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まとめサイト用レス収集ソフトウェア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Phase1</a:t>
            </a:r>
          </a:p>
          <a:p>
            <a:r>
              <a:rPr lang="ja-JP" altLang="en-US" sz="1200" b="1"/>
              <a:t>スクレイピング</a:t>
            </a:r>
            <a:r>
              <a:rPr lang="en-US" altLang="ja-JP" sz="1200" b="1"/>
              <a:t>,UI</a:t>
            </a:r>
            <a:r>
              <a:rPr lang="ja-JP" altLang="en-US" sz="1200" b="1"/>
              <a:t>の土台の作成</a:t>
            </a:r>
            <a:endParaRPr kumimoji="1" lang="en-US" altLang="ja-JP" sz="1200" b="1"/>
          </a:p>
          <a:p>
            <a:r>
              <a:rPr kumimoji="1" lang="ja-JP" altLang="en-US" sz="1200"/>
              <a:t>・特定の</a:t>
            </a:r>
            <a:r>
              <a:rPr kumimoji="1" lang="en-US" altLang="ja-JP" sz="1200"/>
              <a:t>web</a:t>
            </a:r>
            <a:r>
              <a:rPr kumimoji="1" lang="ja-JP" altLang="en-US" sz="1200"/>
              <a:t>サイトの特定のスレッドの</a:t>
            </a:r>
            <a:r>
              <a:rPr lang="ja-JP" altLang="en-US" sz="1200"/>
              <a:t>レスの収集</a:t>
            </a:r>
            <a:r>
              <a:rPr lang="en-US" altLang="ja-JP" sz="1200"/>
              <a:t>(</a:t>
            </a:r>
            <a:r>
              <a:rPr lang="ja-JP" altLang="en-US" sz="1200"/>
              <a:t>スクレイピング</a:t>
            </a:r>
            <a:r>
              <a:rPr lang="en-US" altLang="ja-JP" sz="1200"/>
              <a:t>)</a:t>
            </a:r>
          </a:p>
          <a:p>
            <a:r>
              <a:rPr kumimoji="1" lang="ja-JP" altLang="en-US" sz="1200"/>
              <a:t>・</a:t>
            </a:r>
            <a:r>
              <a:rPr kumimoji="1" lang="en-US" altLang="ja-JP" sz="1200"/>
              <a:t>UI</a:t>
            </a:r>
            <a:r>
              <a:rPr kumimoji="1" lang="ja-JP" altLang="en-US" sz="1200"/>
              <a:t>の作成</a:t>
            </a:r>
            <a:endParaRPr kumimoji="1" lang="en-US" altLang="ja-JP" sz="1200"/>
          </a:p>
          <a:p>
            <a:r>
              <a:rPr kumimoji="1" lang="ja-JP" altLang="en-US" sz="1200"/>
              <a:t>レス収集</a:t>
            </a:r>
            <a:r>
              <a:rPr kumimoji="1" lang="en-US" altLang="ja-JP" sz="1200" err="1"/>
              <a:t>btn</a:t>
            </a:r>
            <a:r>
              <a:rPr kumimoji="1" lang="ja-JP" altLang="en-US" sz="1200"/>
              <a:t>を押下 </a:t>
            </a:r>
            <a:r>
              <a:rPr kumimoji="1" lang="en-US" altLang="ja-JP" sz="1200"/>
              <a:t>-&gt; </a:t>
            </a:r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Phase2</a:t>
            </a:r>
          </a:p>
          <a:p>
            <a:r>
              <a:rPr kumimoji="1" lang="en-US" altLang="ja-JP" sz="1200" b="1"/>
              <a:t>UI</a:t>
            </a:r>
            <a:r>
              <a:rPr lang="ja-JP" altLang="en-US" sz="1200" b="1"/>
              <a:t>を拡張</a:t>
            </a:r>
            <a:endParaRPr kumimoji="1" lang="en-US" altLang="ja-JP" sz="1200" b="1"/>
          </a:p>
          <a:p>
            <a:r>
              <a:rPr kumimoji="1" lang="ja-JP" altLang="en-US" sz="1200"/>
              <a:t>・人気レスの可視化</a:t>
            </a:r>
            <a:endParaRPr kumimoji="1" lang="en-US" altLang="ja-JP" sz="1200"/>
          </a:p>
          <a:p>
            <a:r>
              <a:rPr lang="ja-JP" altLang="en-US" sz="1200"/>
              <a:t>・勢いの可視化</a:t>
            </a:r>
            <a:endParaRPr lang="en-US" altLang="ja-JP" sz="1200"/>
          </a:p>
          <a:p>
            <a:r>
              <a:rPr lang="ja-JP" altLang="en-US" sz="1200"/>
              <a:t>・レスを抽出するためのチェック欄や複数選択</a:t>
            </a:r>
            <a:endParaRPr lang="en-US" altLang="ja-JP" sz="1200"/>
          </a:p>
          <a:p>
            <a:r>
              <a:rPr kumimoji="1" lang="ja-JP" altLang="en-US" sz="1200"/>
              <a:t>・レスの検索機能</a:t>
            </a:r>
            <a:endParaRPr kumimoji="1" lang="en-US" altLang="ja-JP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Phase3</a:t>
            </a:r>
          </a:p>
          <a:p>
            <a:r>
              <a:rPr lang="ja-JP" altLang="en-US" sz="1200" b="1"/>
              <a:t>まとめの作成</a:t>
            </a:r>
            <a:endParaRPr lang="en-US" altLang="ja-JP" sz="1200" b="1"/>
          </a:p>
          <a:p>
            <a:r>
              <a:rPr kumimoji="1" lang="ja-JP" altLang="en-US" sz="1200"/>
              <a:t>・レスを抽出し</a:t>
            </a:r>
            <a:r>
              <a:rPr kumimoji="1" lang="en-US" altLang="ja-JP" sz="1200" err="1"/>
              <a:t>json</a:t>
            </a:r>
            <a:r>
              <a:rPr kumimoji="1" lang="ja-JP" altLang="en-US" sz="1200"/>
              <a:t>で出力</a:t>
            </a:r>
            <a:endParaRPr kumimoji="1" lang="en-US" altLang="ja-JP" sz="1200"/>
          </a:p>
          <a:p>
            <a:endParaRPr kumimoji="1" lang="en-US" altLang="ja-JP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endParaRPr kumimoji="1" lang="ja-JP" altLang="en-US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加工</a:t>
            </a:r>
            <a:endParaRPr lang="en-US" altLang="ja-JP" sz="110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書き込み</a:t>
            </a:r>
            <a:endParaRPr kumimoji="1" lang="en-US" altLang="ja-JP" sz="100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スクレイピング実行</a:t>
            </a:r>
            <a:endParaRPr lang="en-US" altLang="ja-JP" sz="120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346" y="892753"/>
            <a:ext cx="53224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200"/>
              <a:t>実現したい機能（雑多</a:t>
            </a:r>
            <a:r>
              <a:rPr kumimoji="1" lang="en-US" altLang="ja-JP" sz="1200"/>
              <a:t>)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スクレイピング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ja-JP" altLang="en-US" sz="1200"/>
              <a:t>レスを収集する操作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ja-JP" altLang="en-US" sz="1200"/>
              <a:t>複数スレッドの</a:t>
            </a:r>
            <a:r>
              <a:rPr lang="en-US" altLang="ja-JP" sz="1200"/>
              <a:t>DB</a:t>
            </a:r>
            <a:r>
              <a:rPr lang="ja-JP" altLang="en-US" sz="1200"/>
              <a:t>とそれに対応した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膨大なレスをまとめるためのリッチ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→レスを抽出するためのチェック欄や複数選択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-&gt;explorer</a:t>
            </a:r>
            <a:r>
              <a:rPr lang="ja-JP" altLang="en-US" sz="1200"/>
              <a:t>感覚でスレッド管理</a:t>
            </a:r>
            <a:r>
              <a:rPr lang="en-US" altLang="ja-JP" sz="1200"/>
              <a:t>(DB</a:t>
            </a:r>
            <a:r>
              <a:rPr lang="ja-JP" altLang="en-US" sz="1200"/>
              <a:t>の隠蔽</a:t>
            </a:r>
            <a:r>
              <a:rPr lang="en-US" altLang="ja-JP" sz="1200"/>
              <a:t>)</a:t>
            </a:r>
          </a:p>
          <a:p>
            <a:pPr marL="0" indent="0">
              <a:buNone/>
            </a:pPr>
            <a:r>
              <a:rPr lang="ja-JP" altLang="en-US" sz="1200"/>
              <a:t>レスまとめ用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レスまとめの補助</a:t>
            </a:r>
            <a:r>
              <a:rPr lang="en-US" altLang="ja-JP" sz="1200"/>
              <a:t>(</a:t>
            </a:r>
            <a:r>
              <a:rPr lang="ja-JP" altLang="en-US" sz="1200"/>
              <a:t>着色、太字、リプ）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人気スレッドの可視化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人気レスの可視化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勢いの可視化（時系列）レスの横かバックグラウンドで表示する感じで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レスの検索（時間、リプライ数、投稿数、</a:t>
            </a:r>
            <a:r>
              <a:rPr lang="en-US" altLang="ja-JP" sz="1200"/>
              <a:t>ID)</a:t>
            </a:r>
          </a:p>
          <a:p>
            <a:pPr marL="0" indent="0">
              <a:buNone/>
            </a:pPr>
            <a:endParaRPr lang="en-US" altLang="ja-JP" sz="1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実現手法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・スクレイピング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-&gt;Selenium(python)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en-US" altLang="ja-JP" sz="1200"/>
              <a:t>-&gt;DynamoDB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en-US" altLang="ja-JP" sz="1200"/>
              <a:t>-&gt;C# WPF</a:t>
            </a:r>
          </a:p>
          <a:p>
            <a:pPr marL="0" indent="0">
              <a:buNone/>
            </a:pPr>
            <a:r>
              <a:rPr lang="ja-JP" altLang="en-US" sz="1200"/>
              <a:t>・スクレイピング実行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-&gt;AWS lambda</a:t>
            </a:r>
          </a:p>
          <a:p>
            <a:pPr marL="0" indent="0">
              <a:buNone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ScraperOwner</a:t>
            </a:r>
            <a:endParaRPr lang="en-US" altLang="ja-JP" sz="1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を解釈し、</a:t>
            </a: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err="1"/>
                <a:t>ScraperOwner</a:t>
              </a:r>
              <a:r>
                <a:rPr kumimoji="1" lang="ja-JP" altLang="en-US" sz="1200"/>
                <a:t>クラスは、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を</a:t>
              </a:r>
              <a:r>
                <a:rPr lang="ja-JP" altLang="en-US" sz="1200"/>
                <a:t>解釈し</a:t>
              </a:r>
              <a:r>
                <a:rPr kumimoji="1" lang="ja-JP" altLang="en-US" sz="1200"/>
                <a:t>、スクレイピングを行う</a:t>
              </a:r>
              <a:br>
                <a:rPr lang="en-US" altLang="ja-JP" sz="1200"/>
              </a:b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サイト</a:t>
              </a:r>
              <a:r>
                <a:rPr kumimoji="1" lang="en-US" altLang="ja-JP" sz="1200"/>
                <a:t>(</a:t>
              </a:r>
              <a:r>
                <a:rPr kumimoji="1" lang="ja-JP" altLang="en-US" sz="1200"/>
                <a:t>ページ</a:t>
              </a:r>
              <a:r>
                <a:rPr kumimoji="1" lang="en-US" altLang="ja-JP" sz="1200"/>
                <a:t>)</a:t>
              </a:r>
              <a:r>
                <a:rPr kumimoji="1" lang="ja-JP" altLang="en-US" sz="1200"/>
                <a:t>ごとに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ファイルを定義</a:t>
              </a:r>
              <a:endParaRPr kumimoji="1" lang="en-US" altLang="ja-JP" sz="1200"/>
            </a:p>
            <a:p>
              <a:r>
                <a:rPr lang="en-US" altLang="ja-JP" sz="1200"/>
                <a:t>UI</a:t>
              </a:r>
              <a:r>
                <a:rPr lang="ja-JP" altLang="en-US" sz="1200"/>
                <a:t>はユーザの操作で</a:t>
              </a:r>
              <a:r>
                <a:rPr lang="en-US" altLang="ja-JP" sz="1200" err="1"/>
                <a:t>ScraperOwner</a:t>
              </a:r>
              <a:r>
                <a:rPr lang="ja-JP" altLang="en-US" sz="1200"/>
                <a:t>に渡す</a:t>
              </a:r>
              <a:r>
                <a:rPr lang="en-US" altLang="ja-JP" sz="1200" err="1"/>
                <a:t>ScraperConfig.json</a:t>
              </a:r>
              <a:r>
                <a:rPr lang="ja-JP" altLang="en-US" sz="1200"/>
                <a:t>ファイルを決定。</a:t>
              </a:r>
              <a:endParaRPr lang="en-US" altLang="ja-JP" sz="1200"/>
            </a:p>
            <a:p>
              <a:endParaRPr kumimoji="1" lang="ja-JP" altLang="en-US" sz="120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に渡す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を決定。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8294797" y="410683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PostsScraperConfig</a:t>
            </a:r>
            <a:endParaRPr kumimoji="1" lang="ja-JP" altLang="en-US" sz="120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9750214" y="1122045"/>
            <a:ext cx="1551709" cy="341777"/>
          </a:xfrm>
          <a:prstGeom prst="wedgeRoundRectCallout">
            <a:avLst>
              <a:gd name="adj1" fmla="val -42794"/>
              <a:gd name="adj2" fmla="val -1068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10526069" y="380987"/>
            <a:ext cx="1319650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NodeSelector</a:t>
            </a:r>
            <a:endParaRPr kumimoji="1" lang="ja-JP" altLang="en-US" sz="120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10003897" y="493852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flipH="1">
            <a:off x="10003897" y="590099"/>
            <a:ext cx="52217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ScraperConfigFactory</a:t>
            </a:r>
            <a:endParaRPr kumimoji="1" lang="ja-JP" altLang="en-US" sz="120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C895A11-8506-0A01-7739-4FF836433146}"/>
              </a:ext>
            </a:extLst>
          </p:cNvPr>
          <p:cNvSpPr/>
          <p:nvPr/>
        </p:nvSpPr>
        <p:spPr>
          <a:xfrm>
            <a:off x="2234555" y="1003571"/>
            <a:ext cx="1760544" cy="418223"/>
          </a:xfrm>
          <a:prstGeom prst="wedgeRoundRectCallout">
            <a:avLst>
              <a:gd name="adj1" fmla="val 47169"/>
              <a:gd name="adj2" fmla="val 8219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Config.json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LOGIC</a:t>
            </a:r>
            <a:r>
              <a:rPr lang="ja-JP" altLang="en-US" sz="800">
                <a:solidFill>
                  <a:schemeClr val="tx1"/>
                </a:solidFill>
              </a:rPr>
              <a:t>属性の値で、生成するインスタンスを変更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4A5D2BA7-2518-9620-8F1B-70C57BD2AFF4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rot="10800000" flipV="1">
            <a:off x="7096973" y="619795"/>
            <a:ext cx="1197824" cy="990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CE999A-A85A-328A-45DF-12E0E4EA5302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8001160" y="1811241"/>
            <a:ext cx="309464" cy="1368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6C513-03FF-E6CB-1EFB-B92E8A7EB230}"/>
              </a:ext>
            </a:extLst>
          </p:cNvPr>
          <p:cNvSpPr/>
          <p:nvPr/>
        </p:nvSpPr>
        <p:spPr>
          <a:xfrm>
            <a:off x="8310624" y="1602129"/>
            <a:ext cx="1693273" cy="418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NewScraperConfig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E209E6-878C-BFD5-20E2-028A616D9235}"/>
              </a:ext>
            </a:extLst>
          </p:cNvPr>
          <p:cNvSpPr txBox="1"/>
          <p:nvPr/>
        </p:nvSpPr>
        <p:spPr>
          <a:xfrm>
            <a:off x="517236" y="277091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Configs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1025237" y="1810358"/>
            <a:ext cx="28817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AbstractScraperConfig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+ </a:t>
            </a:r>
            <a:r>
              <a:rPr lang="en-US" altLang="ja-JP" sz="1000" err="1"/>
              <a:t>GetHtml</a:t>
            </a:r>
            <a:r>
              <a:rPr lang="en-US" altLang="ja-JP" sz="1000"/>
              <a:t>(</a:t>
            </a:r>
            <a:r>
              <a:rPr lang="en-US" altLang="ja-JP" sz="1000" err="1"/>
              <a:t>url</a:t>
            </a:r>
            <a:r>
              <a:rPr lang="en-US" altLang="ja-JP" sz="1000"/>
              <a:t> : string) : string</a:t>
            </a:r>
          </a:p>
          <a:p>
            <a:r>
              <a:rPr lang="en-US" altLang="ja-JP" sz="1000"/>
              <a:t>+ GetItems() : List&lt;Object&gt;</a:t>
            </a:r>
            <a:endParaRPr kumimoji="1" lang="ja-JP" altLang="en-US" sz="1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914401" y="1012947"/>
            <a:ext cx="369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ScraperConfigFactory</a:t>
            </a:r>
          </a:p>
          <a:p>
            <a:r>
              <a:rPr lang="en-US" altLang="ja-JP" sz="1000"/>
              <a:t>+ Create(</a:t>
            </a:r>
            <a:r>
              <a:rPr lang="en-US" altLang="ja-JP" sz="1000" err="1"/>
              <a:t>json</a:t>
            </a:r>
            <a:r>
              <a:rPr lang="en-US" altLang="ja-JP" sz="1000"/>
              <a:t>: string): AbstractScraperConfig</a:t>
            </a:r>
            <a:endParaRPr lang="ja-JP" altLang="en-US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5929747" y="1810358"/>
            <a:ext cx="44888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PostsScraperConfig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LIST_NODE : string</a:t>
            </a:r>
          </a:p>
          <a:p>
            <a:r>
              <a:rPr lang="en-US" altLang="ja-JP" sz="1000"/>
              <a:t>- POST_NODE : string</a:t>
            </a:r>
          </a:p>
          <a:p>
            <a:r>
              <a:rPr lang="en-US" altLang="ja-JP" sz="1000"/>
              <a:t>- USER_ID : NodeSelector</a:t>
            </a:r>
          </a:p>
          <a:p>
            <a:r>
              <a:rPr lang="en-US" altLang="ja-JP" sz="1000"/>
              <a:t>- TEXT : NodeSelector</a:t>
            </a:r>
          </a:p>
          <a:p>
            <a:r>
              <a:rPr lang="en-US" altLang="ja-JP" sz="1000"/>
              <a:t>- DATE : NodeSelector</a:t>
            </a:r>
          </a:p>
          <a:p>
            <a:r>
              <a:rPr lang="en-US" altLang="ja-JP" sz="1000"/>
              <a:t>- REPLY : NodeSelector</a:t>
            </a:r>
          </a:p>
          <a:p>
            <a:r>
              <a:rPr lang="en-US" altLang="ja-JP" sz="1000"/>
              <a:t>- IMAGE : NodeSelector</a:t>
            </a:r>
          </a:p>
          <a:p>
            <a:r>
              <a:rPr lang="en-US" altLang="ja-JP" sz="1000"/>
              <a:t>- POST_ID : NodeSelector</a:t>
            </a:r>
          </a:p>
          <a:p>
            <a:r>
              <a:rPr lang="en-US" altLang="ja-JP" sz="1000"/>
              <a:t>+ GetItems() : List&lt;Object&gt;</a:t>
            </a:r>
          </a:p>
          <a:p>
            <a:r>
              <a:rPr lang="en-US" altLang="ja-JP" sz="1000"/>
              <a:t>+ SelectorSwitch(postNode : HtmlNode, selector : NodeSelector) : string</a:t>
            </a:r>
          </a:p>
          <a:p>
            <a:r>
              <a:rPr lang="fr-FR" altLang="ja-JP" sz="1000"/>
              <a:t>+ DocParsePosts(doc : HtmlDocument) : List&lt;Object&gt;</a:t>
            </a:r>
            <a:endParaRPr kumimoji="1" lang="ja-JP" altLang="en-US" sz="1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/>
          <p:nvPr/>
        </p:nvCxnSpPr>
        <p:spPr>
          <a:xfrm>
            <a:off x="4064001" y="2379744"/>
            <a:ext cx="1514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ScraperOwner</a:t>
            </a:r>
            <a:endParaRPr lang="en-US" altLang="ja-JP" sz="9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サイトごとに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ファイルを定義</a:t>
            </a:r>
            <a:endParaRPr kumimoji="1" lang="en-US" altLang="ja-JP" sz="1200"/>
          </a:p>
          <a:p>
            <a:r>
              <a:rPr lang="en-US" altLang="ja-JP" sz="1200"/>
              <a:t>UI</a:t>
            </a:r>
            <a:r>
              <a:rPr lang="ja-JP" altLang="en-US" sz="1200"/>
              <a:t>はユーザの操作で</a:t>
            </a:r>
            <a:r>
              <a:rPr lang="en-US" altLang="ja-JP" sz="1200" err="1"/>
              <a:t>ScraperOwner</a:t>
            </a:r>
            <a:r>
              <a:rPr lang="ja-JP" altLang="en-US" sz="1200"/>
              <a:t>に渡す</a:t>
            </a:r>
            <a:r>
              <a:rPr lang="en-US" altLang="ja-JP" sz="1200" err="1"/>
              <a:t>ScraperConfig.json</a:t>
            </a:r>
            <a:r>
              <a:rPr lang="ja-JP" altLang="en-US" sz="1200"/>
              <a:t>ファイルを決定。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ユーザの操作に応じて、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</a:t>
            </a:r>
            <a:r>
              <a:rPr kumimoji="1" lang="en-US" altLang="ja-JP" sz="1200" err="1"/>
              <a:t>ScraperOwner</a:t>
            </a:r>
            <a:r>
              <a:rPr kumimoji="1" lang="ja-JP" altLang="en-US" sz="120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ScraperOwner</a:t>
            </a:r>
            <a:r>
              <a:rPr kumimoji="1" lang="ja-JP" altLang="en-US" sz="1200"/>
              <a:t>クラスは、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を読み込み、スクレイピングを行う</a:t>
            </a:r>
            <a:br>
              <a:rPr lang="en-US" altLang="ja-JP" sz="1200"/>
            </a:br>
            <a:endParaRPr kumimoji="1" lang="ja-JP" altLang="en-US" sz="1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InputScraperConfig</a:t>
            </a:r>
            <a:endParaRPr lang="en-US" altLang="ja-JP" sz="9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ScraperLogic</a:t>
            </a:r>
            <a:endParaRPr lang="en-US" altLang="ja-JP" sz="90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ScraperConfig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LIST_NODE</a:t>
            </a:r>
          </a:p>
          <a:p>
            <a:r>
              <a:rPr lang="en-US" altLang="ja-JP" sz="1200"/>
              <a:t>POST_NODE</a:t>
            </a:r>
            <a:r>
              <a:rPr lang="ja-JP" altLang="en-US" sz="1200"/>
              <a:t>（複数）</a:t>
            </a:r>
          </a:p>
          <a:p>
            <a:r>
              <a:rPr lang="en-US" altLang="ja-JP" sz="1200"/>
              <a:t>ID_KEY</a:t>
            </a:r>
            <a:r>
              <a:rPr lang="ja-JP" altLang="en-US" sz="1200"/>
              <a:t>（投稿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USER_ID_KEY</a:t>
            </a:r>
            <a:r>
              <a:rPr lang="ja-JP" altLang="en-US" sz="1200"/>
              <a:t>（投稿者ユーザー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TEXT_KEY</a:t>
            </a:r>
            <a:r>
              <a:rPr lang="ja-JP" altLang="en-US" sz="1200"/>
              <a:t>（投稿本文）</a:t>
            </a:r>
            <a:endParaRPr lang="en-US" altLang="ja-JP" sz="1200"/>
          </a:p>
          <a:p>
            <a:r>
              <a:rPr lang="en-US" altLang="ja-JP" sz="1200"/>
              <a:t>DATE_KEY</a:t>
            </a:r>
            <a:r>
              <a:rPr lang="ja-JP" altLang="en-US" sz="1200"/>
              <a:t>（投稿日時）</a:t>
            </a:r>
          </a:p>
          <a:p>
            <a:r>
              <a:rPr lang="en-US" altLang="ja-JP" sz="1200"/>
              <a:t>REPLY_KEY</a:t>
            </a:r>
            <a:r>
              <a:rPr lang="ja-JP" altLang="en-US" sz="1200"/>
              <a:t>（返信情報）</a:t>
            </a:r>
          </a:p>
          <a:p>
            <a:r>
              <a:rPr lang="en-US" altLang="ja-JP" sz="1200"/>
              <a:t>IMAGE_URL_KEY</a:t>
            </a:r>
            <a:r>
              <a:rPr lang="ja-JP" altLang="en-US" sz="1200"/>
              <a:t>（画像</a:t>
            </a:r>
            <a:r>
              <a:rPr lang="en-US" altLang="ja-JP" sz="1200"/>
              <a:t>URL</a:t>
            </a:r>
            <a:r>
              <a:rPr lang="ja-JP" altLang="en-US" sz="1200"/>
              <a:t>）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PostNode</a:t>
            </a:r>
            <a:r>
              <a:rPr kumimoji="1" lang="ja-JP" altLang="en-US" sz="1200"/>
              <a:t>とテキストなどがある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が違う</a:t>
            </a:r>
            <a:r>
              <a:rPr kumimoji="1" lang="en-US" altLang="ja-JP" sz="1200"/>
              <a:t>(PostNode</a:t>
            </a:r>
            <a:r>
              <a:rPr kumimoji="1" lang="ja-JP" altLang="en-US" sz="1200"/>
              <a:t>のさらに深い階層にあるなど）場合は、それ用の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を保持するフィールドを作成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)TEXT_NODE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S</a:t>
            </a:r>
            <a:r>
              <a:rPr kumimoji="1" lang="en-US" altLang="ja-JP" err="1"/>
              <a:t>craperOwner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IscraperOwner</a:t>
            </a:r>
            <a:endParaRPr kumimoji="1"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scraperLogic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スクレイピングの処理が呼ばれたら実行し、</a:t>
            </a:r>
            <a:r>
              <a:rPr lang="en-US" altLang="ja-JP" sz="1200"/>
              <a:t>post</a:t>
            </a:r>
            <a:r>
              <a:rPr lang="ja-JP" altLang="en-US" sz="1200"/>
              <a:t>構造体のリストを返す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public </a:t>
            </a:r>
            <a:r>
              <a:rPr lang="en-US" altLang="ja-JP" sz="1200" b="1" err="1"/>
              <a:t>GetPosts</a:t>
            </a:r>
            <a:r>
              <a:rPr lang="en-US" altLang="ja-JP" sz="1200" b="1"/>
              <a:t> </a:t>
            </a:r>
            <a:r>
              <a:rPr lang="en-US" altLang="ja-JP" sz="1200"/>
              <a:t>return post</a:t>
            </a:r>
            <a:r>
              <a:rPr lang="ja-JP" altLang="en-US" sz="1200"/>
              <a:t>のリスト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GetHtml</a:t>
            </a:r>
            <a:r>
              <a:rPr lang="en-US" altLang="ja-JP" sz="1200" b="1"/>
              <a:t> </a:t>
            </a:r>
            <a:r>
              <a:rPr lang="en-US" altLang="ja-JP" sz="1200"/>
              <a:t>html</a:t>
            </a:r>
            <a:r>
              <a:rPr lang="ja-JP" altLang="en-US" sz="1200"/>
              <a:t>の取得</a:t>
            </a:r>
            <a:r>
              <a:rPr lang="en-US" altLang="ja-JP" sz="1200"/>
              <a:t>(selenium)</a:t>
            </a:r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DocParsePosts</a:t>
            </a:r>
            <a:r>
              <a:rPr lang="en-US" altLang="ja-JP" sz="1200"/>
              <a:t> </a:t>
            </a:r>
            <a:r>
              <a:rPr lang="en-US" altLang="ja-JP" sz="1200" err="1"/>
              <a:t>HtmlDocument</a:t>
            </a:r>
            <a:r>
              <a:rPr lang="ja-JP" altLang="en-US" sz="1200"/>
              <a:t>から</a:t>
            </a:r>
            <a:r>
              <a:rPr lang="en-US" altLang="ja-JP" sz="1200"/>
              <a:t>Post</a:t>
            </a:r>
            <a:r>
              <a:rPr lang="ja-JP" altLang="en-US" sz="1200"/>
              <a:t>構造体のリストへデータ抽出＆変換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GetPostsNode</a:t>
            </a:r>
            <a:r>
              <a:rPr lang="en-US" altLang="ja-JP" sz="1200"/>
              <a:t>(</a:t>
            </a:r>
            <a:r>
              <a:rPr lang="en-US" altLang="ja-JP" sz="1200" err="1"/>
              <a:t>HtmlDocument</a:t>
            </a:r>
            <a:r>
              <a:rPr lang="en-US" altLang="ja-JP" sz="1200"/>
              <a:t> doc)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GetPostNode</a:t>
            </a:r>
            <a:r>
              <a:rPr lang="en-US" altLang="ja-JP" sz="1200"/>
              <a:t>(HtmlNode </a:t>
            </a:r>
            <a:r>
              <a:rPr lang="en-US" altLang="ja-JP" sz="1200" err="1"/>
              <a:t>postsNode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GetText(HtmlNode </a:t>
            </a:r>
            <a:r>
              <a:rPr lang="en-US" altLang="ja-JP" sz="1200" err="1"/>
              <a:t>TextNode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GetDate</a:t>
            </a:r>
            <a:r>
              <a:rPr lang="en-US" altLang="ja-JP" sz="1200"/>
              <a:t>(HtmlNode </a:t>
            </a:r>
            <a:r>
              <a:rPr lang="en-US" altLang="ja-JP" sz="1200" err="1"/>
              <a:t>DateNode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GetUserId</a:t>
            </a:r>
            <a:r>
              <a:rPr lang="en-US" altLang="ja-JP" sz="1200"/>
              <a:t>(HtmlNode </a:t>
            </a:r>
            <a:r>
              <a:rPr lang="en-US" altLang="ja-JP" sz="1200" err="1"/>
              <a:t>UserIdNode</a:t>
            </a:r>
            <a:r>
              <a:rPr lang="en-US" altLang="ja-JP" sz="120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err="1"/>
              <a:t>HtmlDocument</a:t>
            </a:r>
            <a:r>
              <a:rPr lang="ja-JP" altLang="en-US" sz="1100"/>
              <a:t>から</a:t>
            </a:r>
            <a:r>
              <a:rPr lang="en-US" altLang="ja-JP" sz="1100"/>
              <a:t>post</a:t>
            </a:r>
            <a:r>
              <a:rPr lang="ja-JP" altLang="en-US" sz="1100"/>
              <a:t>データを探索する処理を抽象化し、</a:t>
            </a:r>
            <a:r>
              <a:rPr lang="en-US" altLang="ja-JP" sz="1100" err="1"/>
              <a:t>scraperOwner</a:t>
            </a:r>
            <a:r>
              <a:rPr lang="ja-JP" altLang="en-US" sz="1100"/>
              <a:t>へ提供</a:t>
            </a:r>
            <a:endParaRPr lang="en-US" altLang="ja-JP" sz="1100"/>
          </a:p>
          <a:p>
            <a:r>
              <a:rPr lang="en-US" altLang="ja-JP" sz="1100" err="1"/>
              <a:t>DoCParsePosts</a:t>
            </a:r>
            <a:r>
              <a:rPr lang="ja-JP" altLang="en-US" sz="1100"/>
              <a:t>の中で、</a:t>
            </a:r>
            <a:r>
              <a:rPr lang="en-US" altLang="ja-JP" sz="1100" err="1"/>
              <a:t>ScraperLogic</a:t>
            </a:r>
            <a:r>
              <a:rPr lang="ja-JP" altLang="en-US" sz="1100"/>
              <a:t>クラスの</a:t>
            </a:r>
            <a:r>
              <a:rPr lang="en-US" altLang="ja-JP" sz="1100"/>
              <a:t>public</a:t>
            </a:r>
            <a:r>
              <a:rPr lang="ja-JP" altLang="en-US" sz="1100"/>
              <a:t>メソッドを実行し、</a:t>
            </a:r>
            <a:r>
              <a:rPr lang="en-US" altLang="ja-JP" sz="1100"/>
              <a:t>Post</a:t>
            </a:r>
            <a:r>
              <a:rPr lang="ja-JP" altLang="en-US" sz="1100"/>
              <a:t>構造体を生成。</a:t>
            </a:r>
            <a:endParaRPr lang="en-US" altLang="ja-JP" sz="1100"/>
          </a:p>
          <a:p>
            <a:r>
              <a:rPr lang="en-US" altLang="ja-JP" sz="1100"/>
              <a:t>Post</a:t>
            </a:r>
            <a:r>
              <a:rPr lang="ja-JP" altLang="en-US" sz="1100"/>
              <a:t>がある</a:t>
            </a:r>
            <a:r>
              <a:rPr lang="en-US" altLang="ja-JP" sz="1100"/>
              <a:t>node</a:t>
            </a:r>
            <a:r>
              <a:rPr lang="ja-JP" altLang="en-US" sz="1100"/>
              <a:t>を探索 </a:t>
            </a:r>
            <a:r>
              <a:rPr lang="en-US" altLang="ja-JP" sz="1100"/>
              <a:t>-&gt; Post</a:t>
            </a:r>
            <a:r>
              <a:rPr lang="ja-JP" altLang="en-US" sz="1100"/>
              <a:t>ひとつひとつの</a:t>
            </a:r>
            <a:r>
              <a:rPr lang="en-US" altLang="ja-JP" sz="1100"/>
              <a:t>Node</a:t>
            </a:r>
            <a:r>
              <a:rPr lang="ja-JP" altLang="en-US" sz="1100"/>
              <a:t>をリストで取得</a:t>
            </a:r>
            <a:r>
              <a:rPr lang="en-US" altLang="ja-JP" sz="1100"/>
              <a:t>-&gt;Post</a:t>
            </a:r>
            <a:r>
              <a:rPr lang="ja-JP" altLang="en-US" sz="1100"/>
              <a:t>の中のデータを抽出</a:t>
            </a:r>
            <a:br>
              <a:rPr lang="en-US" altLang="ja-JP" sz="1100"/>
            </a:br>
            <a:r>
              <a:rPr lang="ja-JP" altLang="en-US" sz="1100"/>
              <a:t>各</a:t>
            </a:r>
            <a:r>
              <a:rPr lang="en-US" altLang="ja-JP" sz="1100"/>
              <a:t>Post</a:t>
            </a:r>
            <a:r>
              <a:rPr lang="ja-JP" altLang="en-US" sz="1100"/>
              <a:t>の</a:t>
            </a:r>
            <a:r>
              <a:rPr lang="en-US" altLang="ja-JP" sz="1100"/>
              <a:t>Node</a:t>
            </a:r>
            <a:r>
              <a:rPr lang="ja-JP" altLang="en-US" sz="1100"/>
              <a:t>から更に</a:t>
            </a:r>
            <a:r>
              <a:rPr lang="en-US" altLang="ja-JP" sz="1100"/>
              <a:t>Node</a:t>
            </a:r>
            <a:r>
              <a:rPr lang="ja-JP" altLang="en-US" sz="1100"/>
              <a:t>を深く掘る場合は、</a:t>
            </a:r>
            <a:r>
              <a:rPr lang="en-US" altLang="ja-JP" sz="1100"/>
              <a:t>Interface</a:t>
            </a:r>
            <a:r>
              <a:rPr lang="ja-JP" altLang="en-US" sz="1100"/>
              <a:t>とは別にメソッドを定義</a:t>
            </a:r>
            <a:r>
              <a:rPr lang="en-US" altLang="ja-JP" sz="1100"/>
              <a:t>(</a:t>
            </a:r>
            <a:r>
              <a:rPr lang="en-US" altLang="ja-JP" sz="1100" err="1"/>
              <a:t>GetTextNode</a:t>
            </a:r>
            <a:r>
              <a:rPr lang="ja-JP" altLang="en-US" sz="1100"/>
              <a:t>など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GetPostsNode</a:t>
            </a:r>
            <a:r>
              <a:rPr lang="en-US" altLang="ja-JP" sz="1100"/>
              <a:t>(</a:t>
            </a:r>
            <a:r>
              <a:rPr lang="en-US" altLang="ja-JP" sz="1100" err="1"/>
              <a:t>HtmlDocument</a:t>
            </a:r>
            <a:r>
              <a:rPr lang="en-US" altLang="ja-JP" sz="1100"/>
              <a:t> doc)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GetPostNode</a:t>
            </a:r>
            <a:r>
              <a:rPr lang="en-US" altLang="ja-JP" sz="1100"/>
              <a:t>(HtmlNode </a:t>
            </a:r>
            <a:r>
              <a:rPr lang="en-US" altLang="ja-JP" sz="1100" err="1"/>
              <a:t>postsNode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GetTextNode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GetText(HtmlNode </a:t>
            </a:r>
            <a:r>
              <a:rPr lang="en-US" altLang="ja-JP" sz="1100" err="1"/>
              <a:t>TextNode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</a:t>
            </a:r>
            <a:r>
              <a:rPr lang="en-US" altLang="ja-JP" sz="1100"/>
              <a:t>(HtmlNode </a:t>
            </a:r>
            <a:r>
              <a:rPr lang="en-US" altLang="ja-JP" sz="1100" err="1"/>
              <a:t>DateNode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</a:t>
            </a:r>
            <a:r>
              <a:rPr lang="en-US" altLang="ja-JP" sz="1100"/>
              <a:t>(HtmlNode </a:t>
            </a:r>
            <a:r>
              <a:rPr lang="en-US" altLang="ja-JP" sz="1100" err="1"/>
              <a:t>UserIdNode</a:t>
            </a:r>
            <a:r>
              <a:rPr lang="en-US" altLang="ja-JP" sz="110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IscraperLogic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</a:t>
            </a:r>
            <a:r>
              <a:rPr lang="en-US" altLang="ja-JP" sz="1200"/>
              <a:t>()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err="1"/>
              <a:t>ScraperOwner</a:t>
            </a:r>
            <a:r>
              <a:rPr lang="ja-JP" altLang="en-US" sz="1400" b="1"/>
              <a:t>は</a:t>
            </a:r>
            <a:r>
              <a:rPr lang="en-US" altLang="ja-JP" sz="1400" b="1"/>
              <a:t>1</a:t>
            </a:r>
            <a:r>
              <a:rPr lang="ja-JP" altLang="en-US" sz="1400" b="1"/>
              <a:t>つ</a:t>
            </a:r>
            <a:endParaRPr lang="en-US" altLang="ja-JP" sz="1400" b="1"/>
          </a:p>
          <a:p>
            <a:r>
              <a:rPr kumimoji="1" lang="ja-JP" altLang="en-US" sz="1400" b="1"/>
              <a:t>サイト毎の処理は</a:t>
            </a:r>
            <a:r>
              <a:rPr kumimoji="1" lang="en-US" altLang="ja-JP" sz="1400" b="1" err="1"/>
              <a:t>ScraperLogic</a:t>
            </a:r>
            <a:r>
              <a:rPr kumimoji="1" lang="ja-JP" altLang="en-US" sz="1400" b="1"/>
              <a:t>で実装し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1 </a:t>
            </a:r>
            <a:r>
              <a:rPr lang="en-US" altLang="ja-JP" sz="1400" b="1"/>
              <a:t>: </a:t>
            </a:r>
            <a:r>
              <a:rPr kumimoji="1" lang="en-US" altLang="ja-JP" sz="1400" b="1"/>
              <a:t>ScraperLogic1)</a:t>
            </a:r>
            <a:r>
              <a:rPr kumimoji="1" lang="ja-JP" altLang="en-US" sz="1400" b="1"/>
              <a:t>、</a:t>
            </a:r>
            <a:r>
              <a:rPr kumimoji="1" lang="en-US" altLang="ja-JP" sz="1400" b="1" err="1"/>
              <a:t>ScraperOwner</a:t>
            </a:r>
            <a:r>
              <a:rPr kumimoji="1" lang="ja-JP" altLang="en-US" sz="1400" b="1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</a:t>
            </a:r>
            <a:r>
              <a:rPr kumimoji="1" lang="ja-JP" altLang="en-US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Phase1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json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28643</TotalTime>
  <Words>1009</Words>
  <Application>Microsoft Office PowerPoint</Application>
  <PresentationFormat>ワイド画面</PresentationFormat>
  <Paragraphs>171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168</cp:revision>
  <dcterms:created xsi:type="dcterms:W3CDTF">2025-06-16T16:05:08Z</dcterms:created>
  <dcterms:modified xsi:type="dcterms:W3CDTF">2025-07-24T00:57:22Z</dcterms:modified>
</cp:coreProperties>
</file>