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4" r:id="rId3"/>
    <p:sldId id="256" r:id="rId4"/>
    <p:sldId id="262" r:id="rId5"/>
    <p:sldId id="263" r:id="rId6"/>
    <p:sldId id="261" r:id="rId7"/>
    <p:sldId id="258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58B-FBA3-379D-929A-B3BCB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FA6B4-6A2C-A1A3-9677-0FAA4FB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C34B5-853D-EC28-F81A-72DC60FD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672AF-256A-E4FF-B19D-2EF6E7A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2025/6/27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まとめサイト用レス収集ソフトウェア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Phase1</a:t>
            </a:r>
          </a:p>
          <a:p>
            <a:r>
              <a:rPr lang="ja-JP" altLang="en-US" sz="1200" b="1" dirty="0"/>
              <a:t>スクレイピング</a:t>
            </a:r>
            <a:r>
              <a:rPr lang="en-US" altLang="ja-JP" sz="1200" b="1" dirty="0"/>
              <a:t>,UI</a:t>
            </a:r>
            <a:r>
              <a:rPr lang="ja-JP" altLang="en-US" sz="1200" b="1" dirty="0"/>
              <a:t>の土台の作成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・特定の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サイトの特定のスレッドの</a:t>
            </a:r>
            <a:r>
              <a:rPr lang="ja-JP" altLang="en-US" sz="1200" dirty="0"/>
              <a:t>レスの収集</a:t>
            </a:r>
            <a:r>
              <a:rPr lang="en-US" altLang="ja-JP" sz="1200" dirty="0"/>
              <a:t>(</a:t>
            </a:r>
            <a:r>
              <a:rPr lang="ja-JP" altLang="en-US" sz="1200" dirty="0"/>
              <a:t>スクレイピング</a:t>
            </a:r>
            <a:r>
              <a:rPr lang="en-US" altLang="ja-JP" sz="1200" dirty="0"/>
              <a:t>)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の作成</a:t>
            </a:r>
            <a:endParaRPr kumimoji="1" lang="en-US" altLang="ja-JP" sz="1200" dirty="0"/>
          </a:p>
          <a:p>
            <a:r>
              <a:rPr kumimoji="1" lang="ja-JP" altLang="en-US" sz="1200" dirty="0"/>
              <a:t>レス収集</a:t>
            </a:r>
            <a:r>
              <a:rPr kumimoji="1" lang="en-US" altLang="ja-JP" sz="1200" dirty="0" err="1"/>
              <a:t>btn</a:t>
            </a:r>
            <a:r>
              <a:rPr kumimoji="1" lang="ja-JP" altLang="en-US" sz="1200" dirty="0"/>
              <a:t>を押下 </a:t>
            </a:r>
            <a:r>
              <a:rPr kumimoji="1" lang="en-US" altLang="ja-JP" sz="1200" dirty="0"/>
              <a:t>-&gt; </a:t>
            </a:r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Phase2</a:t>
            </a:r>
          </a:p>
          <a:p>
            <a:r>
              <a:rPr kumimoji="1" lang="en-US" altLang="ja-JP" sz="1200" b="1" dirty="0"/>
              <a:t>UI</a:t>
            </a:r>
            <a:r>
              <a:rPr lang="ja-JP" altLang="en-US" sz="1200" b="1" dirty="0"/>
              <a:t>を拡張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・人気レスの可視化</a:t>
            </a:r>
            <a:endParaRPr kumimoji="1" lang="en-US" altLang="ja-JP" sz="1200" dirty="0"/>
          </a:p>
          <a:p>
            <a:r>
              <a:rPr lang="ja-JP" altLang="en-US" sz="1200" dirty="0"/>
              <a:t>・勢いの可視化</a:t>
            </a:r>
            <a:endParaRPr lang="en-US" altLang="ja-JP" sz="1200" dirty="0"/>
          </a:p>
          <a:p>
            <a:r>
              <a:rPr lang="ja-JP" altLang="en-US" sz="1200" dirty="0"/>
              <a:t>・レスを抽出するためのチェック欄や複数選択</a:t>
            </a:r>
            <a:endParaRPr lang="en-US" altLang="ja-JP" sz="1200" dirty="0"/>
          </a:p>
          <a:p>
            <a:r>
              <a:rPr kumimoji="1" lang="ja-JP" altLang="en-US" sz="1200" dirty="0"/>
              <a:t>・レスの検索機能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Phase3</a:t>
            </a:r>
          </a:p>
          <a:p>
            <a:r>
              <a:rPr lang="ja-JP" altLang="en-US" sz="1200" b="1" dirty="0"/>
              <a:t>まとめの作成</a:t>
            </a:r>
            <a:endParaRPr lang="en-US" altLang="ja-JP" sz="1200" b="1" dirty="0"/>
          </a:p>
          <a:p>
            <a:r>
              <a:rPr kumimoji="1" lang="ja-JP" altLang="en-US" sz="1200" dirty="0"/>
              <a:t>・レスを抽出し</a:t>
            </a:r>
            <a:r>
              <a:rPr kumimoji="1" lang="en-US" altLang="ja-JP" sz="1200" dirty="0" err="1"/>
              <a:t>json</a:t>
            </a:r>
            <a:r>
              <a:rPr kumimoji="1" lang="ja-JP" altLang="en-US" sz="1200" dirty="0"/>
              <a:t>で出力</a:t>
            </a:r>
            <a:endParaRPr kumimoji="1" lang="en-US" altLang="ja-JP" sz="1200" dirty="0"/>
          </a:p>
          <a:p>
            <a:endParaRPr kumimoji="1" lang="en-US" altLang="ja-JP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scraperController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scraperLogic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スクレイピングの処理が呼ばれたら実行し、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構造体のリストを返す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public </a:t>
            </a:r>
            <a:r>
              <a:rPr lang="en-US" altLang="ja-JP" sz="1200" b="1" dirty="0" err="1"/>
              <a:t>GetPosts</a:t>
            </a:r>
            <a:r>
              <a:rPr lang="en-US" altLang="ja-JP" sz="1200" b="1" dirty="0"/>
              <a:t> </a:t>
            </a:r>
            <a:r>
              <a:rPr lang="en-US" altLang="ja-JP" sz="1200" dirty="0"/>
              <a:t>return post</a:t>
            </a:r>
            <a:r>
              <a:rPr lang="ja-JP" altLang="en-US" sz="1200" dirty="0"/>
              <a:t>のリスト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GetHtml</a:t>
            </a:r>
            <a:r>
              <a:rPr lang="en-US" altLang="ja-JP" sz="1200" b="1" dirty="0"/>
              <a:t> </a:t>
            </a:r>
            <a:r>
              <a:rPr lang="en-US" altLang="ja-JP" sz="1200" dirty="0"/>
              <a:t>html</a:t>
            </a:r>
            <a:r>
              <a:rPr lang="ja-JP" altLang="en-US" sz="1200" dirty="0"/>
              <a:t>の取得</a:t>
            </a:r>
            <a:r>
              <a:rPr lang="en-US" altLang="ja-JP" sz="1200" dirty="0"/>
              <a:t>(selenium)</a:t>
            </a:r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DocParsePosts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HtmlDocument</a:t>
            </a:r>
            <a:r>
              <a:rPr lang="ja-JP" altLang="en-US" sz="1200" dirty="0"/>
              <a:t>から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構造体のリストへデータ抽出＆変換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HtmlDocument</a:t>
            </a:r>
            <a:r>
              <a:rPr lang="en-US" altLang="ja-JP" sz="1200" dirty="0"/>
              <a:t> doc)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postsNode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TextNode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DateNode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GetUserId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UserIdNode</a:t>
            </a:r>
            <a:r>
              <a:rPr lang="en-US" altLang="ja-JP" sz="12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/>
              <a:t>HtmlDocument</a:t>
            </a:r>
            <a:r>
              <a:rPr lang="ja-JP" altLang="en-US" sz="1100" dirty="0"/>
              <a:t>から</a:t>
            </a:r>
            <a:r>
              <a:rPr lang="en-US" altLang="ja-JP" sz="1100" dirty="0"/>
              <a:t>post</a:t>
            </a:r>
            <a:r>
              <a:rPr lang="ja-JP" altLang="en-US" sz="1100" dirty="0"/>
              <a:t>データを探索する処理を抽象化し、</a:t>
            </a:r>
            <a:r>
              <a:rPr lang="en-US" altLang="ja-JP" sz="1100" dirty="0" err="1"/>
              <a:t>scraperController</a:t>
            </a:r>
            <a:r>
              <a:rPr lang="ja-JP" altLang="en-US" sz="1100" dirty="0"/>
              <a:t>へ提供</a:t>
            </a:r>
            <a:endParaRPr lang="en-US" altLang="ja-JP" sz="1100" dirty="0"/>
          </a:p>
          <a:p>
            <a:r>
              <a:rPr lang="en-US" altLang="ja-JP" sz="1100" dirty="0" err="1"/>
              <a:t>DoCParsePosts</a:t>
            </a:r>
            <a:r>
              <a:rPr lang="ja-JP" altLang="en-US" sz="1100" dirty="0"/>
              <a:t>の中で、</a:t>
            </a:r>
            <a:r>
              <a:rPr lang="en-US" altLang="ja-JP" sz="1100" dirty="0" err="1"/>
              <a:t>ScraperLogic</a:t>
            </a:r>
            <a:r>
              <a:rPr lang="ja-JP" altLang="en-US" sz="1100" dirty="0"/>
              <a:t>クラスの</a:t>
            </a:r>
            <a:r>
              <a:rPr lang="en-US" altLang="ja-JP" sz="1100" dirty="0"/>
              <a:t>public</a:t>
            </a:r>
            <a:r>
              <a:rPr lang="ja-JP" altLang="en-US" sz="1100" dirty="0"/>
              <a:t>メソッドを実行し、</a:t>
            </a:r>
            <a:r>
              <a:rPr lang="en-US" altLang="ja-JP" sz="1100" dirty="0"/>
              <a:t>Post</a:t>
            </a:r>
            <a:r>
              <a:rPr lang="ja-JP" altLang="en-US" sz="1100" dirty="0"/>
              <a:t>構造体を生成。</a:t>
            </a:r>
            <a:endParaRPr lang="en-US" altLang="ja-JP" sz="1100" dirty="0"/>
          </a:p>
          <a:p>
            <a:r>
              <a:rPr lang="en-US" altLang="ja-JP" sz="1100" dirty="0"/>
              <a:t>Post</a:t>
            </a:r>
            <a:r>
              <a:rPr lang="ja-JP" altLang="en-US" sz="1100" dirty="0"/>
              <a:t>がある</a:t>
            </a:r>
            <a:r>
              <a:rPr lang="en-US" altLang="ja-JP" sz="1100" dirty="0"/>
              <a:t>node</a:t>
            </a:r>
            <a:r>
              <a:rPr lang="ja-JP" altLang="en-US" sz="1100" dirty="0"/>
              <a:t>を探索 </a:t>
            </a:r>
            <a:r>
              <a:rPr lang="en-US" altLang="ja-JP" sz="1100" dirty="0"/>
              <a:t>-&gt; Post</a:t>
            </a:r>
            <a:r>
              <a:rPr lang="ja-JP" altLang="en-US" sz="1100" dirty="0"/>
              <a:t>ひとつひとつの</a:t>
            </a:r>
            <a:r>
              <a:rPr lang="en-US" altLang="ja-JP" sz="1100" dirty="0"/>
              <a:t>Node</a:t>
            </a:r>
            <a:r>
              <a:rPr lang="ja-JP" altLang="en-US" sz="1100" dirty="0"/>
              <a:t>をリストで取得</a:t>
            </a:r>
            <a:r>
              <a:rPr lang="en-US" altLang="ja-JP" sz="1100" dirty="0"/>
              <a:t>-&gt;Post</a:t>
            </a:r>
            <a:r>
              <a:rPr lang="ja-JP" altLang="en-US" sz="1100" dirty="0"/>
              <a:t>の中のデータを抽出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Post</a:t>
            </a:r>
            <a:r>
              <a:rPr lang="ja-JP" altLang="en-US" sz="1100" dirty="0"/>
              <a:t>の</a:t>
            </a:r>
            <a:r>
              <a:rPr lang="en-US" altLang="ja-JP" sz="1100" dirty="0"/>
              <a:t>Node</a:t>
            </a:r>
            <a:r>
              <a:rPr lang="ja-JP" altLang="en-US" sz="1100" dirty="0"/>
              <a:t>から更に</a:t>
            </a:r>
            <a:r>
              <a:rPr lang="en-US" altLang="ja-JP" sz="1100" dirty="0"/>
              <a:t>Node</a:t>
            </a:r>
            <a:r>
              <a:rPr lang="ja-JP" altLang="en-US" sz="1100" dirty="0"/>
              <a:t>を深く掘る場合は、</a:t>
            </a:r>
            <a:r>
              <a:rPr lang="en-US" altLang="ja-JP" sz="1100" dirty="0"/>
              <a:t>Interface</a:t>
            </a:r>
            <a:r>
              <a:rPr lang="ja-JP" altLang="en-US" sz="1100" dirty="0"/>
              <a:t>とは別にメソッドを定義</a:t>
            </a:r>
            <a:r>
              <a:rPr lang="en-US" altLang="ja-JP" sz="1100" dirty="0"/>
              <a:t>(</a:t>
            </a:r>
            <a:r>
              <a:rPr lang="en-US" altLang="ja-JP" sz="1100" dirty="0" err="1"/>
              <a:t>GetTextNode</a:t>
            </a:r>
            <a:r>
              <a:rPr lang="ja-JP" altLang="en-US" sz="1100" dirty="0"/>
              <a:t>など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GetPostsNode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HtmlDocument</a:t>
            </a:r>
            <a:r>
              <a:rPr lang="en-US" altLang="ja-JP" sz="1100" dirty="0"/>
              <a:t> doc)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postsNode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TextNode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DateNode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UserIdNode</a:t>
            </a:r>
            <a:r>
              <a:rPr lang="en-US" altLang="ja-JP" sz="1100" dirty="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IscraperLogic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6" y="669563"/>
            <a:ext cx="68787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 dirty="0"/>
              <a:t>サイトに毎に</a:t>
            </a:r>
            <a:r>
              <a:rPr lang="en-US" altLang="ja-JP" sz="1400" b="1" dirty="0"/>
              <a:t>Interface</a:t>
            </a:r>
            <a:r>
              <a:rPr lang="ja-JP" altLang="en-US" sz="1400" b="1" dirty="0"/>
              <a:t>を実装した</a:t>
            </a:r>
            <a:r>
              <a:rPr lang="en-US" altLang="ja-JP" sz="1400" b="1" dirty="0" err="1"/>
              <a:t>ScraperController</a:t>
            </a:r>
            <a:r>
              <a:rPr lang="ja-JP" altLang="en-US" sz="1400" b="1" dirty="0"/>
              <a:t>と</a:t>
            </a:r>
            <a:r>
              <a:rPr lang="en-US" altLang="ja-JP" sz="1400" b="1" dirty="0" err="1"/>
              <a:t>ScraperLogic</a:t>
            </a:r>
            <a:r>
              <a:rPr lang="ja-JP" altLang="en-US" sz="1400" b="1" dirty="0"/>
              <a:t>クラス</a:t>
            </a:r>
            <a:r>
              <a:rPr kumimoji="1" lang="ja-JP" altLang="en-US" sz="1400" b="1" dirty="0"/>
              <a:t>を作成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Scraper</a:t>
            </a:r>
            <a:r>
              <a:rPr kumimoji="1" lang="ja-JP" altLang="en-US" dirty="0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Phase1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加工</a:t>
            </a:r>
            <a:endParaRPr lang="en-US" altLang="ja-JP" sz="11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書き込み</a:t>
            </a:r>
            <a:endParaRPr kumimoji="1" lang="en-US" altLang="ja-JP" sz="10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スクレイピング実行</a:t>
            </a:r>
            <a:endParaRPr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892753"/>
            <a:ext cx="5322454" cy="4351338"/>
          </a:xfrm>
        </p:spPr>
        <p:txBody>
          <a:bodyPr>
            <a:normAutofit/>
          </a:bodyPr>
          <a:lstStyle/>
          <a:p>
            <a:r>
              <a:rPr kumimoji="1" lang="ja-JP" altLang="en-US" sz="1200" dirty="0"/>
              <a:t>実現したい機能（雑多</a:t>
            </a:r>
            <a:r>
              <a:rPr kumimoji="1" lang="en-US" altLang="ja-JP" sz="1200" dirty="0"/>
              <a:t>)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ja-JP" altLang="en-US" sz="1200" dirty="0"/>
              <a:t>レスを収集する操作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ja-JP" altLang="en-US" sz="1200" dirty="0"/>
              <a:t>複数スレッドの</a:t>
            </a:r>
            <a:r>
              <a:rPr lang="en-US" altLang="ja-JP" sz="1200" dirty="0"/>
              <a:t>DB</a:t>
            </a:r>
            <a:r>
              <a:rPr lang="ja-JP" altLang="en-US" sz="1200" dirty="0"/>
              <a:t>とそれに対応した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膨大なレスをまとめるためのリッチ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→レスを抽出するためのチェック欄や複数選択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-&gt;explorer</a:t>
            </a:r>
            <a:r>
              <a:rPr lang="ja-JP" altLang="en-US" sz="1200" dirty="0"/>
              <a:t>感覚でスレッド管理</a:t>
            </a:r>
            <a:r>
              <a:rPr lang="en-US" altLang="ja-JP" sz="1200" dirty="0"/>
              <a:t>(DB</a:t>
            </a:r>
            <a:r>
              <a:rPr lang="ja-JP" altLang="en-US" sz="1200" dirty="0"/>
              <a:t>の隠蔽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レスまとめ用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レスまとめの補助</a:t>
            </a:r>
            <a:r>
              <a:rPr lang="en-US" altLang="ja-JP" sz="1200" dirty="0"/>
              <a:t>(</a:t>
            </a:r>
            <a:r>
              <a:rPr lang="ja-JP" altLang="en-US" sz="1200" dirty="0"/>
              <a:t>着色、太字、リプ）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人気スレッドの可視化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人気レスの可視化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勢いの可視化（時系列）レスの横かバックグラウンドで表示する感じで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レスの検索（時間、リプライ数、投稿数、</a:t>
            </a:r>
            <a:r>
              <a:rPr lang="en-US" altLang="ja-JP" sz="1200" dirty="0"/>
              <a:t>ID)</a:t>
            </a:r>
          </a:p>
          <a:p>
            <a:pPr marL="0" indent="0">
              <a:buNone/>
            </a:pPr>
            <a:endParaRPr lang="en-US" altLang="ja-JP" sz="1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実現手法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-&gt;Selenium(python)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en-US" altLang="ja-JP" sz="1200" dirty="0"/>
              <a:t>-&gt;DynamoDB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en-US" altLang="ja-JP" sz="1200" dirty="0"/>
              <a:t>-&gt;C# WPF</a:t>
            </a:r>
          </a:p>
          <a:p>
            <a:pPr marL="0" indent="0">
              <a:buNone/>
            </a:pPr>
            <a:r>
              <a:rPr lang="ja-JP" altLang="en-US" sz="1200" dirty="0"/>
              <a:t>・スクレイピング実行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-&gt;AWS lambda</a:t>
            </a:r>
          </a:p>
          <a:p>
            <a:pPr marL="0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9018</TotalTime>
  <Words>589</Words>
  <Application>Microsoft Office PowerPoint</Application>
  <PresentationFormat>ワイド画面</PresentationFormat>
  <Paragraphs>107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31</cp:revision>
  <dcterms:created xsi:type="dcterms:W3CDTF">2025-06-16T16:05:08Z</dcterms:created>
  <dcterms:modified xsi:type="dcterms:W3CDTF">2025-07-02T08:49:08Z</dcterms:modified>
</cp:coreProperties>
</file>