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68" r:id="rId5"/>
    <p:sldId id="266" r:id="rId6"/>
    <p:sldId id="264" r:id="rId7"/>
    <p:sldId id="256" r:id="rId8"/>
    <p:sldId id="262" r:id="rId9"/>
    <p:sldId id="263" r:id="rId10"/>
    <p:sldId id="261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7F58B-FBA3-379D-929A-B3BCB1B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FA6B4-6A2C-A1A3-9677-0FAA4FBF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2C34B5-853D-EC28-F81A-72DC60FD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672AF-256A-E4FF-B19D-2EF6E7A2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341744" y="341746"/>
            <a:ext cx="452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まとめサイト用レス収集ソフトウェア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489522" y="866087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Phase1</a:t>
            </a:r>
          </a:p>
          <a:p>
            <a:r>
              <a:rPr lang="ja-JP" altLang="en-US" sz="1200" b="1" dirty="0"/>
              <a:t>スクレイピング</a:t>
            </a:r>
            <a:r>
              <a:rPr lang="en-US" altLang="ja-JP" sz="1200" b="1" dirty="0"/>
              <a:t>,UI</a:t>
            </a:r>
            <a:r>
              <a:rPr lang="ja-JP" altLang="en-US" sz="1200" b="1" dirty="0"/>
              <a:t>の土台の作成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・特定の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サイトの特定のスレッドの</a:t>
            </a:r>
            <a:r>
              <a:rPr lang="ja-JP" altLang="en-US" sz="1200" dirty="0"/>
              <a:t>レスの収集</a:t>
            </a:r>
            <a:r>
              <a:rPr lang="en-US" altLang="ja-JP" sz="1200" dirty="0"/>
              <a:t>(</a:t>
            </a:r>
            <a:r>
              <a:rPr lang="ja-JP" altLang="en-US" sz="1200" dirty="0"/>
              <a:t>スクレイピング</a:t>
            </a:r>
            <a:r>
              <a:rPr lang="en-US" altLang="ja-JP" sz="1200" dirty="0"/>
              <a:t>)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UI</a:t>
            </a:r>
            <a:r>
              <a:rPr kumimoji="1" lang="ja-JP" altLang="en-US" sz="1200" dirty="0"/>
              <a:t>の作成</a:t>
            </a:r>
            <a:endParaRPr kumimoji="1" lang="en-US" altLang="ja-JP" sz="1200" dirty="0"/>
          </a:p>
          <a:p>
            <a:r>
              <a:rPr kumimoji="1" lang="ja-JP" altLang="en-US" sz="1200" dirty="0"/>
              <a:t>レス収集</a:t>
            </a:r>
            <a:r>
              <a:rPr kumimoji="1" lang="en-US" altLang="ja-JP" sz="1200" dirty="0" err="1"/>
              <a:t>btn</a:t>
            </a:r>
            <a:r>
              <a:rPr kumimoji="1" lang="ja-JP" altLang="en-US" sz="1200" dirty="0"/>
              <a:t>を押下 </a:t>
            </a:r>
            <a:r>
              <a:rPr kumimoji="1" lang="en-US" altLang="ja-JP" sz="1200" dirty="0"/>
              <a:t>-&gt; </a:t>
            </a:r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489522" y="2106490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Phase2</a:t>
            </a:r>
          </a:p>
          <a:p>
            <a:r>
              <a:rPr kumimoji="1" lang="en-US" altLang="ja-JP" sz="1200" b="1" dirty="0"/>
              <a:t>UI</a:t>
            </a:r>
            <a:r>
              <a:rPr lang="ja-JP" altLang="en-US" sz="1200" b="1" dirty="0"/>
              <a:t>を拡張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・人気レスの可視化</a:t>
            </a:r>
            <a:endParaRPr kumimoji="1" lang="en-US" altLang="ja-JP" sz="1200" dirty="0"/>
          </a:p>
          <a:p>
            <a:r>
              <a:rPr lang="ja-JP" altLang="en-US" sz="1200" dirty="0"/>
              <a:t>・勢いの可視化</a:t>
            </a:r>
            <a:endParaRPr lang="en-US" altLang="ja-JP" sz="1200" dirty="0"/>
          </a:p>
          <a:p>
            <a:r>
              <a:rPr lang="ja-JP" altLang="en-US" sz="1200" dirty="0"/>
              <a:t>・レスを抽出するためのチェック欄や複数選択</a:t>
            </a:r>
            <a:endParaRPr lang="en-US" altLang="ja-JP" sz="1200" dirty="0"/>
          </a:p>
          <a:p>
            <a:r>
              <a:rPr kumimoji="1" lang="ja-JP" altLang="en-US" sz="1200" dirty="0"/>
              <a:t>・レスの検索機能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945740" y="973808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489522" y="3802980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Phase3</a:t>
            </a:r>
          </a:p>
          <a:p>
            <a:r>
              <a:rPr lang="ja-JP" altLang="en-US" sz="1200" b="1" dirty="0"/>
              <a:t>まとめの作成</a:t>
            </a:r>
            <a:endParaRPr lang="en-US" altLang="ja-JP" sz="1200" b="1" dirty="0"/>
          </a:p>
          <a:p>
            <a:r>
              <a:rPr kumimoji="1" lang="ja-JP" altLang="en-US" sz="1200" dirty="0"/>
              <a:t>・レスを抽出し</a:t>
            </a:r>
            <a:r>
              <a:rPr kumimoji="1" lang="en-US" altLang="ja-JP" sz="1200" dirty="0" err="1"/>
              <a:t>json</a:t>
            </a:r>
            <a:r>
              <a:rPr kumimoji="1" lang="ja-JP" altLang="en-US" sz="1200" dirty="0"/>
              <a:t>で出力</a:t>
            </a:r>
            <a:endParaRPr kumimoji="1" lang="en-US" altLang="ja-JP" sz="1200" dirty="0"/>
          </a:p>
          <a:p>
            <a:endParaRPr kumimoji="1" lang="en-US" altLang="ja-JP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945740" y="1912527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加工</a:t>
            </a:r>
            <a:endParaRPr lang="en-US" altLang="ja-JP" sz="11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書き込み</a:t>
            </a:r>
            <a:endParaRPr kumimoji="1" lang="en-US" altLang="ja-JP" sz="1000" dirty="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スクレイピング実行</a:t>
            </a:r>
            <a:endParaRPr lang="en-US" altLang="ja-JP" sz="1200" dirty="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892753"/>
            <a:ext cx="5322454" cy="4351338"/>
          </a:xfrm>
        </p:spPr>
        <p:txBody>
          <a:bodyPr>
            <a:normAutofit/>
          </a:bodyPr>
          <a:lstStyle/>
          <a:p>
            <a:r>
              <a:rPr kumimoji="1" lang="ja-JP" altLang="en-US" sz="1200" dirty="0"/>
              <a:t>実現したい機能（雑多</a:t>
            </a:r>
            <a:r>
              <a:rPr kumimoji="1" lang="en-US" altLang="ja-JP" sz="1200" dirty="0"/>
              <a:t>)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ja-JP" altLang="en-US" sz="1200" dirty="0"/>
              <a:t>レスを収集する操作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ja-JP" altLang="en-US" sz="1200" dirty="0"/>
              <a:t>複数スレッドの</a:t>
            </a:r>
            <a:r>
              <a:rPr lang="en-US" altLang="ja-JP" sz="1200" dirty="0"/>
              <a:t>DB</a:t>
            </a:r>
            <a:r>
              <a:rPr lang="ja-JP" altLang="en-US" sz="1200" dirty="0"/>
              <a:t>とそれに対応した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膨大なレスをまとめるためのリッチ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→レスを抽出するためのチェック欄や複数選択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-&gt;explorer</a:t>
            </a:r>
            <a:r>
              <a:rPr lang="ja-JP" altLang="en-US" sz="1200" dirty="0"/>
              <a:t>感覚でスレッド管理</a:t>
            </a:r>
            <a:r>
              <a:rPr lang="en-US" altLang="ja-JP" sz="1200" dirty="0"/>
              <a:t>(DB</a:t>
            </a:r>
            <a:r>
              <a:rPr lang="ja-JP" altLang="en-US" sz="1200" dirty="0"/>
              <a:t>の隠蔽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レスまとめ用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レスまとめの補助</a:t>
            </a:r>
            <a:r>
              <a:rPr lang="en-US" altLang="ja-JP" sz="1200" dirty="0"/>
              <a:t>(</a:t>
            </a:r>
            <a:r>
              <a:rPr lang="ja-JP" altLang="en-US" sz="1200" dirty="0"/>
              <a:t>着色、太字、リプ）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人気スレッドの可視化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人気レスの可視化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勢いの可視化（時系列）レスの横かバックグラウンドで表示する感じで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レスの検索（時間、リプライ数、投稿数、</a:t>
            </a:r>
            <a:r>
              <a:rPr lang="en-US" altLang="ja-JP" sz="1200" dirty="0"/>
              <a:t>ID)</a:t>
            </a:r>
          </a:p>
          <a:p>
            <a:pPr marL="0" indent="0">
              <a:buNone/>
            </a:pPr>
            <a:endParaRPr lang="en-US" altLang="ja-JP" sz="12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実現手法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-&gt;Selenium(python)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en-US" altLang="ja-JP" sz="1200" dirty="0"/>
              <a:t>-&gt;DynamoDB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en-US" altLang="ja-JP" sz="1200" dirty="0"/>
              <a:t>-&gt;C# WPF</a:t>
            </a:r>
          </a:p>
          <a:p>
            <a:pPr marL="0" indent="0">
              <a:buNone/>
            </a:pPr>
            <a:r>
              <a:rPr lang="ja-JP" altLang="en-US" sz="1200" dirty="0"/>
              <a:t>・スクレイピング実行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-&gt;AWS lambda</a:t>
            </a:r>
          </a:p>
          <a:p>
            <a:pPr marL="0" indent="0">
              <a:buNone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ScraperOwner</a:t>
            </a:r>
            <a:endParaRPr lang="en-US" altLang="ja-JP" sz="10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6192786" y="1610287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9D5D0A-C688-96EE-3156-3284746CE4F8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7096973" y="571304"/>
            <a:ext cx="0" cy="103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を解釈し、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 dirty="0">
                <a:solidFill>
                  <a:schemeClr val="tx1"/>
                </a:solidFill>
              </a:rPr>
            </a:b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ScraperOwner</a:t>
              </a:r>
              <a:r>
                <a:rPr kumimoji="1" lang="ja-JP" altLang="en-US" sz="1200" dirty="0"/>
                <a:t>クラスは、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を</a:t>
              </a:r>
              <a:r>
                <a:rPr lang="ja-JP" altLang="en-US" sz="1200" dirty="0"/>
                <a:t>解釈し</a:t>
              </a:r>
              <a:r>
                <a:rPr kumimoji="1" lang="ja-JP" altLang="en-US" sz="1200" dirty="0"/>
                <a:t>、スクレイピングを行う</a:t>
              </a:r>
              <a:br>
                <a:rPr lang="en-US" altLang="ja-JP" sz="1200" dirty="0"/>
              </a:br>
              <a:endParaRPr kumimoji="1" lang="ja-JP" altLang="en-US" sz="12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サイト</a:t>
              </a:r>
              <a:r>
                <a:rPr kumimoji="1" lang="en-US" altLang="ja-JP" sz="1200" dirty="0"/>
                <a:t>(</a:t>
              </a:r>
              <a:r>
                <a:rPr kumimoji="1" lang="ja-JP" altLang="en-US" sz="1200" dirty="0"/>
                <a:t>ページ</a:t>
              </a:r>
              <a:r>
                <a:rPr kumimoji="1" lang="en-US" altLang="ja-JP" sz="1200" dirty="0"/>
                <a:t>)</a:t>
              </a:r>
              <a:r>
                <a:rPr kumimoji="1" lang="ja-JP" altLang="en-US" sz="1200" dirty="0"/>
                <a:t>ごとに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ファイルを定義</a:t>
              </a:r>
              <a:endParaRPr kumimoji="1" lang="en-US" altLang="ja-JP" sz="1200" dirty="0"/>
            </a:p>
            <a:p>
              <a:r>
                <a:rPr lang="en-US" altLang="ja-JP" sz="1200" dirty="0"/>
                <a:t>UI</a:t>
              </a:r>
              <a:r>
                <a:rPr lang="ja-JP" altLang="en-US" sz="1200" dirty="0"/>
                <a:t>はユーザの操作で</a:t>
              </a:r>
              <a:r>
                <a:rPr lang="en-US" altLang="ja-JP" sz="1200" dirty="0" err="1"/>
                <a:t>ScraperOwner</a:t>
              </a:r>
              <a:r>
                <a:rPr lang="ja-JP" altLang="en-US" sz="1200" dirty="0"/>
                <a:t>に渡す</a:t>
              </a:r>
              <a:r>
                <a:rPr lang="en-US" altLang="ja-JP" sz="1200" dirty="0" err="1"/>
                <a:t>ScraperConfig.json</a:t>
              </a:r>
              <a:r>
                <a:rPr lang="ja-JP" altLang="en-US" sz="1200" dirty="0"/>
                <a:t>ファイルを決定。</a:t>
              </a:r>
              <a:endParaRPr lang="en-US" altLang="ja-JP" sz="1200" dirty="0"/>
            </a:p>
            <a:p>
              <a:endParaRPr kumimoji="1" lang="ja-JP" altLang="en-US" sz="1200" dirty="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に渡す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を決定。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6250336" y="153081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PostsScraperConfig</a:t>
            </a:r>
            <a:endParaRPr kumimoji="1" lang="ja-JP" altLang="en-US" sz="12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7352815" y="820945"/>
            <a:ext cx="1551709" cy="341777"/>
          </a:xfrm>
          <a:prstGeom prst="wedgeRoundRectCallout">
            <a:avLst>
              <a:gd name="adj1" fmla="val -23353"/>
              <a:gd name="adj2" fmla="val -958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986B5EE-4730-49C7-A01D-CD233A0C1D74}"/>
              </a:ext>
            </a:extLst>
          </p:cNvPr>
          <p:cNvSpPr/>
          <p:nvPr/>
        </p:nvSpPr>
        <p:spPr>
          <a:xfrm>
            <a:off x="8786225" y="109938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NodeSelector</a:t>
            </a:r>
            <a:endParaRPr kumimoji="1" lang="ja-JP" altLang="en-US" sz="1200" dirty="0"/>
          </a:p>
        </p:txBody>
      </p:sp>
      <p:sp>
        <p:nvSpPr>
          <p:cNvPr id="54" name="ひし形 53">
            <a:extLst>
              <a:ext uri="{FF2B5EF4-FFF2-40B4-BE49-F238E27FC236}">
                <a16:creationId xmlns:a16="http://schemas.microsoft.com/office/drawing/2014/main" id="{FF9C408D-9945-05D8-DD69-EB9858AC34DC}"/>
              </a:ext>
            </a:extLst>
          </p:cNvPr>
          <p:cNvSpPr/>
          <p:nvPr/>
        </p:nvSpPr>
        <p:spPr>
          <a:xfrm>
            <a:off x="7953486" y="243366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7E84B4-1113-C015-3A47-9201B01EE6D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937659" y="319050"/>
            <a:ext cx="84856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B60C230-8A4D-8B2C-DE0B-BA3DFF035DC3}"/>
              </a:ext>
            </a:extLst>
          </p:cNvPr>
          <p:cNvSpPr/>
          <p:nvPr/>
        </p:nvSpPr>
        <p:spPr>
          <a:xfrm>
            <a:off x="3535336" y="1610287"/>
            <a:ext cx="1760544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ScraperConfigFactory</a:t>
            </a:r>
            <a:endParaRPr kumimoji="1" lang="ja-JP" altLang="en-US" sz="1200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56CBE33-BD5D-6D2E-6606-6CDE40A49A06}"/>
              </a:ext>
            </a:extLst>
          </p:cNvPr>
          <p:cNvCxnSpPr>
            <a:cxnSpLocks/>
            <a:stCxn id="4" idx="3"/>
            <a:endCxn id="68" idx="1"/>
          </p:cNvCxnSpPr>
          <p:nvPr/>
        </p:nvCxnSpPr>
        <p:spPr>
          <a:xfrm flipV="1">
            <a:off x="2444909" y="1819399"/>
            <a:ext cx="1090427" cy="55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54D16A4-3E31-0083-BCE5-68394E6C6B0A}"/>
              </a:ext>
            </a:extLst>
          </p:cNvPr>
          <p:cNvCxnSpPr>
            <a:stCxn id="68" idx="3"/>
            <a:endCxn id="32" idx="1"/>
          </p:cNvCxnSpPr>
          <p:nvPr/>
        </p:nvCxnSpPr>
        <p:spPr>
          <a:xfrm>
            <a:off x="5295880" y="1819399"/>
            <a:ext cx="896906" cy="5526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E209E6-878C-BFD5-20E2-028A616D9235}"/>
              </a:ext>
            </a:extLst>
          </p:cNvPr>
          <p:cNvSpPr txBox="1"/>
          <p:nvPr/>
        </p:nvSpPr>
        <p:spPr>
          <a:xfrm>
            <a:off x="517236" y="277091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Configs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91F824-9D9F-97D6-0950-2D2297DFDCFE}"/>
              </a:ext>
            </a:extLst>
          </p:cNvPr>
          <p:cNvSpPr txBox="1"/>
          <p:nvPr/>
        </p:nvSpPr>
        <p:spPr>
          <a:xfrm>
            <a:off x="1025237" y="1810358"/>
            <a:ext cx="28817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AbstractScraperConfig</a:t>
            </a:r>
            <a:endParaRPr kumimoji="1" lang="en-US" altLang="ja-JP" dirty="0"/>
          </a:p>
          <a:p>
            <a:r>
              <a:rPr lang="en-US" altLang="ja-JP" sz="1000" dirty="0"/>
              <a:t>- URL : string</a:t>
            </a:r>
          </a:p>
          <a:p>
            <a:r>
              <a:rPr lang="en-US" altLang="ja-JP" sz="1000" dirty="0"/>
              <a:t>- SITE_NAME : string</a:t>
            </a:r>
          </a:p>
          <a:p>
            <a:r>
              <a:rPr lang="en-US" altLang="ja-JP" sz="1000" dirty="0"/>
              <a:t>- LOGIC : string</a:t>
            </a:r>
          </a:p>
          <a:p>
            <a:r>
              <a:rPr lang="en-US" altLang="ja-JP" sz="1000" dirty="0"/>
              <a:t>+ </a:t>
            </a:r>
            <a:r>
              <a:rPr lang="en-US" altLang="ja-JP" sz="1000" dirty="0" err="1"/>
              <a:t>GetHtml</a:t>
            </a:r>
            <a:r>
              <a:rPr lang="en-US" altLang="ja-JP" sz="1000" dirty="0"/>
              <a:t>(</a:t>
            </a:r>
            <a:r>
              <a:rPr lang="en-US" altLang="ja-JP" sz="1000" dirty="0" err="1"/>
              <a:t>url</a:t>
            </a:r>
            <a:r>
              <a:rPr lang="en-US" altLang="ja-JP" sz="1000" dirty="0"/>
              <a:t> : string) : string</a:t>
            </a:r>
          </a:p>
          <a:p>
            <a:r>
              <a:rPr lang="en-US" altLang="ja-JP" sz="1000" dirty="0"/>
              <a:t>+ </a:t>
            </a:r>
            <a:r>
              <a:rPr lang="en-US" altLang="ja-JP" sz="1000" dirty="0" err="1"/>
              <a:t>GetItems</a:t>
            </a:r>
            <a:r>
              <a:rPr lang="en-US" altLang="ja-JP" sz="1000" dirty="0"/>
              <a:t>() : List&lt;Object&gt;</a:t>
            </a:r>
            <a:endParaRPr kumimoji="1" lang="ja-JP" altLang="en-US" sz="1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10911-57DA-1EE9-A1F2-0691BE16FDBC}"/>
              </a:ext>
            </a:extLst>
          </p:cNvPr>
          <p:cNvSpPr txBox="1"/>
          <p:nvPr/>
        </p:nvSpPr>
        <p:spPr>
          <a:xfrm>
            <a:off x="914401" y="1012947"/>
            <a:ext cx="369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ScraperConfigFactory</a:t>
            </a:r>
            <a:endParaRPr kumimoji="1" lang="en-US" altLang="ja-JP" dirty="0"/>
          </a:p>
          <a:p>
            <a:r>
              <a:rPr lang="en-US" altLang="ja-JP" sz="1000" dirty="0"/>
              <a:t>+ Create(</a:t>
            </a:r>
            <a:r>
              <a:rPr lang="en-US" altLang="ja-JP" sz="1000" dirty="0" err="1"/>
              <a:t>json</a:t>
            </a:r>
            <a:r>
              <a:rPr lang="en-US" altLang="ja-JP" sz="1000" dirty="0"/>
              <a:t>: string): </a:t>
            </a:r>
            <a:r>
              <a:rPr lang="en-US" altLang="ja-JP" sz="1000" dirty="0" err="1"/>
              <a:t>AbstractScraperConfig</a:t>
            </a:r>
            <a:endParaRPr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8B8BE7-A982-D39A-A0C5-D4F887C508B5}"/>
              </a:ext>
            </a:extLst>
          </p:cNvPr>
          <p:cNvSpPr txBox="1"/>
          <p:nvPr/>
        </p:nvSpPr>
        <p:spPr>
          <a:xfrm>
            <a:off x="5929747" y="1810358"/>
            <a:ext cx="44888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PostsScraperConfig</a:t>
            </a:r>
            <a:endParaRPr kumimoji="1" lang="en-US" altLang="ja-JP" dirty="0"/>
          </a:p>
          <a:p>
            <a:r>
              <a:rPr lang="en-US" altLang="ja-JP" sz="1000" dirty="0"/>
              <a:t>- URL : string</a:t>
            </a:r>
          </a:p>
          <a:p>
            <a:r>
              <a:rPr lang="en-US" altLang="ja-JP" sz="1000" dirty="0"/>
              <a:t>- SITE_NAME : string</a:t>
            </a:r>
          </a:p>
          <a:p>
            <a:r>
              <a:rPr lang="en-US" altLang="ja-JP" sz="1000" dirty="0"/>
              <a:t>- LOGIC : string</a:t>
            </a:r>
          </a:p>
          <a:p>
            <a:r>
              <a:rPr lang="en-US" altLang="ja-JP" sz="1000" dirty="0"/>
              <a:t>- LIST_NODE : string</a:t>
            </a:r>
          </a:p>
          <a:p>
            <a:r>
              <a:rPr lang="en-US" altLang="ja-JP" sz="1000" dirty="0"/>
              <a:t>- POST_NODE : string</a:t>
            </a:r>
          </a:p>
          <a:p>
            <a:r>
              <a:rPr lang="en-US" altLang="ja-JP" sz="1000" dirty="0"/>
              <a:t>- USER_ID : </a:t>
            </a:r>
            <a:r>
              <a:rPr lang="en-US" altLang="ja-JP" sz="1000" dirty="0" err="1"/>
              <a:t>NodeSelector</a:t>
            </a:r>
            <a:endParaRPr lang="en-US" altLang="ja-JP" sz="1000" dirty="0"/>
          </a:p>
          <a:p>
            <a:r>
              <a:rPr lang="en-US" altLang="ja-JP" sz="1000" dirty="0"/>
              <a:t>- TEXT : </a:t>
            </a:r>
            <a:r>
              <a:rPr lang="en-US" altLang="ja-JP" sz="1000" dirty="0" err="1"/>
              <a:t>NodeSelector</a:t>
            </a:r>
            <a:endParaRPr lang="en-US" altLang="ja-JP" sz="1000" dirty="0"/>
          </a:p>
          <a:p>
            <a:r>
              <a:rPr lang="en-US" altLang="ja-JP" sz="1000" dirty="0"/>
              <a:t>- DATE : </a:t>
            </a:r>
            <a:r>
              <a:rPr lang="en-US" altLang="ja-JP" sz="1000" dirty="0" err="1"/>
              <a:t>NodeSelector</a:t>
            </a:r>
            <a:endParaRPr lang="en-US" altLang="ja-JP" sz="1000" dirty="0"/>
          </a:p>
          <a:p>
            <a:r>
              <a:rPr lang="en-US" altLang="ja-JP" sz="1000" dirty="0"/>
              <a:t>- REPLY : </a:t>
            </a:r>
            <a:r>
              <a:rPr lang="en-US" altLang="ja-JP" sz="1000" dirty="0" err="1"/>
              <a:t>NodeSelector</a:t>
            </a:r>
            <a:endParaRPr lang="en-US" altLang="ja-JP" sz="1000" dirty="0"/>
          </a:p>
          <a:p>
            <a:r>
              <a:rPr lang="en-US" altLang="ja-JP" sz="1000" dirty="0"/>
              <a:t>- IMAGE : </a:t>
            </a:r>
            <a:r>
              <a:rPr lang="en-US" altLang="ja-JP" sz="1000" dirty="0" err="1"/>
              <a:t>NodeSelector</a:t>
            </a:r>
            <a:endParaRPr lang="en-US" altLang="ja-JP" sz="1000" dirty="0"/>
          </a:p>
          <a:p>
            <a:r>
              <a:rPr lang="en-US" altLang="ja-JP" sz="1000" dirty="0"/>
              <a:t>- POST_ID : </a:t>
            </a:r>
            <a:r>
              <a:rPr lang="en-US" altLang="ja-JP" sz="1000" dirty="0" err="1"/>
              <a:t>NodeSelector</a:t>
            </a:r>
            <a:endParaRPr lang="en-US" altLang="ja-JP" sz="1000" dirty="0"/>
          </a:p>
          <a:p>
            <a:r>
              <a:rPr lang="en-US" altLang="ja-JP" sz="1000" dirty="0"/>
              <a:t>+ </a:t>
            </a:r>
            <a:r>
              <a:rPr lang="en-US" altLang="ja-JP" sz="1000" dirty="0" err="1"/>
              <a:t>GetItems</a:t>
            </a:r>
            <a:r>
              <a:rPr lang="en-US" altLang="ja-JP" sz="1000" dirty="0"/>
              <a:t>() : List&lt;Object&gt;</a:t>
            </a:r>
          </a:p>
          <a:p>
            <a:r>
              <a:rPr lang="en-US" altLang="ja-JP" sz="1000" dirty="0"/>
              <a:t>+ </a:t>
            </a:r>
            <a:r>
              <a:rPr lang="en-US" altLang="ja-JP" sz="1000" dirty="0" err="1"/>
              <a:t>SelectorSwitch</a:t>
            </a:r>
            <a:r>
              <a:rPr lang="en-US" altLang="ja-JP" sz="1000" dirty="0"/>
              <a:t>(</a:t>
            </a:r>
            <a:r>
              <a:rPr lang="en-US" altLang="ja-JP" sz="1000" dirty="0" err="1"/>
              <a:t>postNode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HtmlNode</a:t>
            </a:r>
            <a:r>
              <a:rPr lang="en-US" altLang="ja-JP" sz="1000" dirty="0"/>
              <a:t>, selector : </a:t>
            </a:r>
            <a:r>
              <a:rPr lang="en-US" altLang="ja-JP" sz="1000" dirty="0" err="1"/>
              <a:t>NodeSelector</a:t>
            </a:r>
            <a:r>
              <a:rPr lang="en-US" altLang="ja-JP" sz="1000" dirty="0"/>
              <a:t>) : string</a:t>
            </a:r>
          </a:p>
          <a:p>
            <a:r>
              <a:rPr lang="fr-FR" altLang="ja-JP" sz="1000" dirty="0"/>
              <a:t>+ DocParsePosts(doc : HtmlDocument) : List&lt;Object&gt;</a:t>
            </a:r>
            <a:endParaRPr kumimoji="1" lang="ja-JP" altLang="en-US" sz="10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731050-E7B5-B66A-9B43-AB4534C8FC24}"/>
              </a:ext>
            </a:extLst>
          </p:cNvPr>
          <p:cNvCxnSpPr/>
          <p:nvPr/>
        </p:nvCxnSpPr>
        <p:spPr>
          <a:xfrm>
            <a:off x="4064001" y="2379744"/>
            <a:ext cx="1514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ScraperOwner</a:t>
            </a:r>
            <a:endParaRPr lang="en-US" altLang="ja-JP" sz="9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サイトごとに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ファイルを定義</a:t>
            </a:r>
            <a:endParaRPr kumimoji="1" lang="en-US" altLang="ja-JP" sz="1200" dirty="0"/>
          </a:p>
          <a:p>
            <a:r>
              <a:rPr lang="en-US" altLang="ja-JP" sz="1200" dirty="0"/>
              <a:t>UI</a:t>
            </a:r>
            <a:r>
              <a:rPr lang="ja-JP" altLang="en-US" sz="1200" dirty="0"/>
              <a:t>はユーザの操作で</a:t>
            </a:r>
            <a:r>
              <a:rPr lang="en-US" altLang="ja-JP" sz="1200" dirty="0" err="1"/>
              <a:t>ScraperOwner</a:t>
            </a:r>
            <a:r>
              <a:rPr lang="ja-JP" altLang="en-US" sz="1200" dirty="0"/>
              <a:t>に渡す</a:t>
            </a:r>
            <a:r>
              <a:rPr lang="en-US" altLang="ja-JP" sz="1200" dirty="0" err="1"/>
              <a:t>ScraperConfig.json</a:t>
            </a:r>
            <a:r>
              <a:rPr lang="ja-JP" altLang="en-US" sz="1200" dirty="0"/>
              <a:t>ファイルを決定。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ユーザの操作に応じて、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</a:t>
            </a:r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クラスは、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を読み込み、スクレイピングを行う</a:t>
            </a:r>
            <a:br>
              <a:rPr lang="en-US" altLang="ja-JP" sz="1200" dirty="0"/>
            </a:br>
            <a:endParaRPr kumimoji="1"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InputScraperConfig</a:t>
            </a:r>
            <a:endParaRPr lang="en-US" altLang="ja-JP" sz="9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ScraperLogic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ScraperConfig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LIST_NODE</a:t>
            </a:r>
          </a:p>
          <a:p>
            <a:r>
              <a:rPr lang="en-US" altLang="ja-JP" sz="1200" dirty="0"/>
              <a:t>POST_NODE</a:t>
            </a:r>
            <a:r>
              <a:rPr lang="ja-JP" altLang="en-US" sz="1200" dirty="0"/>
              <a:t>（複数）</a:t>
            </a:r>
          </a:p>
          <a:p>
            <a:r>
              <a:rPr lang="en-US" altLang="ja-JP" sz="1200" dirty="0"/>
              <a:t>ID_KEY</a:t>
            </a:r>
            <a:r>
              <a:rPr lang="ja-JP" altLang="en-US" sz="1200" dirty="0"/>
              <a:t>（投稿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USER_ID_KEY</a:t>
            </a:r>
            <a:r>
              <a:rPr lang="ja-JP" altLang="en-US" sz="1200" dirty="0"/>
              <a:t>（投稿者ユーザー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TEXT_KEY</a:t>
            </a:r>
            <a:r>
              <a:rPr lang="ja-JP" altLang="en-US" sz="1200" dirty="0"/>
              <a:t>（投稿本文）</a:t>
            </a:r>
            <a:endParaRPr lang="en-US" altLang="ja-JP" sz="1200" dirty="0"/>
          </a:p>
          <a:p>
            <a:r>
              <a:rPr lang="en-US" altLang="ja-JP" sz="1200" dirty="0"/>
              <a:t>DATE_KEY</a:t>
            </a:r>
            <a:r>
              <a:rPr lang="ja-JP" altLang="en-US" sz="1200" dirty="0"/>
              <a:t>（投稿日時）</a:t>
            </a:r>
          </a:p>
          <a:p>
            <a:r>
              <a:rPr lang="en-US" altLang="ja-JP" sz="1200" dirty="0"/>
              <a:t>REPLY_KEY</a:t>
            </a:r>
            <a:r>
              <a:rPr lang="ja-JP" altLang="en-US" sz="1200" dirty="0"/>
              <a:t>（返信情報）</a:t>
            </a:r>
          </a:p>
          <a:p>
            <a:r>
              <a:rPr lang="en-US" altLang="ja-JP" sz="1200" dirty="0"/>
              <a:t>IMAGE_URL_KEY</a:t>
            </a:r>
            <a:r>
              <a:rPr lang="ja-JP" altLang="en-US" sz="1200" dirty="0"/>
              <a:t>（画像</a:t>
            </a:r>
            <a:r>
              <a:rPr lang="en-US" altLang="ja-JP" sz="1200" dirty="0"/>
              <a:t>URL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とテキストなどがある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が違う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のさらに深い階層にあるなど）場合は、それ用の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を保持するフィールドを作成</a:t>
            </a:r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)TEXT_NODE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/>
              <a:t>craperOwner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IscraperOwner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scraperLogic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スクレイピングの処理が呼ばれたら実行し、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構造体のリストを返す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public </a:t>
            </a:r>
            <a:r>
              <a:rPr lang="en-US" altLang="ja-JP" sz="1200" b="1" dirty="0" err="1"/>
              <a:t>GetPosts</a:t>
            </a:r>
            <a:r>
              <a:rPr lang="en-US" altLang="ja-JP" sz="1200" b="1" dirty="0"/>
              <a:t> </a:t>
            </a:r>
            <a:r>
              <a:rPr lang="en-US" altLang="ja-JP" sz="1200" dirty="0"/>
              <a:t>return post</a:t>
            </a:r>
            <a:r>
              <a:rPr lang="ja-JP" altLang="en-US" sz="1200" dirty="0"/>
              <a:t>のリスト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GetHtml</a:t>
            </a:r>
            <a:r>
              <a:rPr lang="en-US" altLang="ja-JP" sz="1200" b="1" dirty="0"/>
              <a:t> </a:t>
            </a:r>
            <a:r>
              <a:rPr lang="en-US" altLang="ja-JP" sz="1200" dirty="0"/>
              <a:t>html</a:t>
            </a:r>
            <a:r>
              <a:rPr lang="ja-JP" altLang="en-US" sz="1200" dirty="0"/>
              <a:t>の取得</a:t>
            </a:r>
            <a:r>
              <a:rPr lang="en-US" altLang="ja-JP" sz="1200" dirty="0"/>
              <a:t>(selenium)</a:t>
            </a:r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DocParsePosts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HtmlDocument</a:t>
            </a:r>
            <a:r>
              <a:rPr lang="ja-JP" altLang="en-US" sz="1200" dirty="0"/>
              <a:t>から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構造体のリストへデータ抽出＆変換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HtmlDocument</a:t>
            </a:r>
            <a:r>
              <a:rPr lang="en-US" altLang="ja-JP" sz="1200" dirty="0"/>
              <a:t> doc)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postsNode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GetText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TextNode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GetDate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DateNode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GetUserId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UserIdNode</a:t>
            </a:r>
            <a:r>
              <a:rPr lang="en-US" altLang="ja-JP" sz="12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/>
              <a:t>HtmlDocument</a:t>
            </a:r>
            <a:r>
              <a:rPr lang="ja-JP" altLang="en-US" sz="1100" dirty="0"/>
              <a:t>から</a:t>
            </a:r>
            <a:r>
              <a:rPr lang="en-US" altLang="ja-JP" sz="1100" dirty="0"/>
              <a:t>post</a:t>
            </a:r>
            <a:r>
              <a:rPr lang="ja-JP" altLang="en-US" sz="1100" dirty="0"/>
              <a:t>データを探索する処理を抽象化し、</a:t>
            </a:r>
            <a:r>
              <a:rPr lang="en-US" altLang="ja-JP" sz="1100" dirty="0" err="1"/>
              <a:t>scraperOwner</a:t>
            </a:r>
            <a:r>
              <a:rPr lang="ja-JP" altLang="en-US" sz="1100" dirty="0"/>
              <a:t>へ提供</a:t>
            </a:r>
            <a:endParaRPr lang="en-US" altLang="ja-JP" sz="1100" dirty="0"/>
          </a:p>
          <a:p>
            <a:r>
              <a:rPr lang="en-US" altLang="ja-JP" sz="1100" dirty="0" err="1"/>
              <a:t>DoCParsePosts</a:t>
            </a:r>
            <a:r>
              <a:rPr lang="ja-JP" altLang="en-US" sz="1100" dirty="0"/>
              <a:t>の中で、</a:t>
            </a:r>
            <a:r>
              <a:rPr lang="en-US" altLang="ja-JP" sz="1100" dirty="0" err="1"/>
              <a:t>ScraperLogic</a:t>
            </a:r>
            <a:r>
              <a:rPr lang="ja-JP" altLang="en-US" sz="1100" dirty="0"/>
              <a:t>クラスの</a:t>
            </a:r>
            <a:r>
              <a:rPr lang="en-US" altLang="ja-JP" sz="1100" dirty="0"/>
              <a:t>public</a:t>
            </a:r>
            <a:r>
              <a:rPr lang="ja-JP" altLang="en-US" sz="1100" dirty="0"/>
              <a:t>メソッドを実行し、</a:t>
            </a:r>
            <a:r>
              <a:rPr lang="en-US" altLang="ja-JP" sz="1100" dirty="0"/>
              <a:t>Post</a:t>
            </a:r>
            <a:r>
              <a:rPr lang="ja-JP" altLang="en-US" sz="1100" dirty="0"/>
              <a:t>構造体を生成。</a:t>
            </a:r>
            <a:endParaRPr lang="en-US" altLang="ja-JP" sz="1100" dirty="0"/>
          </a:p>
          <a:p>
            <a:r>
              <a:rPr lang="en-US" altLang="ja-JP" sz="1100" dirty="0"/>
              <a:t>Post</a:t>
            </a:r>
            <a:r>
              <a:rPr lang="ja-JP" altLang="en-US" sz="1100" dirty="0"/>
              <a:t>がある</a:t>
            </a:r>
            <a:r>
              <a:rPr lang="en-US" altLang="ja-JP" sz="1100" dirty="0"/>
              <a:t>node</a:t>
            </a:r>
            <a:r>
              <a:rPr lang="ja-JP" altLang="en-US" sz="1100" dirty="0"/>
              <a:t>を探索 </a:t>
            </a:r>
            <a:r>
              <a:rPr lang="en-US" altLang="ja-JP" sz="1100" dirty="0"/>
              <a:t>-&gt; Post</a:t>
            </a:r>
            <a:r>
              <a:rPr lang="ja-JP" altLang="en-US" sz="1100" dirty="0"/>
              <a:t>ひとつひとつの</a:t>
            </a:r>
            <a:r>
              <a:rPr lang="en-US" altLang="ja-JP" sz="1100" dirty="0"/>
              <a:t>Node</a:t>
            </a:r>
            <a:r>
              <a:rPr lang="ja-JP" altLang="en-US" sz="1100" dirty="0"/>
              <a:t>をリストで取得</a:t>
            </a:r>
            <a:r>
              <a:rPr lang="en-US" altLang="ja-JP" sz="1100" dirty="0"/>
              <a:t>-&gt;Post</a:t>
            </a:r>
            <a:r>
              <a:rPr lang="ja-JP" altLang="en-US" sz="1100" dirty="0"/>
              <a:t>の中のデータを抽出</a:t>
            </a:r>
            <a:br>
              <a:rPr lang="en-US" altLang="ja-JP" sz="1100" dirty="0"/>
            </a:br>
            <a:r>
              <a:rPr lang="ja-JP" altLang="en-US" sz="1100" dirty="0"/>
              <a:t>各</a:t>
            </a:r>
            <a:r>
              <a:rPr lang="en-US" altLang="ja-JP" sz="1100" dirty="0"/>
              <a:t>Post</a:t>
            </a:r>
            <a:r>
              <a:rPr lang="ja-JP" altLang="en-US" sz="1100" dirty="0"/>
              <a:t>の</a:t>
            </a:r>
            <a:r>
              <a:rPr lang="en-US" altLang="ja-JP" sz="1100" dirty="0"/>
              <a:t>Node</a:t>
            </a:r>
            <a:r>
              <a:rPr lang="ja-JP" altLang="en-US" sz="1100" dirty="0"/>
              <a:t>から更に</a:t>
            </a:r>
            <a:r>
              <a:rPr lang="en-US" altLang="ja-JP" sz="1100" dirty="0"/>
              <a:t>Node</a:t>
            </a:r>
            <a:r>
              <a:rPr lang="ja-JP" altLang="en-US" sz="1100" dirty="0"/>
              <a:t>を深く掘る場合は、</a:t>
            </a:r>
            <a:r>
              <a:rPr lang="en-US" altLang="ja-JP" sz="1100" dirty="0"/>
              <a:t>Interface</a:t>
            </a:r>
            <a:r>
              <a:rPr lang="ja-JP" altLang="en-US" sz="1100" dirty="0"/>
              <a:t>とは別にメソッドを定義</a:t>
            </a:r>
            <a:r>
              <a:rPr lang="en-US" altLang="ja-JP" sz="1100" dirty="0"/>
              <a:t>(</a:t>
            </a:r>
            <a:r>
              <a:rPr lang="en-US" altLang="ja-JP" sz="1100" dirty="0" err="1"/>
              <a:t>GetTextNode</a:t>
            </a:r>
            <a:r>
              <a:rPr lang="ja-JP" altLang="en-US" sz="1100" dirty="0"/>
              <a:t>など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GetPostsNode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HtmlDocument</a:t>
            </a:r>
            <a:r>
              <a:rPr lang="en-US" altLang="ja-JP" sz="1100" dirty="0"/>
              <a:t> doc)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postsNode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TextNode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DateNode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UserIdNode</a:t>
            </a:r>
            <a:r>
              <a:rPr lang="en-US" altLang="ja-JP" sz="1100" dirty="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IscraperLogic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ScraperOwner</a:t>
            </a:r>
            <a:r>
              <a:rPr lang="ja-JP" altLang="en-US" sz="1400" b="1" dirty="0"/>
              <a:t>は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つ</a:t>
            </a:r>
            <a:endParaRPr lang="en-US" altLang="ja-JP" sz="1400" b="1" dirty="0"/>
          </a:p>
          <a:p>
            <a:r>
              <a:rPr kumimoji="1" lang="ja-JP" altLang="en-US" sz="1400" b="1" dirty="0"/>
              <a:t>サイト毎の処理は</a:t>
            </a:r>
            <a:r>
              <a:rPr kumimoji="1" lang="en-US" altLang="ja-JP" sz="1400" b="1" dirty="0" err="1"/>
              <a:t>ScraperLogic</a:t>
            </a:r>
            <a:r>
              <a:rPr kumimoji="1" lang="ja-JP" altLang="en-US" sz="1400" b="1" dirty="0"/>
              <a:t>で実装し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サイト</a:t>
            </a:r>
            <a:r>
              <a:rPr kumimoji="1" lang="en-US" altLang="ja-JP" sz="1400" b="1" dirty="0"/>
              <a:t>1 </a:t>
            </a:r>
            <a:r>
              <a:rPr lang="en-US" altLang="ja-JP" sz="1400" b="1" dirty="0"/>
              <a:t>: </a:t>
            </a:r>
            <a:r>
              <a:rPr kumimoji="1" lang="en-US" altLang="ja-JP" sz="1400" b="1" dirty="0"/>
              <a:t>ScraperLogic1)</a:t>
            </a:r>
            <a:r>
              <a:rPr kumimoji="1" lang="ja-JP" altLang="en-US" sz="1400" b="1" dirty="0"/>
              <a:t>、</a:t>
            </a:r>
            <a:r>
              <a:rPr kumimoji="1" lang="en-US" altLang="ja-JP" sz="1400" b="1" dirty="0" err="1"/>
              <a:t>ScraperOwner</a:t>
            </a:r>
            <a:r>
              <a:rPr kumimoji="1" lang="ja-JP" altLang="en-US" sz="1400" b="1" dirty="0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Scraper</a:t>
            </a:r>
            <a:r>
              <a:rPr kumimoji="1" lang="ja-JP" altLang="en-US" dirty="0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Phase1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25407</TotalTime>
  <Words>993</Words>
  <Application>Microsoft Office PowerPoint</Application>
  <PresentationFormat>ワイド画面</PresentationFormat>
  <Paragraphs>169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156</cp:revision>
  <dcterms:created xsi:type="dcterms:W3CDTF">2025-06-16T16:05:08Z</dcterms:created>
  <dcterms:modified xsi:type="dcterms:W3CDTF">2025-07-21T14:31:32Z</dcterms:modified>
</cp:coreProperties>
</file>