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2" d="100"/>
          <a:sy n="62" d="100"/>
        </p:scale>
        <p:origin x="102" y="9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3B90ECF-63AB-419C-8CFC-5C9A14A70B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3EE06AE-2855-4BBC-AC82-C10C19BA87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6D7F3AC-9786-4403-AF50-FD442CB37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69CC9-613C-4D67-AF9D-A5FC519CE813}" type="datetimeFigureOut">
              <a:rPr kumimoji="1" lang="ja-JP" altLang="en-US" smtClean="0"/>
              <a:t>2020/7/1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564AC67-39B1-40D6-9163-8D74773C9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D03E81D-90A7-41FD-8484-4B30446B1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4BB4D-9275-4874-9F9B-A65A6B6860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0847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521B320-691E-4C7E-AE8F-DA00A0262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0A6B910-278D-4CE2-84F1-C7BF31F2CF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4A8148C-7A84-4E37-9A36-47DA34448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69CC9-613C-4D67-AF9D-A5FC519CE813}" type="datetimeFigureOut">
              <a:rPr kumimoji="1" lang="ja-JP" altLang="en-US" smtClean="0"/>
              <a:t>2020/7/1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72F2CEF-D2C0-4BC6-85B0-979198C47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B2FAF8F-7D6A-4500-8B44-E60639351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4BB4D-9275-4874-9F9B-A65A6B6860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3549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E7828E5B-E759-44FA-B75A-3828F0B038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8153194-E92E-4DE0-8CBF-5144860744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7AFC10F-B87D-4030-BE53-01A482A09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69CC9-613C-4D67-AF9D-A5FC519CE813}" type="datetimeFigureOut">
              <a:rPr kumimoji="1" lang="ja-JP" altLang="en-US" smtClean="0"/>
              <a:t>2020/7/1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08574BC-D1C6-4E94-95BF-AF0B28956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89A8098-9536-4542-887C-EFE5EB751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4BB4D-9275-4874-9F9B-A65A6B6860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6059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04E7F80-2ACF-4019-AABB-E00BFE7F5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F5CFA5C-75B0-4FE8-9218-199B4C9333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92546DC-39AD-45EF-A0AD-573EA21BA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69CC9-613C-4D67-AF9D-A5FC519CE813}" type="datetimeFigureOut">
              <a:rPr kumimoji="1" lang="ja-JP" altLang="en-US" smtClean="0"/>
              <a:t>2020/7/1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6B13E41-5C77-45B2-AE9B-FAFC68653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68544DE-F386-4CE2-8E9F-18A670013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4BB4D-9275-4874-9F9B-A65A6B6860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267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4CA5109-2B81-42DD-97F4-80FC5A5FA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39558A3-15CC-4443-858D-48EFB87BF1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C4246EE-74F3-4029-9900-9B4F44FFA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69CC9-613C-4D67-AF9D-A5FC519CE813}" type="datetimeFigureOut">
              <a:rPr kumimoji="1" lang="ja-JP" altLang="en-US" smtClean="0"/>
              <a:t>2020/7/1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7412BC2-DED1-466B-BC31-270ACF767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F38FA20-7389-490A-AE54-D3FF9D4CF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4BB4D-9275-4874-9F9B-A65A6B6860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0084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28CF1E4-880D-4897-BBA0-8647719F0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300DA98-643E-4A59-A433-415DCF5C10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AB29BB2-5ABC-4A4F-8D91-30D8DA4A54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3C6FF46-D7DD-4CBD-AF7C-A669FE26E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69CC9-613C-4D67-AF9D-A5FC519CE813}" type="datetimeFigureOut">
              <a:rPr kumimoji="1" lang="ja-JP" altLang="en-US" smtClean="0"/>
              <a:t>2020/7/1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96A673D-B599-477A-B096-C8071811E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5964F65-5DA3-4E78-9D9D-87DD34C8B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4BB4D-9275-4874-9F9B-A65A6B6860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8419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3064E0B-32F9-4DE6-AED6-4C10FF2F4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116D81B-D49F-480F-9F79-9B19AA37C6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1A88968-3AE9-42A2-BFFB-C602CEAA65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98E4A643-8923-4B38-9760-CFEF552226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6FBF0A8C-B613-45C1-8AB9-6B43B34E0F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AA416AB9-348B-478B-8307-452F82286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69CC9-613C-4D67-AF9D-A5FC519CE813}" type="datetimeFigureOut">
              <a:rPr kumimoji="1" lang="ja-JP" altLang="en-US" smtClean="0"/>
              <a:t>2020/7/1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40229C5A-6C19-4504-9A21-D3D271776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6BB97DCB-0125-41A9-BA94-33D4CF512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4BB4D-9275-4874-9F9B-A65A6B6860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3722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F593E00-7A70-4392-A86E-912919E6E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026A00B-68DD-4BE8-858B-F1C06B697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69CC9-613C-4D67-AF9D-A5FC519CE813}" type="datetimeFigureOut">
              <a:rPr kumimoji="1" lang="ja-JP" altLang="en-US" smtClean="0"/>
              <a:t>2020/7/1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AD3E4B6-0E51-4888-BA36-63B066AC5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1BB60AE-DD2C-4CDD-AB29-5E519EBF2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4BB4D-9275-4874-9F9B-A65A6B6860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9389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D6BB812B-6D88-4688-AF15-035BB47A5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69CC9-613C-4D67-AF9D-A5FC519CE813}" type="datetimeFigureOut">
              <a:rPr kumimoji="1" lang="ja-JP" altLang="en-US" smtClean="0"/>
              <a:t>2020/7/1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CD1EB96-2527-490F-8A58-BA764798E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16D3B7D-3B8A-42D5-80A5-290D73D31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4BB4D-9275-4874-9F9B-A65A6B6860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4497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76F94B-3034-4462-BF2F-A0EB9AD7A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D65C36E-BED3-42B6-AAFB-9F0E7E5158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79EE2B3-7C71-4590-9339-AAA7AB2055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56F566D-A2DA-4C48-A132-6941566E9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69CC9-613C-4D67-AF9D-A5FC519CE813}" type="datetimeFigureOut">
              <a:rPr kumimoji="1" lang="ja-JP" altLang="en-US" smtClean="0"/>
              <a:t>2020/7/1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FA5D4CC-2D3E-4717-8342-78796BEE1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F8C4962-F94D-43DE-8BDA-F71CFC33C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4BB4D-9275-4874-9F9B-A65A6B6860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7062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78C1D3B-A710-49FA-886E-35E360CE9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8B88C822-B260-4ADD-992E-948386E977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853E2C8-5CB0-4F6C-930F-F8BF9FE688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27388D7-BA8B-4A47-BCE2-819CAC583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69CC9-613C-4D67-AF9D-A5FC519CE813}" type="datetimeFigureOut">
              <a:rPr kumimoji="1" lang="ja-JP" altLang="en-US" smtClean="0"/>
              <a:t>2020/7/1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E1F4695-965C-4AD7-AB5D-BF46A5607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AEA8154-CDE1-4BB7-BD7F-9015D5607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4BB4D-9275-4874-9F9B-A65A6B6860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6466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D67C076-0811-4AEB-8EF7-4FC0FE57A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B7F3F08-0AB9-487C-A699-194395CBD6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5697327-4221-44E8-94D2-22E02D6A7B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969CC9-613C-4D67-AF9D-A5FC519CE813}" type="datetimeFigureOut">
              <a:rPr kumimoji="1" lang="ja-JP" altLang="en-US" smtClean="0"/>
              <a:t>2020/7/1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024DF9C-A15A-49FA-BEE7-37360256EB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77C8FBD-AA93-448F-91E2-4C95E05DBB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84BB4D-9275-4874-9F9B-A65A6B6860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9923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A8863E5-5904-433D-B032-0B3E0A7C68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77BD4C3-02F9-4863-A882-D20F76F5E9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5" name="図 4" descr="そら が含まれている画像&#10;&#10;自動的に生成された説明">
            <a:extLst>
              <a:ext uri="{FF2B5EF4-FFF2-40B4-BE49-F238E27FC236}">
                <a16:creationId xmlns:a16="http://schemas.microsoft.com/office/drawing/2014/main" id="{29082509-8F5F-4F84-A27D-F842756DD3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A891623-D676-4D68-9FCD-D0B282949DEC}"/>
              </a:ext>
            </a:extLst>
          </p:cNvPr>
          <p:cNvSpPr txBox="1"/>
          <p:nvPr/>
        </p:nvSpPr>
        <p:spPr>
          <a:xfrm>
            <a:off x="659824" y="753031"/>
            <a:ext cx="4339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bg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「今の神様にはもううんざりだ・・・」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F0ED46E-EF2A-4DCB-913E-7C0FAA0A49C5}"/>
              </a:ext>
            </a:extLst>
          </p:cNvPr>
          <p:cNvSpPr txBox="1"/>
          <p:nvPr/>
        </p:nvSpPr>
        <p:spPr>
          <a:xfrm>
            <a:off x="7861680" y="5619884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bg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「最近の魔界は平和だな・・・」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A0E7C36-80FA-4499-8AF4-7B942733F10C}"/>
              </a:ext>
            </a:extLst>
          </p:cNvPr>
          <p:cNvSpPr txBox="1"/>
          <p:nvPr/>
        </p:nvSpPr>
        <p:spPr>
          <a:xfrm>
            <a:off x="3926175" y="3232284"/>
            <a:ext cx="4339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bg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「またあなたと会えますように・・・」</a:t>
            </a:r>
          </a:p>
        </p:txBody>
      </p:sp>
    </p:spTree>
    <p:extLst>
      <p:ext uri="{BB962C8B-B14F-4D97-AF65-F5344CB8AC3E}">
        <p14:creationId xmlns:p14="http://schemas.microsoft.com/office/powerpoint/2010/main" val="3358885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A8863E5-5904-433D-B032-0B3E0A7C68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77BD4C3-02F9-4863-A882-D20F76F5E9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5" name="図 4" descr="そら が含まれている画像&#10;&#10;自動的に生成された説明">
            <a:extLst>
              <a:ext uri="{FF2B5EF4-FFF2-40B4-BE49-F238E27FC236}">
                <a16:creationId xmlns:a16="http://schemas.microsoft.com/office/drawing/2014/main" id="{29082509-8F5F-4F84-A27D-F842756DD3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8F5D110-CBD7-4D85-8A97-10325C525D31}"/>
              </a:ext>
            </a:extLst>
          </p:cNvPr>
          <p:cNvSpPr/>
          <p:nvPr/>
        </p:nvSpPr>
        <p:spPr>
          <a:xfrm>
            <a:off x="3787515" y="1465106"/>
            <a:ext cx="461697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5400" dirty="0">
                <a:ln w="0"/>
                <a:solidFill>
                  <a:schemeClr val="bg1"/>
                </a:solidFill>
              </a:rPr>
              <a:t>Reincarnation</a:t>
            </a:r>
            <a:endParaRPr lang="ja-JP" altLang="en-US" sz="5400" b="0" cap="none" spc="0" dirty="0">
              <a:ln w="0"/>
              <a:solidFill>
                <a:schemeClr val="bg1"/>
              </a:solidFill>
              <a:effectLst/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9FE4D6F3-2A69-43CB-92CD-4C4205FE9B15}"/>
              </a:ext>
            </a:extLst>
          </p:cNvPr>
          <p:cNvSpPr/>
          <p:nvPr/>
        </p:nvSpPr>
        <p:spPr>
          <a:xfrm>
            <a:off x="3799951" y="1486879"/>
            <a:ext cx="461697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5400" dirty="0">
                <a:ln w="0"/>
                <a:solidFill>
                  <a:schemeClr val="tx1">
                    <a:lumMod val="95000"/>
                    <a:lumOff val="5000"/>
                  </a:schemeClr>
                </a:solidFill>
              </a:rPr>
              <a:t>Reincarnation</a:t>
            </a:r>
            <a:endParaRPr lang="ja-JP" altLang="en-US" sz="5400" b="0" cap="none" spc="0" dirty="0">
              <a:ln w="0"/>
              <a:solidFill>
                <a:schemeClr val="tx1">
                  <a:lumMod val="95000"/>
                  <a:lumOff val="5000"/>
                </a:schemeClr>
              </a:solidFill>
              <a:effectLst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B7CEA95E-4316-4F0D-A3B1-091FBD9F386D}"/>
              </a:ext>
            </a:extLst>
          </p:cNvPr>
          <p:cNvSpPr/>
          <p:nvPr/>
        </p:nvSpPr>
        <p:spPr>
          <a:xfrm>
            <a:off x="4264181" y="2353123"/>
            <a:ext cx="362631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40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~</a:t>
            </a:r>
            <a:r>
              <a:rPr lang="ja-JP" altLang="en-US" sz="40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輪廻の軌跡～</a:t>
            </a:r>
            <a:endParaRPr lang="en-US" altLang="ja-JP" sz="40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998BBC76-E607-453A-A57F-D979B774F604}"/>
              </a:ext>
            </a:extLst>
          </p:cNvPr>
          <p:cNvSpPr/>
          <p:nvPr/>
        </p:nvSpPr>
        <p:spPr>
          <a:xfrm>
            <a:off x="2174676" y="4137531"/>
            <a:ext cx="3079689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ジャンル：</a:t>
            </a:r>
            <a:r>
              <a:rPr lang="en-US" altLang="ja-JP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RPG</a:t>
            </a:r>
            <a:endParaRPr lang="ja-JP" alt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768E43D1-DD9E-46AE-A76C-C9AD44384DC9}"/>
              </a:ext>
            </a:extLst>
          </p:cNvPr>
          <p:cNvSpPr/>
          <p:nvPr/>
        </p:nvSpPr>
        <p:spPr>
          <a:xfrm>
            <a:off x="2174676" y="4940772"/>
            <a:ext cx="4416594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プラットフォーム：</a:t>
            </a:r>
            <a:r>
              <a:rPr lang="en-US" altLang="ja-JP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CS</a:t>
            </a:r>
            <a:endParaRPr lang="ja-JP" alt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159BBE5D-78AE-4717-9236-268508D73286}"/>
              </a:ext>
            </a:extLst>
          </p:cNvPr>
          <p:cNvSpPr/>
          <p:nvPr/>
        </p:nvSpPr>
        <p:spPr>
          <a:xfrm>
            <a:off x="7909157" y="4137530"/>
            <a:ext cx="123303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r>
              <a:rPr lang="ja-JP" alt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人用</a:t>
            </a:r>
          </a:p>
        </p:txBody>
      </p:sp>
    </p:spTree>
    <p:extLst>
      <p:ext uri="{BB962C8B-B14F-4D97-AF65-F5344CB8AC3E}">
        <p14:creationId xmlns:p14="http://schemas.microsoft.com/office/powerpoint/2010/main" val="1704824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A8863E5-5904-433D-B032-0B3E0A7C68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77BD4C3-02F9-4863-A882-D20F76F5E9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5" name="図 4" descr="そら が含まれている画像&#10;&#10;自動的に生成された説明">
            <a:extLst>
              <a:ext uri="{FF2B5EF4-FFF2-40B4-BE49-F238E27FC236}">
                <a16:creationId xmlns:a16="http://schemas.microsoft.com/office/drawing/2014/main" id="{29082509-8F5F-4F84-A27D-F842756DD3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5E35A2E-517E-4E90-A75D-8D7BCE932072}"/>
              </a:ext>
            </a:extLst>
          </p:cNvPr>
          <p:cNvSpPr txBox="1"/>
          <p:nvPr/>
        </p:nvSpPr>
        <p:spPr>
          <a:xfrm>
            <a:off x="1617851" y="660956"/>
            <a:ext cx="8956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srgbClr val="FF0000"/>
                </a:solidFill>
              </a:rPr>
              <a:t>手違い</a:t>
            </a:r>
            <a:r>
              <a:rPr lang="ja-JP" altLang="en-US" dirty="0">
                <a:solidFill>
                  <a:schemeClr val="bg2"/>
                </a:solidFill>
              </a:rPr>
              <a:t>で天界に行けなかった元人間「才賀　隼」。気づくと目の間には</a:t>
            </a:r>
            <a:r>
              <a:rPr lang="ja-JP" altLang="en-US" dirty="0">
                <a:solidFill>
                  <a:srgbClr val="7030A0"/>
                </a:solidFill>
              </a:rPr>
              <a:t>魔物</a:t>
            </a:r>
            <a:r>
              <a:rPr lang="ja-JP" altLang="en-US" dirty="0">
                <a:solidFill>
                  <a:schemeClr val="bg2"/>
                </a:solidFill>
              </a:rPr>
              <a:t>の姿が！</a:t>
            </a:r>
            <a:endParaRPr kumimoji="1" lang="ja-JP" altLang="en-US" dirty="0">
              <a:solidFill>
                <a:schemeClr val="bg2"/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14C36699-0BCE-43BF-BB3A-4863B79A4CFC}"/>
              </a:ext>
            </a:extLst>
          </p:cNvPr>
          <p:cNvSpPr txBox="1"/>
          <p:nvPr/>
        </p:nvSpPr>
        <p:spPr>
          <a:xfrm>
            <a:off x="1617851" y="1197466"/>
            <a:ext cx="8956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schemeClr val="bg1"/>
                </a:solidFill>
              </a:rPr>
              <a:t>勇気を出して先に進むと謎の建物が現れた。中に入ると</a:t>
            </a:r>
            <a:r>
              <a:rPr lang="ja-JP" altLang="en-US" dirty="0">
                <a:solidFill>
                  <a:srgbClr val="FF0000"/>
                </a:solidFill>
              </a:rPr>
              <a:t>魔王</a:t>
            </a:r>
            <a:r>
              <a:rPr lang="ja-JP" altLang="en-US" dirty="0">
                <a:solidFill>
                  <a:schemeClr val="bg1"/>
                </a:solidFill>
              </a:rPr>
              <a:t>を名乗るモノに出会う。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pic>
        <p:nvPicPr>
          <p:cNvPr id="11" name="図 10" descr="暗い, 部屋, テーブル, 大きい が含まれている画像&#10;&#10;自動的に生成された説明">
            <a:extLst>
              <a:ext uri="{FF2B5EF4-FFF2-40B4-BE49-F238E27FC236}">
                <a16:creationId xmlns:a16="http://schemas.microsoft.com/office/drawing/2014/main" id="{CF197E8A-F1E1-47FE-8253-A5CFD717E4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6852" y="1919984"/>
            <a:ext cx="5538295" cy="3018031"/>
          </a:xfrm>
          <a:prstGeom prst="rect">
            <a:avLst/>
          </a:prstGeom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500F9AC5-1D77-40FD-822D-4228FD4525BE}"/>
              </a:ext>
            </a:extLst>
          </p:cNvPr>
          <p:cNvSpPr txBox="1"/>
          <p:nvPr/>
        </p:nvSpPr>
        <p:spPr>
          <a:xfrm>
            <a:off x="2079516" y="5291202"/>
            <a:ext cx="8032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schemeClr val="bg1"/>
                </a:solidFill>
              </a:rPr>
              <a:t>その魔王も元人間であり、友好的だった。魔王が言うには天界に行くには</a:t>
            </a:r>
            <a:endParaRPr lang="en-US" altLang="ja-JP" dirty="0">
              <a:solidFill>
                <a:schemeClr val="bg1"/>
              </a:solidFill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371516BE-9BFC-4348-BFB4-6D1622B2AC59}"/>
              </a:ext>
            </a:extLst>
          </p:cNvPr>
          <p:cNvSpPr txBox="1"/>
          <p:nvPr/>
        </p:nvSpPr>
        <p:spPr>
          <a:xfrm>
            <a:off x="3926175" y="5831991"/>
            <a:ext cx="4339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schemeClr val="bg1"/>
                </a:solidFill>
              </a:rPr>
              <a:t>全ての魔王の許可証が必要らしい・・・</a:t>
            </a:r>
            <a:endParaRPr lang="en-US" altLang="ja-JP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1103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A8863E5-5904-433D-B032-0B3E0A7C68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77BD4C3-02F9-4863-A882-D20F76F5E9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5" name="図 4" descr="そら が含まれている画像&#10;&#10;自動的に生成された説明">
            <a:extLst>
              <a:ext uri="{FF2B5EF4-FFF2-40B4-BE49-F238E27FC236}">
                <a16:creationId xmlns:a16="http://schemas.microsoft.com/office/drawing/2014/main" id="{29082509-8F5F-4F84-A27D-F842756DD3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02EEDB9-9A3C-49A3-BD7D-D71FFEBEE093}"/>
              </a:ext>
            </a:extLst>
          </p:cNvPr>
          <p:cNvSpPr txBox="1"/>
          <p:nvPr/>
        </p:nvSpPr>
        <p:spPr>
          <a:xfrm>
            <a:off x="2194932" y="522328"/>
            <a:ext cx="780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bg1"/>
                </a:solidFill>
              </a:rPr>
              <a:t>無事に天界に到着した才賀。天界の頂上にある「神塔」にいる「神」に</a:t>
            </a:r>
            <a:endParaRPr kumimoji="1" lang="en-US" altLang="ja-JP" dirty="0">
              <a:solidFill>
                <a:schemeClr val="bg1"/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2A9F0F1-47F8-486B-975C-F6FB509A37C2}"/>
              </a:ext>
            </a:extLst>
          </p:cNvPr>
          <p:cNvSpPr txBox="1"/>
          <p:nvPr/>
        </p:nvSpPr>
        <p:spPr>
          <a:xfrm>
            <a:off x="3118262" y="996986"/>
            <a:ext cx="5955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bg1"/>
                </a:solidFill>
              </a:rPr>
              <a:t>会えたら現世に転生できるかもしれないと情報を得る。</a:t>
            </a:r>
            <a:endParaRPr kumimoji="1" lang="en-US" altLang="ja-JP" dirty="0">
              <a:solidFill>
                <a:schemeClr val="bg1"/>
              </a:solidFill>
            </a:endParaRPr>
          </a:p>
        </p:txBody>
      </p:sp>
      <p:pic>
        <p:nvPicPr>
          <p:cNvPr id="11" name="図 10" descr="屋外, 記号, 写真, 男 が含まれている画像&#10;&#10;自動的に生成された説明">
            <a:extLst>
              <a:ext uri="{FF2B5EF4-FFF2-40B4-BE49-F238E27FC236}">
                <a16:creationId xmlns:a16="http://schemas.microsoft.com/office/drawing/2014/main" id="{1ED96E91-A7C0-4D12-ADD2-85BF48A930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395" y="1950687"/>
            <a:ext cx="5801209" cy="3348443"/>
          </a:xfrm>
          <a:prstGeom prst="rect">
            <a:avLst/>
          </a:prstGeom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81FB9694-D44F-4346-A64C-78239D498551}"/>
              </a:ext>
            </a:extLst>
          </p:cNvPr>
          <p:cNvSpPr txBox="1"/>
          <p:nvPr/>
        </p:nvSpPr>
        <p:spPr>
          <a:xfrm>
            <a:off x="3233678" y="5735637"/>
            <a:ext cx="5724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bg1"/>
                </a:solidFill>
              </a:rPr>
              <a:t>現世への転生を目指す為、天界の頂上を目指す・・・</a:t>
            </a:r>
            <a:endParaRPr kumimoji="1" lang="en-US" altLang="ja-JP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4296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A8863E5-5904-433D-B032-0B3E0A7C68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77BD4C3-02F9-4863-A882-D20F76F5E9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5" name="図 4" descr="そら が含まれている画像&#10;&#10;自動的に生成された説明">
            <a:extLst>
              <a:ext uri="{FF2B5EF4-FFF2-40B4-BE49-F238E27FC236}">
                <a16:creationId xmlns:a16="http://schemas.microsoft.com/office/drawing/2014/main" id="{29082509-8F5F-4F84-A27D-F842756DD3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0EE3338-CB6E-4624-98B6-1EDDD9B5F814}"/>
              </a:ext>
            </a:extLst>
          </p:cNvPr>
          <p:cNvSpPr txBox="1"/>
          <p:nvPr/>
        </p:nvSpPr>
        <p:spPr>
          <a:xfrm>
            <a:off x="4157003" y="660956"/>
            <a:ext cx="3877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bg1"/>
                </a:solidFill>
              </a:rPr>
              <a:t>無事に現世への転生を遂げた才賀。</a:t>
            </a:r>
            <a:endParaRPr kumimoji="1" lang="en-US" altLang="ja-JP" dirty="0">
              <a:solidFill>
                <a:schemeClr val="bg1"/>
              </a:solidFill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79BA047C-4E7A-4133-8929-15A48BDBE7EA}"/>
              </a:ext>
            </a:extLst>
          </p:cNvPr>
          <p:cNvSpPr txBox="1"/>
          <p:nvPr/>
        </p:nvSpPr>
        <p:spPr>
          <a:xfrm>
            <a:off x="4734085" y="1322428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schemeClr val="bg1"/>
                </a:solidFill>
              </a:rPr>
              <a:t>転生中に才賀は考えた。</a:t>
            </a:r>
            <a:endParaRPr kumimoji="1" lang="en-US" altLang="ja-JP" dirty="0">
              <a:solidFill>
                <a:schemeClr val="bg1"/>
              </a:solidFill>
            </a:endParaRPr>
          </a:p>
        </p:txBody>
      </p:sp>
      <p:sp>
        <p:nvSpPr>
          <p:cNvPr id="8" name="矢印: 右 7">
            <a:extLst>
              <a:ext uri="{FF2B5EF4-FFF2-40B4-BE49-F238E27FC236}">
                <a16:creationId xmlns:a16="http://schemas.microsoft.com/office/drawing/2014/main" id="{7755D518-7896-4420-80E9-725E8125304B}"/>
              </a:ext>
            </a:extLst>
          </p:cNvPr>
          <p:cNvSpPr/>
          <p:nvPr/>
        </p:nvSpPr>
        <p:spPr>
          <a:xfrm>
            <a:off x="4084760" y="3741577"/>
            <a:ext cx="496571" cy="279919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AE67A2AC-C3D0-4B8E-8076-D18F340C1EDD}"/>
              </a:ext>
            </a:extLst>
          </p:cNvPr>
          <p:cNvSpPr txBox="1"/>
          <p:nvPr/>
        </p:nvSpPr>
        <p:spPr>
          <a:xfrm>
            <a:off x="4734085" y="3741577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bg1"/>
                </a:solidFill>
              </a:rPr>
              <a:t>天界へ戻り、天界を救う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F1C5626B-3004-4848-8BF5-4E66A5F75EC6}"/>
              </a:ext>
            </a:extLst>
          </p:cNvPr>
          <p:cNvSpPr txBox="1"/>
          <p:nvPr/>
        </p:nvSpPr>
        <p:spPr>
          <a:xfrm>
            <a:off x="4734083" y="4374218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bg1"/>
                </a:solidFill>
              </a:rPr>
              <a:t>魔界へ戻り、魔界を救う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DEB893E5-B4FF-49C3-8692-FA2FA8AB7D29}"/>
              </a:ext>
            </a:extLst>
          </p:cNvPr>
          <p:cNvSpPr txBox="1"/>
          <p:nvPr/>
        </p:nvSpPr>
        <p:spPr>
          <a:xfrm>
            <a:off x="4734082" y="5030340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trike="sngStrike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？？？</a:t>
            </a:r>
            <a:r>
              <a:rPr kumimoji="1" lang="ja-JP" altLang="en-US" strike="sngStrike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へ戻り、</a:t>
            </a:r>
            <a:r>
              <a:rPr kumimoji="1" lang="ja-JP" altLang="en-US" strike="sngStrike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？？？？</a:t>
            </a:r>
            <a:r>
              <a:rPr kumimoji="1" lang="ja-JP" altLang="en-US" strike="sngStrike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を救う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D3BC13D6-9047-4FFA-9D2E-DBAA7852EDA5}"/>
              </a:ext>
            </a:extLst>
          </p:cNvPr>
          <p:cNvSpPr txBox="1"/>
          <p:nvPr/>
        </p:nvSpPr>
        <p:spPr>
          <a:xfrm>
            <a:off x="4734082" y="5518633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schemeClr val="bg1"/>
                </a:solidFill>
              </a:rPr>
              <a:t>このまま現世に転生する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10A2706F-D8A1-4832-BDF9-DA993C4B26CA}"/>
              </a:ext>
            </a:extLst>
          </p:cNvPr>
          <p:cNvSpPr txBox="1"/>
          <p:nvPr/>
        </p:nvSpPr>
        <p:spPr>
          <a:xfrm>
            <a:off x="2339997" y="2351687"/>
            <a:ext cx="82044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800" dirty="0">
                <a:solidFill>
                  <a:schemeClr val="bg1">
                    <a:lumMod val="95000"/>
                  </a:schemeClr>
                </a:solidFill>
                <a:latin typeface="HGP行書体" panose="03000600000000000000" pitchFamily="66" charset="-128"/>
                <a:ea typeface="HGP行書体" panose="03000600000000000000" pitchFamily="66" charset="-128"/>
              </a:rPr>
              <a:t>あなたはどれを選択しますか・・・？</a:t>
            </a:r>
          </a:p>
        </p:txBody>
      </p:sp>
    </p:spTree>
    <p:extLst>
      <p:ext uri="{BB962C8B-B14F-4D97-AF65-F5344CB8AC3E}">
        <p14:creationId xmlns:p14="http://schemas.microsoft.com/office/powerpoint/2010/main" val="8288943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238</Words>
  <Application>Microsoft Office PowerPoint</Application>
  <PresentationFormat>ワイド画面</PresentationFormat>
  <Paragraphs>23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1" baseType="lpstr">
      <vt:lpstr>HGP行書体</vt:lpstr>
      <vt:lpstr>ＭＳ 明朝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aaaa aaa</dc:creator>
  <cp:lastModifiedBy>aaaa aaa</cp:lastModifiedBy>
  <cp:revision>6</cp:revision>
  <dcterms:created xsi:type="dcterms:W3CDTF">2020-07-01T02:46:29Z</dcterms:created>
  <dcterms:modified xsi:type="dcterms:W3CDTF">2020-07-01T03:44:59Z</dcterms:modified>
</cp:coreProperties>
</file>