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76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A02790-BBBA-4ACB-A1A1-5723F50A50D8}" type="datetimeFigureOut">
              <a:rPr kumimoji="1" lang="ja-JP" altLang="en-US" smtClean="0"/>
              <a:t>2021/8/24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D31F10-E785-4B62-AAB4-71FF31D73A3E}" type="slidenum">
              <a:rPr kumimoji="1" lang="ja-JP" altLang="en-US" smtClean="0"/>
              <a:t>‹#›</a:t>
            </a:fld>
            <a:endParaRPr kumimoji="1" lang="ja-JP" altLang="en-US"/>
          </a:p>
        </p:txBody>
      </p:sp>
    </p:spTree>
    <p:extLst>
      <p:ext uri="{BB962C8B-B14F-4D97-AF65-F5344CB8AC3E}">
        <p14:creationId xmlns:p14="http://schemas.microsoft.com/office/powerpoint/2010/main" val="42624080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4D31F10-E785-4B62-AAB4-71FF31D73A3E}" type="slidenum">
              <a:rPr kumimoji="1" lang="ja-JP" altLang="en-US" smtClean="0"/>
              <a:t>1</a:t>
            </a:fld>
            <a:endParaRPr kumimoji="1" lang="ja-JP" altLang="en-US"/>
          </a:p>
        </p:txBody>
      </p:sp>
    </p:spTree>
    <p:extLst>
      <p:ext uri="{BB962C8B-B14F-4D97-AF65-F5344CB8AC3E}">
        <p14:creationId xmlns:p14="http://schemas.microsoft.com/office/powerpoint/2010/main" val="3194165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5488C7-2E89-49E5-B7AF-40FD321D6EC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69BA474-07DE-4AE4-AD22-6C9D2D81EA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7E1E2BD-62F8-4454-96DB-6A320BF3B249}"/>
              </a:ext>
            </a:extLst>
          </p:cNvPr>
          <p:cNvSpPr>
            <a:spLocks noGrp="1"/>
          </p:cNvSpPr>
          <p:nvPr>
            <p:ph type="dt" sz="half" idx="10"/>
          </p:nvPr>
        </p:nvSpPr>
        <p:spPr/>
        <p:txBody>
          <a:bodyPr/>
          <a:lstStyle/>
          <a:p>
            <a:fld id="{CFAD42C5-E312-4063-92C2-FE452DE81622}" type="datetimeFigureOut">
              <a:rPr kumimoji="1" lang="ja-JP" altLang="en-US" smtClean="0"/>
              <a:t>2021/8/24</a:t>
            </a:fld>
            <a:endParaRPr kumimoji="1" lang="ja-JP" altLang="en-US"/>
          </a:p>
        </p:txBody>
      </p:sp>
      <p:sp>
        <p:nvSpPr>
          <p:cNvPr id="5" name="フッター プレースホルダー 4">
            <a:extLst>
              <a:ext uri="{FF2B5EF4-FFF2-40B4-BE49-F238E27FC236}">
                <a16:creationId xmlns:a16="http://schemas.microsoft.com/office/drawing/2014/main" id="{BCBE5BF4-B677-4E29-99F9-1CB3F12EAA4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9765F5E-C983-49D8-91DF-B60433284233}"/>
              </a:ext>
            </a:extLst>
          </p:cNvPr>
          <p:cNvSpPr>
            <a:spLocks noGrp="1"/>
          </p:cNvSpPr>
          <p:nvPr>
            <p:ph type="sldNum" sz="quarter" idx="12"/>
          </p:nvPr>
        </p:nvSpPr>
        <p:spPr/>
        <p:txBody>
          <a:bodyPr/>
          <a:lstStyle/>
          <a:p>
            <a:fld id="{86F81FBD-915F-412B-BF02-DDE42EB3B938}" type="slidenum">
              <a:rPr kumimoji="1" lang="ja-JP" altLang="en-US" smtClean="0"/>
              <a:t>‹#›</a:t>
            </a:fld>
            <a:endParaRPr kumimoji="1" lang="ja-JP" altLang="en-US"/>
          </a:p>
        </p:txBody>
      </p:sp>
    </p:spTree>
    <p:extLst>
      <p:ext uri="{BB962C8B-B14F-4D97-AF65-F5344CB8AC3E}">
        <p14:creationId xmlns:p14="http://schemas.microsoft.com/office/powerpoint/2010/main" val="2597527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B7C087-F95B-468F-A2FC-4E69969CF72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C28B4D1-C2E6-41DC-9550-E27DD284D6A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DA1AA1C-83A0-453A-AB80-0C213D70ECB7}"/>
              </a:ext>
            </a:extLst>
          </p:cNvPr>
          <p:cNvSpPr>
            <a:spLocks noGrp="1"/>
          </p:cNvSpPr>
          <p:nvPr>
            <p:ph type="dt" sz="half" idx="10"/>
          </p:nvPr>
        </p:nvSpPr>
        <p:spPr/>
        <p:txBody>
          <a:bodyPr/>
          <a:lstStyle/>
          <a:p>
            <a:fld id="{CFAD42C5-E312-4063-92C2-FE452DE81622}" type="datetimeFigureOut">
              <a:rPr kumimoji="1" lang="ja-JP" altLang="en-US" smtClean="0"/>
              <a:t>2021/8/24</a:t>
            </a:fld>
            <a:endParaRPr kumimoji="1" lang="ja-JP" altLang="en-US"/>
          </a:p>
        </p:txBody>
      </p:sp>
      <p:sp>
        <p:nvSpPr>
          <p:cNvPr id="5" name="フッター プレースホルダー 4">
            <a:extLst>
              <a:ext uri="{FF2B5EF4-FFF2-40B4-BE49-F238E27FC236}">
                <a16:creationId xmlns:a16="http://schemas.microsoft.com/office/drawing/2014/main" id="{B5BFD949-0982-41AB-9035-E1341A807B1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E2261F1-5C93-450F-AAAB-AA193D1907EE}"/>
              </a:ext>
            </a:extLst>
          </p:cNvPr>
          <p:cNvSpPr>
            <a:spLocks noGrp="1"/>
          </p:cNvSpPr>
          <p:nvPr>
            <p:ph type="sldNum" sz="quarter" idx="12"/>
          </p:nvPr>
        </p:nvSpPr>
        <p:spPr/>
        <p:txBody>
          <a:bodyPr/>
          <a:lstStyle/>
          <a:p>
            <a:fld id="{86F81FBD-915F-412B-BF02-DDE42EB3B938}" type="slidenum">
              <a:rPr kumimoji="1" lang="ja-JP" altLang="en-US" smtClean="0"/>
              <a:t>‹#›</a:t>
            </a:fld>
            <a:endParaRPr kumimoji="1" lang="ja-JP" altLang="en-US"/>
          </a:p>
        </p:txBody>
      </p:sp>
    </p:spTree>
    <p:extLst>
      <p:ext uri="{BB962C8B-B14F-4D97-AF65-F5344CB8AC3E}">
        <p14:creationId xmlns:p14="http://schemas.microsoft.com/office/powerpoint/2010/main" val="753852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C2CDCF6-EBD4-4568-B24F-D2D6DD35C35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A2E72B9-4AE5-4144-9F9F-45489AD9304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1E1CDB-9621-4536-B3DF-1E276FD6ECF8}"/>
              </a:ext>
            </a:extLst>
          </p:cNvPr>
          <p:cNvSpPr>
            <a:spLocks noGrp="1"/>
          </p:cNvSpPr>
          <p:nvPr>
            <p:ph type="dt" sz="half" idx="10"/>
          </p:nvPr>
        </p:nvSpPr>
        <p:spPr/>
        <p:txBody>
          <a:bodyPr/>
          <a:lstStyle/>
          <a:p>
            <a:fld id="{CFAD42C5-E312-4063-92C2-FE452DE81622}" type="datetimeFigureOut">
              <a:rPr kumimoji="1" lang="ja-JP" altLang="en-US" smtClean="0"/>
              <a:t>2021/8/24</a:t>
            </a:fld>
            <a:endParaRPr kumimoji="1" lang="ja-JP" altLang="en-US"/>
          </a:p>
        </p:txBody>
      </p:sp>
      <p:sp>
        <p:nvSpPr>
          <p:cNvPr id="5" name="フッター プレースホルダー 4">
            <a:extLst>
              <a:ext uri="{FF2B5EF4-FFF2-40B4-BE49-F238E27FC236}">
                <a16:creationId xmlns:a16="http://schemas.microsoft.com/office/drawing/2014/main" id="{092CED32-4F22-4C56-90CE-DFD33009E90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77E23B-7090-4BE8-8584-3B1DB8150569}"/>
              </a:ext>
            </a:extLst>
          </p:cNvPr>
          <p:cNvSpPr>
            <a:spLocks noGrp="1"/>
          </p:cNvSpPr>
          <p:nvPr>
            <p:ph type="sldNum" sz="quarter" idx="12"/>
          </p:nvPr>
        </p:nvSpPr>
        <p:spPr/>
        <p:txBody>
          <a:bodyPr/>
          <a:lstStyle/>
          <a:p>
            <a:fld id="{86F81FBD-915F-412B-BF02-DDE42EB3B938}" type="slidenum">
              <a:rPr kumimoji="1" lang="ja-JP" altLang="en-US" smtClean="0"/>
              <a:t>‹#›</a:t>
            </a:fld>
            <a:endParaRPr kumimoji="1" lang="ja-JP" altLang="en-US"/>
          </a:p>
        </p:txBody>
      </p:sp>
    </p:spTree>
    <p:extLst>
      <p:ext uri="{BB962C8B-B14F-4D97-AF65-F5344CB8AC3E}">
        <p14:creationId xmlns:p14="http://schemas.microsoft.com/office/powerpoint/2010/main" val="2403323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87B523-3C36-42A8-85A4-FBB256A1F1B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8042575-511D-4212-B0FF-7FB4EF65A98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3012F7B-37B7-4C8A-8234-3E5F7C5C805E}"/>
              </a:ext>
            </a:extLst>
          </p:cNvPr>
          <p:cNvSpPr>
            <a:spLocks noGrp="1"/>
          </p:cNvSpPr>
          <p:nvPr>
            <p:ph type="dt" sz="half" idx="10"/>
          </p:nvPr>
        </p:nvSpPr>
        <p:spPr/>
        <p:txBody>
          <a:bodyPr/>
          <a:lstStyle/>
          <a:p>
            <a:fld id="{CFAD42C5-E312-4063-92C2-FE452DE81622}" type="datetimeFigureOut">
              <a:rPr kumimoji="1" lang="ja-JP" altLang="en-US" smtClean="0"/>
              <a:t>2021/8/24</a:t>
            </a:fld>
            <a:endParaRPr kumimoji="1" lang="ja-JP" altLang="en-US"/>
          </a:p>
        </p:txBody>
      </p:sp>
      <p:sp>
        <p:nvSpPr>
          <p:cNvPr id="5" name="フッター プレースホルダー 4">
            <a:extLst>
              <a:ext uri="{FF2B5EF4-FFF2-40B4-BE49-F238E27FC236}">
                <a16:creationId xmlns:a16="http://schemas.microsoft.com/office/drawing/2014/main" id="{BC223BA2-5E3F-4F5B-B261-6DF53470F58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839E2D2-2389-40C0-95EE-1B12FC954403}"/>
              </a:ext>
            </a:extLst>
          </p:cNvPr>
          <p:cNvSpPr>
            <a:spLocks noGrp="1"/>
          </p:cNvSpPr>
          <p:nvPr>
            <p:ph type="sldNum" sz="quarter" idx="12"/>
          </p:nvPr>
        </p:nvSpPr>
        <p:spPr/>
        <p:txBody>
          <a:bodyPr/>
          <a:lstStyle/>
          <a:p>
            <a:fld id="{86F81FBD-915F-412B-BF02-DDE42EB3B938}" type="slidenum">
              <a:rPr kumimoji="1" lang="ja-JP" altLang="en-US" smtClean="0"/>
              <a:t>‹#›</a:t>
            </a:fld>
            <a:endParaRPr kumimoji="1" lang="ja-JP" altLang="en-US"/>
          </a:p>
        </p:txBody>
      </p:sp>
    </p:spTree>
    <p:extLst>
      <p:ext uri="{BB962C8B-B14F-4D97-AF65-F5344CB8AC3E}">
        <p14:creationId xmlns:p14="http://schemas.microsoft.com/office/powerpoint/2010/main" val="3275620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955D97-6863-4917-B769-169D45117EB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EC3645D-B024-4D7A-BACA-B066A0BB47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299B0AB-4F50-4A77-82CA-7D50E6C2D106}"/>
              </a:ext>
            </a:extLst>
          </p:cNvPr>
          <p:cNvSpPr>
            <a:spLocks noGrp="1"/>
          </p:cNvSpPr>
          <p:nvPr>
            <p:ph type="dt" sz="half" idx="10"/>
          </p:nvPr>
        </p:nvSpPr>
        <p:spPr/>
        <p:txBody>
          <a:bodyPr/>
          <a:lstStyle/>
          <a:p>
            <a:fld id="{CFAD42C5-E312-4063-92C2-FE452DE81622}" type="datetimeFigureOut">
              <a:rPr kumimoji="1" lang="ja-JP" altLang="en-US" smtClean="0"/>
              <a:t>2021/8/24</a:t>
            </a:fld>
            <a:endParaRPr kumimoji="1" lang="ja-JP" altLang="en-US"/>
          </a:p>
        </p:txBody>
      </p:sp>
      <p:sp>
        <p:nvSpPr>
          <p:cNvPr id="5" name="フッター プレースホルダー 4">
            <a:extLst>
              <a:ext uri="{FF2B5EF4-FFF2-40B4-BE49-F238E27FC236}">
                <a16:creationId xmlns:a16="http://schemas.microsoft.com/office/drawing/2014/main" id="{A5502F9E-C67C-4EC3-B0AD-DFB16213837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44BB1C5-FB24-4B1D-99DD-8AE2E10A57F5}"/>
              </a:ext>
            </a:extLst>
          </p:cNvPr>
          <p:cNvSpPr>
            <a:spLocks noGrp="1"/>
          </p:cNvSpPr>
          <p:nvPr>
            <p:ph type="sldNum" sz="quarter" idx="12"/>
          </p:nvPr>
        </p:nvSpPr>
        <p:spPr/>
        <p:txBody>
          <a:bodyPr/>
          <a:lstStyle/>
          <a:p>
            <a:fld id="{86F81FBD-915F-412B-BF02-DDE42EB3B938}" type="slidenum">
              <a:rPr kumimoji="1" lang="ja-JP" altLang="en-US" smtClean="0"/>
              <a:t>‹#›</a:t>
            </a:fld>
            <a:endParaRPr kumimoji="1" lang="ja-JP" altLang="en-US"/>
          </a:p>
        </p:txBody>
      </p:sp>
    </p:spTree>
    <p:extLst>
      <p:ext uri="{BB962C8B-B14F-4D97-AF65-F5344CB8AC3E}">
        <p14:creationId xmlns:p14="http://schemas.microsoft.com/office/powerpoint/2010/main" val="3586417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9B5E32-FF80-4455-80B7-FCD4FE8736C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B49A35E-CAE4-479F-8CDE-1FA1EA3E54B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36D5804-FB6D-4E3E-8324-858DB3BD6B4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58BE1AF-9FF9-4935-8747-1629BF2832DF}"/>
              </a:ext>
            </a:extLst>
          </p:cNvPr>
          <p:cNvSpPr>
            <a:spLocks noGrp="1"/>
          </p:cNvSpPr>
          <p:nvPr>
            <p:ph type="dt" sz="half" idx="10"/>
          </p:nvPr>
        </p:nvSpPr>
        <p:spPr/>
        <p:txBody>
          <a:bodyPr/>
          <a:lstStyle/>
          <a:p>
            <a:fld id="{CFAD42C5-E312-4063-92C2-FE452DE81622}" type="datetimeFigureOut">
              <a:rPr kumimoji="1" lang="ja-JP" altLang="en-US" smtClean="0"/>
              <a:t>2021/8/24</a:t>
            </a:fld>
            <a:endParaRPr kumimoji="1" lang="ja-JP" altLang="en-US"/>
          </a:p>
        </p:txBody>
      </p:sp>
      <p:sp>
        <p:nvSpPr>
          <p:cNvPr id="6" name="フッター プレースホルダー 5">
            <a:extLst>
              <a:ext uri="{FF2B5EF4-FFF2-40B4-BE49-F238E27FC236}">
                <a16:creationId xmlns:a16="http://schemas.microsoft.com/office/drawing/2014/main" id="{E0B7AEEE-3B77-47F9-972E-8F8F5AECDDF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096A37-008C-4B1D-8896-771F453D3799}"/>
              </a:ext>
            </a:extLst>
          </p:cNvPr>
          <p:cNvSpPr>
            <a:spLocks noGrp="1"/>
          </p:cNvSpPr>
          <p:nvPr>
            <p:ph type="sldNum" sz="quarter" idx="12"/>
          </p:nvPr>
        </p:nvSpPr>
        <p:spPr/>
        <p:txBody>
          <a:bodyPr/>
          <a:lstStyle/>
          <a:p>
            <a:fld id="{86F81FBD-915F-412B-BF02-DDE42EB3B938}" type="slidenum">
              <a:rPr kumimoji="1" lang="ja-JP" altLang="en-US" smtClean="0"/>
              <a:t>‹#›</a:t>
            </a:fld>
            <a:endParaRPr kumimoji="1" lang="ja-JP" altLang="en-US"/>
          </a:p>
        </p:txBody>
      </p:sp>
    </p:spTree>
    <p:extLst>
      <p:ext uri="{BB962C8B-B14F-4D97-AF65-F5344CB8AC3E}">
        <p14:creationId xmlns:p14="http://schemas.microsoft.com/office/powerpoint/2010/main" val="4049210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92CE8B-D3A1-4005-AB27-E45182B2441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FCDC795-6502-4C90-A000-E658B9F7DA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B1B1E83-3034-440D-838A-AC5C871230F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D2D353B-1EC9-4DD2-9C9B-3E1E5BFD40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8FD9669-7F39-4578-8B3E-6CE53AC057E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82A690C-3856-4BB7-A656-42A0A2DE55F3}"/>
              </a:ext>
            </a:extLst>
          </p:cNvPr>
          <p:cNvSpPr>
            <a:spLocks noGrp="1"/>
          </p:cNvSpPr>
          <p:nvPr>
            <p:ph type="dt" sz="half" idx="10"/>
          </p:nvPr>
        </p:nvSpPr>
        <p:spPr/>
        <p:txBody>
          <a:bodyPr/>
          <a:lstStyle/>
          <a:p>
            <a:fld id="{CFAD42C5-E312-4063-92C2-FE452DE81622}" type="datetimeFigureOut">
              <a:rPr kumimoji="1" lang="ja-JP" altLang="en-US" smtClean="0"/>
              <a:t>2021/8/24</a:t>
            </a:fld>
            <a:endParaRPr kumimoji="1" lang="ja-JP" altLang="en-US"/>
          </a:p>
        </p:txBody>
      </p:sp>
      <p:sp>
        <p:nvSpPr>
          <p:cNvPr id="8" name="フッター プレースホルダー 7">
            <a:extLst>
              <a:ext uri="{FF2B5EF4-FFF2-40B4-BE49-F238E27FC236}">
                <a16:creationId xmlns:a16="http://schemas.microsoft.com/office/drawing/2014/main" id="{8ED3FDEE-95CD-42E7-AC39-C2EC087257D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F03C18B-9F9D-4B2A-9117-95D8DFCFE78D}"/>
              </a:ext>
            </a:extLst>
          </p:cNvPr>
          <p:cNvSpPr>
            <a:spLocks noGrp="1"/>
          </p:cNvSpPr>
          <p:nvPr>
            <p:ph type="sldNum" sz="quarter" idx="12"/>
          </p:nvPr>
        </p:nvSpPr>
        <p:spPr/>
        <p:txBody>
          <a:bodyPr/>
          <a:lstStyle/>
          <a:p>
            <a:fld id="{86F81FBD-915F-412B-BF02-DDE42EB3B938}" type="slidenum">
              <a:rPr kumimoji="1" lang="ja-JP" altLang="en-US" smtClean="0"/>
              <a:t>‹#›</a:t>
            </a:fld>
            <a:endParaRPr kumimoji="1" lang="ja-JP" altLang="en-US"/>
          </a:p>
        </p:txBody>
      </p:sp>
    </p:spTree>
    <p:extLst>
      <p:ext uri="{BB962C8B-B14F-4D97-AF65-F5344CB8AC3E}">
        <p14:creationId xmlns:p14="http://schemas.microsoft.com/office/powerpoint/2010/main" val="1825919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2CF03-26C5-475A-BAB7-08AA884E139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7D96A7A-1708-4F1B-ABA6-3B6C791ACB2A}"/>
              </a:ext>
            </a:extLst>
          </p:cNvPr>
          <p:cNvSpPr>
            <a:spLocks noGrp="1"/>
          </p:cNvSpPr>
          <p:nvPr>
            <p:ph type="dt" sz="half" idx="10"/>
          </p:nvPr>
        </p:nvSpPr>
        <p:spPr/>
        <p:txBody>
          <a:bodyPr/>
          <a:lstStyle/>
          <a:p>
            <a:fld id="{CFAD42C5-E312-4063-92C2-FE452DE81622}" type="datetimeFigureOut">
              <a:rPr kumimoji="1" lang="ja-JP" altLang="en-US" smtClean="0"/>
              <a:t>2021/8/24</a:t>
            </a:fld>
            <a:endParaRPr kumimoji="1" lang="ja-JP" altLang="en-US"/>
          </a:p>
        </p:txBody>
      </p:sp>
      <p:sp>
        <p:nvSpPr>
          <p:cNvPr id="4" name="フッター プレースホルダー 3">
            <a:extLst>
              <a:ext uri="{FF2B5EF4-FFF2-40B4-BE49-F238E27FC236}">
                <a16:creationId xmlns:a16="http://schemas.microsoft.com/office/drawing/2014/main" id="{73496A33-6960-4567-81D1-2453D68C45C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882F83D-EA2F-4DC5-9C49-6328DF95C7D4}"/>
              </a:ext>
            </a:extLst>
          </p:cNvPr>
          <p:cNvSpPr>
            <a:spLocks noGrp="1"/>
          </p:cNvSpPr>
          <p:nvPr>
            <p:ph type="sldNum" sz="quarter" idx="12"/>
          </p:nvPr>
        </p:nvSpPr>
        <p:spPr/>
        <p:txBody>
          <a:bodyPr/>
          <a:lstStyle/>
          <a:p>
            <a:fld id="{86F81FBD-915F-412B-BF02-DDE42EB3B938}" type="slidenum">
              <a:rPr kumimoji="1" lang="ja-JP" altLang="en-US" smtClean="0"/>
              <a:t>‹#›</a:t>
            </a:fld>
            <a:endParaRPr kumimoji="1" lang="ja-JP" altLang="en-US"/>
          </a:p>
        </p:txBody>
      </p:sp>
    </p:spTree>
    <p:extLst>
      <p:ext uri="{BB962C8B-B14F-4D97-AF65-F5344CB8AC3E}">
        <p14:creationId xmlns:p14="http://schemas.microsoft.com/office/powerpoint/2010/main" val="2666856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1FCB836-916D-4E15-B84B-2FC5DB69C284}"/>
              </a:ext>
            </a:extLst>
          </p:cNvPr>
          <p:cNvSpPr>
            <a:spLocks noGrp="1"/>
          </p:cNvSpPr>
          <p:nvPr>
            <p:ph type="dt" sz="half" idx="10"/>
          </p:nvPr>
        </p:nvSpPr>
        <p:spPr/>
        <p:txBody>
          <a:bodyPr/>
          <a:lstStyle/>
          <a:p>
            <a:fld id="{CFAD42C5-E312-4063-92C2-FE452DE81622}" type="datetimeFigureOut">
              <a:rPr kumimoji="1" lang="ja-JP" altLang="en-US" smtClean="0"/>
              <a:t>2021/8/24</a:t>
            </a:fld>
            <a:endParaRPr kumimoji="1" lang="ja-JP" altLang="en-US"/>
          </a:p>
        </p:txBody>
      </p:sp>
      <p:sp>
        <p:nvSpPr>
          <p:cNvPr id="3" name="フッター プレースホルダー 2">
            <a:extLst>
              <a:ext uri="{FF2B5EF4-FFF2-40B4-BE49-F238E27FC236}">
                <a16:creationId xmlns:a16="http://schemas.microsoft.com/office/drawing/2014/main" id="{D8CF417C-98F0-46A6-AA2D-140C0BF298B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084F8B0-546E-45D9-810B-70F0CB2DE489}"/>
              </a:ext>
            </a:extLst>
          </p:cNvPr>
          <p:cNvSpPr>
            <a:spLocks noGrp="1"/>
          </p:cNvSpPr>
          <p:nvPr>
            <p:ph type="sldNum" sz="quarter" idx="12"/>
          </p:nvPr>
        </p:nvSpPr>
        <p:spPr/>
        <p:txBody>
          <a:bodyPr/>
          <a:lstStyle/>
          <a:p>
            <a:fld id="{86F81FBD-915F-412B-BF02-DDE42EB3B938}" type="slidenum">
              <a:rPr kumimoji="1" lang="ja-JP" altLang="en-US" smtClean="0"/>
              <a:t>‹#›</a:t>
            </a:fld>
            <a:endParaRPr kumimoji="1" lang="ja-JP" altLang="en-US"/>
          </a:p>
        </p:txBody>
      </p:sp>
    </p:spTree>
    <p:extLst>
      <p:ext uri="{BB962C8B-B14F-4D97-AF65-F5344CB8AC3E}">
        <p14:creationId xmlns:p14="http://schemas.microsoft.com/office/powerpoint/2010/main" val="2655739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119D70-199A-4091-9330-6AC828277E6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374B7F9-34C2-41EF-BFA9-76B1C85FC7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78F983E-6F9A-4EC2-8692-89E41ECBEE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445011-447A-4ADA-8C87-CA6A4330CF4D}"/>
              </a:ext>
            </a:extLst>
          </p:cNvPr>
          <p:cNvSpPr>
            <a:spLocks noGrp="1"/>
          </p:cNvSpPr>
          <p:nvPr>
            <p:ph type="dt" sz="half" idx="10"/>
          </p:nvPr>
        </p:nvSpPr>
        <p:spPr/>
        <p:txBody>
          <a:bodyPr/>
          <a:lstStyle/>
          <a:p>
            <a:fld id="{CFAD42C5-E312-4063-92C2-FE452DE81622}" type="datetimeFigureOut">
              <a:rPr kumimoji="1" lang="ja-JP" altLang="en-US" smtClean="0"/>
              <a:t>2021/8/24</a:t>
            </a:fld>
            <a:endParaRPr kumimoji="1" lang="ja-JP" altLang="en-US"/>
          </a:p>
        </p:txBody>
      </p:sp>
      <p:sp>
        <p:nvSpPr>
          <p:cNvPr id="6" name="フッター プレースホルダー 5">
            <a:extLst>
              <a:ext uri="{FF2B5EF4-FFF2-40B4-BE49-F238E27FC236}">
                <a16:creationId xmlns:a16="http://schemas.microsoft.com/office/drawing/2014/main" id="{B27CAAC0-C2FA-4F22-B7AA-BF5EAE82609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748E2C0-A507-4618-8291-D951880E50CC}"/>
              </a:ext>
            </a:extLst>
          </p:cNvPr>
          <p:cNvSpPr>
            <a:spLocks noGrp="1"/>
          </p:cNvSpPr>
          <p:nvPr>
            <p:ph type="sldNum" sz="quarter" idx="12"/>
          </p:nvPr>
        </p:nvSpPr>
        <p:spPr/>
        <p:txBody>
          <a:bodyPr/>
          <a:lstStyle/>
          <a:p>
            <a:fld id="{86F81FBD-915F-412B-BF02-DDE42EB3B938}" type="slidenum">
              <a:rPr kumimoji="1" lang="ja-JP" altLang="en-US" smtClean="0"/>
              <a:t>‹#›</a:t>
            </a:fld>
            <a:endParaRPr kumimoji="1" lang="ja-JP" altLang="en-US"/>
          </a:p>
        </p:txBody>
      </p:sp>
    </p:spTree>
    <p:extLst>
      <p:ext uri="{BB962C8B-B14F-4D97-AF65-F5344CB8AC3E}">
        <p14:creationId xmlns:p14="http://schemas.microsoft.com/office/powerpoint/2010/main" val="2121841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EEE9F3-DB6E-483D-ADDB-63EC278C710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069508E-2BFB-438F-8983-8E924FBEF5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1C5F696-5B8B-4119-B659-EDD75BA494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0835E9B-5B44-416B-8CC8-D9D389FD61E9}"/>
              </a:ext>
            </a:extLst>
          </p:cNvPr>
          <p:cNvSpPr>
            <a:spLocks noGrp="1"/>
          </p:cNvSpPr>
          <p:nvPr>
            <p:ph type="dt" sz="half" idx="10"/>
          </p:nvPr>
        </p:nvSpPr>
        <p:spPr/>
        <p:txBody>
          <a:bodyPr/>
          <a:lstStyle/>
          <a:p>
            <a:fld id="{CFAD42C5-E312-4063-92C2-FE452DE81622}" type="datetimeFigureOut">
              <a:rPr kumimoji="1" lang="ja-JP" altLang="en-US" smtClean="0"/>
              <a:t>2021/8/24</a:t>
            </a:fld>
            <a:endParaRPr kumimoji="1" lang="ja-JP" altLang="en-US"/>
          </a:p>
        </p:txBody>
      </p:sp>
      <p:sp>
        <p:nvSpPr>
          <p:cNvPr id="6" name="フッター プレースホルダー 5">
            <a:extLst>
              <a:ext uri="{FF2B5EF4-FFF2-40B4-BE49-F238E27FC236}">
                <a16:creationId xmlns:a16="http://schemas.microsoft.com/office/drawing/2014/main" id="{796554EF-568E-45E2-95B3-989AD1FB781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E62D3F0-7449-4802-B19C-C14E66797825}"/>
              </a:ext>
            </a:extLst>
          </p:cNvPr>
          <p:cNvSpPr>
            <a:spLocks noGrp="1"/>
          </p:cNvSpPr>
          <p:nvPr>
            <p:ph type="sldNum" sz="quarter" idx="12"/>
          </p:nvPr>
        </p:nvSpPr>
        <p:spPr/>
        <p:txBody>
          <a:bodyPr/>
          <a:lstStyle/>
          <a:p>
            <a:fld id="{86F81FBD-915F-412B-BF02-DDE42EB3B938}" type="slidenum">
              <a:rPr kumimoji="1" lang="ja-JP" altLang="en-US" smtClean="0"/>
              <a:t>‹#›</a:t>
            </a:fld>
            <a:endParaRPr kumimoji="1" lang="ja-JP" altLang="en-US"/>
          </a:p>
        </p:txBody>
      </p:sp>
    </p:spTree>
    <p:extLst>
      <p:ext uri="{BB962C8B-B14F-4D97-AF65-F5344CB8AC3E}">
        <p14:creationId xmlns:p14="http://schemas.microsoft.com/office/powerpoint/2010/main" val="2269209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9A45F1B-953C-472A-B912-4D2005A576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2CFEE40-B684-4700-85A6-C0C5D5E646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B54067-7A6E-4EC4-AABF-72D030200F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AD42C5-E312-4063-92C2-FE452DE81622}" type="datetimeFigureOut">
              <a:rPr kumimoji="1" lang="ja-JP" altLang="en-US" smtClean="0"/>
              <a:t>2021/8/24</a:t>
            </a:fld>
            <a:endParaRPr kumimoji="1" lang="ja-JP" altLang="en-US"/>
          </a:p>
        </p:txBody>
      </p:sp>
      <p:sp>
        <p:nvSpPr>
          <p:cNvPr id="5" name="フッター プレースホルダー 4">
            <a:extLst>
              <a:ext uri="{FF2B5EF4-FFF2-40B4-BE49-F238E27FC236}">
                <a16:creationId xmlns:a16="http://schemas.microsoft.com/office/drawing/2014/main" id="{F7A5B216-CD6F-4BA5-BCA8-6D32711A30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CBAEB4B-DF63-42D6-B768-4C83E73FFD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F81FBD-915F-412B-BF02-DDE42EB3B938}" type="slidenum">
              <a:rPr kumimoji="1" lang="ja-JP" altLang="en-US" smtClean="0"/>
              <a:t>‹#›</a:t>
            </a:fld>
            <a:endParaRPr kumimoji="1" lang="ja-JP" altLang="en-US"/>
          </a:p>
        </p:txBody>
      </p:sp>
    </p:spTree>
    <p:extLst>
      <p:ext uri="{BB962C8B-B14F-4D97-AF65-F5344CB8AC3E}">
        <p14:creationId xmlns:p14="http://schemas.microsoft.com/office/powerpoint/2010/main" val="1445710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EA8BD96-7FF4-4434-A34C-6D83A0D33DD7}"/>
              </a:ext>
            </a:extLst>
          </p:cNvPr>
          <p:cNvSpPr/>
          <p:nvPr/>
        </p:nvSpPr>
        <p:spPr>
          <a:xfrm>
            <a:off x="1434344" y="1548587"/>
            <a:ext cx="4108166" cy="2392761"/>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85D3BAD8-97A3-42C2-9475-623C5F2D0022}"/>
              </a:ext>
            </a:extLst>
          </p:cNvPr>
          <p:cNvSpPr/>
          <p:nvPr/>
        </p:nvSpPr>
        <p:spPr>
          <a:xfrm>
            <a:off x="1733737" y="1824966"/>
            <a:ext cx="2539520" cy="321886"/>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2D14D397-5318-4177-A010-95396788BD54}"/>
              </a:ext>
            </a:extLst>
          </p:cNvPr>
          <p:cNvSpPr/>
          <p:nvPr/>
        </p:nvSpPr>
        <p:spPr>
          <a:xfrm>
            <a:off x="1733737" y="2262288"/>
            <a:ext cx="2539520" cy="321886"/>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03A328E5-7FE8-4049-A3D0-65B584B6841B}"/>
              </a:ext>
            </a:extLst>
          </p:cNvPr>
          <p:cNvSpPr/>
          <p:nvPr/>
        </p:nvSpPr>
        <p:spPr>
          <a:xfrm>
            <a:off x="1733737" y="2751222"/>
            <a:ext cx="2539520" cy="321886"/>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E0DC2A59-DCC4-4CCD-BD69-CD9E3062DE18}"/>
              </a:ext>
            </a:extLst>
          </p:cNvPr>
          <p:cNvSpPr/>
          <p:nvPr/>
        </p:nvSpPr>
        <p:spPr>
          <a:xfrm>
            <a:off x="1733737" y="3221452"/>
            <a:ext cx="2539520" cy="321886"/>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6AA03148-D656-4979-AF73-147B142D88C9}"/>
              </a:ext>
            </a:extLst>
          </p:cNvPr>
          <p:cNvSpPr/>
          <p:nvPr/>
        </p:nvSpPr>
        <p:spPr>
          <a:xfrm>
            <a:off x="1733737" y="3691682"/>
            <a:ext cx="2539520" cy="228599"/>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7FCE2EE6-EFE5-468A-9910-35ACC9584641}"/>
              </a:ext>
            </a:extLst>
          </p:cNvPr>
          <p:cNvSpPr/>
          <p:nvPr/>
        </p:nvSpPr>
        <p:spPr>
          <a:xfrm>
            <a:off x="1733737" y="1569275"/>
            <a:ext cx="2539520" cy="153507"/>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7A1779A-3893-495E-BB7D-A78FA9F5D049}"/>
              </a:ext>
            </a:extLst>
          </p:cNvPr>
          <p:cNvSpPr txBox="1"/>
          <p:nvPr/>
        </p:nvSpPr>
        <p:spPr>
          <a:xfrm>
            <a:off x="1895683" y="1063819"/>
            <a:ext cx="3185487" cy="369332"/>
          </a:xfrm>
          <a:prstGeom prst="rect">
            <a:avLst/>
          </a:prstGeom>
          <a:noFill/>
        </p:spPr>
        <p:txBody>
          <a:bodyPr wrap="none" rtlCol="0">
            <a:spAutoFit/>
          </a:bodyPr>
          <a:lstStyle/>
          <a:p>
            <a:r>
              <a:rPr kumimoji="1" lang="en-US" altLang="ja-JP" dirty="0"/>
              <a:t>【</a:t>
            </a:r>
            <a:r>
              <a:rPr kumimoji="1" lang="ja-JP" altLang="en-US" dirty="0"/>
              <a:t>従来の過去ログ確認画面</a:t>
            </a:r>
            <a:r>
              <a:rPr kumimoji="1" lang="en-US" altLang="ja-JP" dirty="0"/>
              <a:t>】</a:t>
            </a:r>
            <a:endParaRPr kumimoji="1" lang="ja-JP" altLang="en-US" dirty="0"/>
          </a:p>
        </p:txBody>
      </p:sp>
      <p:sp>
        <p:nvSpPr>
          <p:cNvPr id="25" name="テキスト ボックス 24">
            <a:extLst>
              <a:ext uri="{FF2B5EF4-FFF2-40B4-BE49-F238E27FC236}">
                <a16:creationId xmlns:a16="http://schemas.microsoft.com/office/drawing/2014/main" id="{9D93149A-5C55-4C93-BAB3-85AA128F91C4}"/>
              </a:ext>
            </a:extLst>
          </p:cNvPr>
          <p:cNvSpPr txBox="1"/>
          <p:nvPr/>
        </p:nvSpPr>
        <p:spPr>
          <a:xfrm>
            <a:off x="1987834" y="3240156"/>
            <a:ext cx="2031325" cy="369332"/>
          </a:xfrm>
          <a:prstGeom prst="rect">
            <a:avLst/>
          </a:prstGeom>
          <a:noFill/>
        </p:spPr>
        <p:txBody>
          <a:bodyPr wrap="none" rtlCol="0">
            <a:spAutoFit/>
          </a:bodyPr>
          <a:lstStyle/>
          <a:p>
            <a:r>
              <a:rPr lang="ja-JP" altLang="en-US" dirty="0"/>
              <a:t>シナリオテキスト</a:t>
            </a:r>
            <a:endParaRPr kumimoji="1" lang="ja-JP" altLang="en-US" dirty="0"/>
          </a:p>
        </p:txBody>
      </p:sp>
      <p:sp>
        <p:nvSpPr>
          <p:cNvPr id="26" name="正方形/長方形 25">
            <a:extLst>
              <a:ext uri="{FF2B5EF4-FFF2-40B4-BE49-F238E27FC236}">
                <a16:creationId xmlns:a16="http://schemas.microsoft.com/office/drawing/2014/main" id="{806074E2-1EBB-4F3D-809E-46388C4822B6}"/>
              </a:ext>
            </a:extLst>
          </p:cNvPr>
          <p:cNvSpPr/>
          <p:nvPr/>
        </p:nvSpPr>
        <p:spPr>
          <a:xfrm>
            <a:off x="6096000" y="1554841"/>
            <a:ext cx="4108166" cy="2392761"/>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86480015-9224-4A59-ABA4-B21EBA8F9563}"/>
              </a:ext>
            </a:extLst>
          </p:cNvPr>
          <p:cNvSpPr/>
          <p:nvPr/>
        </p:nvSpPr>
        <p:spPr>
          <a:xfrm>
            <a:off x="6395393" y="1831220"/>
            <a:ext cx="2539520" cy="321886"/>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28ED7733-8022-4B5C-B24D-193F43111E2A}"/>
              </a:ext>
            </a:extLst>
          </p:cNvPr>
          <p:cNvSpPr/>
          <p:nvPr/>
        </p:nvSpPr>
        <p:spPr>
          <a:xfrm>
            <a:off x="6395393" y="2268542"/>
            <a:ext cx="2539520" cy="321886"/>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45C9783B-DBF4-42AA-B41F-C85D54AB5178}"/>
              </a:ext>
            </a:extLst>
          </p:cNvPr>
          <p:cNvSpPr/>
          <p:nvPr/>
        </p:nvSpPr>
        <p:spPr>
          <a:xfrm>
            <a:off x="6395393" y="2757476"/>
            <a:ext cx="2539520" cy="321886"/>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9B1EA3A7-FA79-4C96-8AAB-1BB0E458F47B}"/>
              </a:ext>
            </a:extLst>
          </p:cNvPr>
          <p:cNvSpPr/>
          <p:nvPr/>
        </p:nvSpPr>
        <p:spPr>
          <a:xfrm>
            <a:off x="6395393" y="3227706"/>
            <a:ext cx="2539520" cy="321886"/>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306A9095-FF3A-4AB1-AC3E-6E58DAF7FCE0}"/>
              </a:ext>
            </a:extLst>
          </p:cNvPr>
          <p:cNvSpPr/>
          <p:nvPr/>
        </p:nvSpPr>
        <p:spPr>
          <a:xfrm>
            <a:off x="6395393" y="3697936"/>
            <a:ext cx="2539520" cy="228599"/>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62DF907F-C0CE-4197-8230-5C96AC8B3969}"/>
              </a:ext>
            </a:extLst>
          </p:cNvPr>
          <p:cNvSpPr/>
          <p:nvPr/>
        </p:nvSpPr>
        <p:spPr>
          <a:xfrm>
            <a:off x="6395393" y="1575529"/>
            <a:ext cx="2539520" cy="153507"/>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29F298E2-9A97-4070-9E30-E1F0C701784C}"/>
              </a:ext>
            </a:extLst>
          </p:cNvPr>
          <p:cNvSpPr txBox="1"/>
          <p:nvPr/>
        </p:nvSpPr>
        <p:spPr>
          <a:xfrm>
            <a:off x="6649490" y="3246410"/>
            <a:ext cx="2031325" cy="369332"/>
          </a:xfrm>
          <a:prstGeom prst="rect">
            <a:avLst/>
          </a:prstGeom>
          <a:noFill/>
        </p:spPr>
        <p:txBody>
          <a:bodyPr wrap="none" rtlCol="0">
            <a:spAutoFit/>
          </a:bodyPr>
          <a:lstStyle/>
          <a:p>
            <a:r>
              <a:rPr lang="ja-JP" altLang="en-US" dirty="0"/>
              <a:t>シナリオテキスト</a:t>
            </a:r>
            <a:endParaRPr kumimoji="1" lang="ja-JP" altLang="en-US" dirty="0"/>
          </a:p>
        </p:txBody>
      </p:sp>
      <p:sp>
        <p:nvSpPr>
          <p:cNvPr id="34" name="テキスト ボックス 33">
            <a:extLst>
              <a:ext uri="{FF2B5EF4-FFF2-40B4-BE49-F238E27FC236}">
                <a16:creationId xmlns:a16="http://schemas.microsoft.com/office/drawing/2014/main" id="{D452E9A9-144C-4C30-B18A-C483B623967C}"/>
              </a:ext>
            </a:extLst>
          </p:cNvPr>
          <p:cNvSpPr txBox="1"/>
          <p:nvPr/>
        </p:nvSpPr>
        <p:spPr>
          <a:xfrm>
            <a:off x="7019004" y="1057853"/>
            <a:ext cx="2262158" cy="369332"/>
          </a:xfrm>
          <a:prstGeom prst="rect">
            <a:avLst/>
          </a:prstGeom>
          <a:noFill/>
        </p:spPr>
        <p:txBody>
          <a:bodyPr wrap="none" rtlCol="0">
            <a:spAutoFit/>
          </a:bodyPr>
          <a:lstStyle/>
          <a:p>
            <a:r>
              <a:rPr kumimoji="1" lang="en-US" altLang="ja-JP" dirty="0"/>
              <a:t>【</a:t>
            </a:r>
            <a:r>
              <a:rPr kumimoji="1" lang="ja-JP" altLang="en-US" dirty="0"/>
              <a:t>新ログ確認画面</a:t>
            </a:r>
            <a:r>
              <a:rPr kumimoji="1" lang="en-US" altLang="ja-JP" dirty="0"/>
              <a:t>】</a:t>
            </a:r>
            <a:endParaRPr kumimoji="1" lang="ja-JP" altLang="en-US" dirty="0"/>
          </a:p>
        </p:txBody>
      </p:sp>
      <p:sp>
        <p:nvSpPr>
          <p:cNvPr id="8" name="正方形/長方形 7">
            <a:extLst>
              <a:ext uri="{FF2B5EF4-FFF2-40B4-BE49-F238E27FC236}">
                <a16:creationId xmlns:a16="http://schemas.microsoft.com/office/drawing/2014/main" id="{73A57E11-B319-4DD8-8735-E40A2F238235}"/>
              </a:ext>
            </a:extLst>
          </p:cNvPr>
          <p:cNvSpPr/>
          <p:nvPr/>
        </p:nvSpPr>
        <p:spPr>
          <a:xfrm>
            <a:off x="9142858" y="3282100"/>
            <a:ext cx="384313" cy="227093"/>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70381712-915C-43C3-8FFA-F58FBA13E739}"/>
              </a:ext>
            </a:extLst>
          </p:cNvPr>
          <p:cNvSpPr/>
          <p:nvPr/>
        </p:nvSpPr>
        <p:spPr>
          <a:xfrm rot="5400000">
            <a:off x="9253483" y="3309781"/>
            <a:ext cx="216685" cy="1613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A3C235E8-C729-4302-B122-646FE17661E7}"/>
              </a:ext>
            </a:extLst>
          </p:cNvPr>
          <p:cNvSpPr/>
          <p:nvPr/>
        </p:nvSpPr>
        <p:spPr>
          <a:xfrm>
            <a:off x="9141613" y="1911516"/>
            <a:ext cx="384313" cy="227093"/>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二等辺三角形 35">
            <a:extLst>
              <a:ext uri="{FF2B5EF4-FFF2-40B4-BE49-F238E27FC236}">
                <a16:creationId xmlns:a16="http://schemas.microsoft.com/office/drawing/2014/main" id="{09D76CB5-EB79-40D0-880D-1AD34FDBB0CD}"/>
              </a:ext>
            </a:extLst>
          </p:cNvPr>
          <p:cNvSpPr/>
          <p:nvPr/>
        </p:nvSpPr>
        <p:spPr>
          <a:xfrm rot="5400000">
            <a:off x="9252238" y="1939197"/>
            <a:ext cx="216685" cy="1613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EA235874-CDC0-44FF-980D-B73D2B15AC54}"/>
              </a:ext>
            </a:extLst>
          </p:cNvPr>
          <p:cNvSpPr/>
          <p:nvPr/>
        </p:nvSpPr>
        <p:spPr>
          <a:xfrm>
            <a:off x="1740876" y="4358600"/>
            <a:ext cx="384313" cy="227093"/>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二等辺三角形 37">
            <a:extLst>
              <a:ext uri="{FF2B5EF4-FFF2-40B4-BE49-F238E27FC236}">
                <a16:creationId xmlns:a16="http://schemas.microsoft.com/office/drawing/2014/main" id="{C5A2E95A-700B-4DFA-B6C2-C051AE6E8F1A}"/>
              </a:ext>
            </a:extLst>
          </p:cNvPr>
          <p:cNvSpPr/>
          <p:nvPr/>
        </p:nvSpPr>
        <p:spPr>
          <a:xfrm rot="5400000">
            <a:off x="1851501" y="4386281"/>
            <a:ext cx="216685" cy="1613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F1087221-FC41-421D-87D2-31F6DCB48375}"/>
              </a:ext>
            </a:extLst>
          </p:cNvPr>
          <p:cNvSpPr txBox="1"/>
          <p:nvPr/>
        </p:nvSpPr>
        <p:spPr>
          <a:xfrm>
            <a:off x="2263492" y="4323190"/>
            <a:ext cx="8263801" cy="369332"/>
          </a:xfrm>
          <a:prstGeom prst="rect">
            <a:avLst/>
          </a:prstGeom>
          <a:noFill/>
        </p:spPr>
        <p:txBody>
          <a:bodyPr wrap="none" rtlCol="0">
            <a:spAutoFit/>
          </a:bodyPr>
          <a:lstStyle/>
          <a:p>
            <a:r>
              <a:rPr kumimoji="1" lang="ja-JP" altLang="en-US" dirty="0"/>
              <a:t>があるシナリオテキストログは「そのテキスト後にイベントムービーがある」</a:t>
            </a:r>
          </a:p>
        </p:txBody>
      </p:sp>
      <p:sp>
        <p:nvSpPr>
          <p:cNvPr id="40" name="テキスト ボックス 39">
            <a:extLst>
              <a:ext uri="{FF2B5EF4-FFF2-40B4-BE49-F238E27FC236}">
                <a16:creationId xmlns:a16="http://schemas.microsoft.com/office/drawing/2014/main" id="{1B8392C2-6E15-4000-A648-86C09528C5D2}"/>
              </a:ext>
            </a:extLst>
          </p:cNvPr>
          <p:cNvSpPr txBox="1"/>
          <p:nvPr/>
        </p:nvSpPr>
        <p:spPr>
          <a:xfrm>
            <a:off x="1607510" y="4786935"/>
            <a:ext cx="8534495" cy="369332"/>
          </a:xfrm>
          <a:prstGeom prst="rect">
            <a:avLst/>
          </a:prstGeom>
          <a:noFill/>
        </p:spPr>
        <p:txBody>
          <a:bodyPr wrap="square" rtlCol="0">
            <a:spAutoFit/>
          </a:bodyPr>
          <a:lstStyle/>
          <a:p>
            <a:r>
              <a:rPr lang="ja-JP" altLang="en-US" dirty="0"/>
              <a:t>目印</a:t>
            </a:r>
            <a:r>
              <a:rPr kumimoji="1" lang="ja-JP" altLang="en-US" dirty="0"/>
              <a:t>となります。ログ画面で　　　のあるテキストを選択することで</a:t>
            </a:r>
          </a:p>
        </p:txBody>
      </p:sp>
      <p:sp>
        <p:nvSpPr>
          <p:cNvPr id="41" name="正方形/長方形 40">
            <a:extLst>
              <a:ext uri="{FF2B5EF4-FFF2-40B4-BE49-F238E27FC236}">
                <a16:creationId xmlns:a16="http://schemas.microsoft.com/office/drawing/2014/main" id="{5389B9D6-8386-45B9-B201-9A3F2B297B5C}"/>
              </a:ext>
            </a:extLst>
          </p:cNvPr>
          <p:cNvSpPr/>
          <p:nvPr/>
        </p:nvSpPr>
        <p:spPr>
          <a:xfrm>
            <a:off x="6289710" y="3194771"/>
            <a:ext cx="3485224" cy="395500"/>
          </a:xfrm>
          <a:prstGeom prst="rect">
            <a:avLst/>
          </a:prstGeom>
          <a:no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D2B41CF0-277B-45E8-A598-CC1B7B7837BE}"/>
              </a:ext>
            </a:extLst>
          </p:cNvPr>
          <p:cNvSpPr/>
          <p:nvPr/>
        </p:nvSpPr>
        <p:spPr>
          <a:xfrm>
            <a:off x="4834212" y="4826689"/>
            <a:ext cx="384313" cy="227093"/>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二等辺三角形 43">
            <a:extLst>
              <a:ext uri="{FF2B5EF4-FFF2-40B4-BE49-F238E27FC236}">
                <a16:creationId xmlns:a16="http://schemas.microsoft.com/office/drawing/2014/main" id="{5DD99817-8E5E-42AA-8A2E-44EA7ED0441E}"/>
              </a:ext>
            </a:extLst>
          </p:cNvPr>
          <p:cNvSpPr/>
          <p:nvPr/>
        </p:nvSpPr>
        <p:spPr>
          <a:xfrm rot="5400000">
            <a:off x="4944837" y="4854370"/>
            <a:ext cx="216685" cy="1613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271E48C4-75FE-4AFF-9438-D780E3EA20F3}"/>
              </a:ext>
            </a:extLst>
          </p:cNvPr>
          <p:cNvSpPr txBox="1"/>
          <p:nvPr/>
        </p:nvSpPr>
        <p:spPr>
          <a:xfrm>
            <a:off x="1607510" y="5193706"/>
            <a:ext cx="8534495" cy="369332"/>
          </a:xfrm>
          <a:prstGeom prst="rect">
            <a:avLst/>
          </a:prstGeom>
          <a:noFill/>
        </p:spPr>
        <p:txBody>
          <a:bodyPr wrap="square" rtlCol="0">
            <a:spAutoFit/>
          </a:bodyPr>
          <a:lstStyle/>
          <a:p>
            <a:r>
              <a:rPr kumimoji="1" lang="ja-JP" altLang="en-US" dirty="0"/>
              <a:t>過去のイベントムービーを再度見ることができます。</a:t>
            </a:r>
          </a:p>
        </p:txBody>
      </p:sp>
      <p:sp>
        <p:nvSpPr>
          <p:cNvPr id="46" name="タイトル 1">
            <a:extLst>
              <a:ext uri="{FF2B5EF4-FFF2-40B4-BE49-F238E27FC236}">
                <a16:creationId xmlns:a16="http://schemas.microsoft.com/office/drawing/2014/main" id="{3A7881C8-E07C-43FF-AD1B-16FB99CC91E7}"/>
              </a:ext>
            </a:extLst>
          </p:cNvPr>
          <p:cNvSpPr txBox="1">
            <a:spLocks/>
          </p:cNvSpPr>
          <p:nvPr/>
        </p:nvSpPr>
        <p:spPr>
          <a:xfrm>
            <a:off x="94571" y="374306"/>
            <a:ext cx="11455024" cy="48827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sz="3600" dirty="0">
                <a:highlight>
                  <a:srgbClr val="C0C0C0"/>
                </a:highlight>
              </a:rPr>
              <a:t>過去ログから過去のイベントムービーを再度見る</a:t>
            </a:r>
          </a:p>
        </p:txBody>
      </p:sp>
      <p:sp>
        <p:nvSpPr>
          <p:cNvPr id="47" name="字幕 2">
            <a:extLst>
              <a:ext uri="{FF2B5EF4-FFF2-40B4-BE49-F238E27FC236}">
                <a16:creationId xmlns:a16="http://schemas.microsoft.com/office/drawing/2014/main" id="{1F9A8407-186C-46F8-B215-BC71F0CB1370}"/>
              </a:ext>
            </a:extLst>
          </p:cNvPr>
          <p:cNvSpPr txBox="1">
            <a:spLocks/>
          </p:cNvSpPr>
          <p:nvPr/>
        </p:nvSpPr>
        <p:spPr>
          <a:xfrm>
            <a:off x="2718967" y="5858776"/>
            <a:ext cx="8600073" cy="899439"/>
          </a:xfrm>
          <a:prstGeom prst="rect">
            <a:avLst/>
          </a:prstGeom>
          <a:solidFill>
            <a:schemeClr val="accent1">
              <a:lumMod val="20000"/>
              <a:lumOff val="80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400" dirty="0"/>
              <a:t>多くのゲームはイベントムービーが実装されています。イベントムービーはゲームによっては</a:t>
            </a:r>
            <a:endParaRPr lang="en-US" altLang="ja-JP" sz="1400" dirty="0"/>
          </a:p>
          <a:p>
            <a:pPr marL="0" indent="0">
              <a:buNone/>
            </a:pPr>
            <a:r>
              <a:rPr lang="ja-JP" altLang="en-US" sz="1400" dirty="0"/>
              <a:t>「アルバム」等の機能で確認できますがすぐにもう一度見たいほどカッコイイシーンも多々あります。</a:t>
            </a:r>
            <a:endParaRPr lang="en-US" altLang="ja-JP" sz="1400" dirty="0"/>
          </a:p>
          <a:p>
            <a:pPr marL="0" indent="0">
              <a:buNone/>
            </a:pPr>
            <a:r>
              <a:rPr lang="ja-JP" altLang="en-US" sz="1400" dirty="0"/>
              <a:t>その為の機能として実装したいです。</a:t>
            </a:r>
            <a:endParaRPr lang="en-US" altLang="ja-JP" sz="1400" dirty="0"/>
          </a:p>
        </p:txBody>
      </p:sp>
      <p:sp>
        <p:nvSpPr>
          <p:cNvPr id="48" name="タイトル 1">
            <a:extLst>
              <a:ext uri="{FF2B5EF4-FFF2-40B4-BE49-F238E27FC236}">
                <a16:creationId xmlns:a16="http://schemas.microsoft.com/office/drawing/2014/main" id="{7F1851E2-10E5-4AC6-B64D-8D7EE33AF74F}"/>
              </a:ext>
            </a:extLst>
          </p:cNvPr>
          <p:cNvSpPr txBox="1">
            <a:spLocks/>
          </p:cNvSpPr>
          <p:nvPr/>
        </p:nvSpPr>
        <p:spPr>
          <a:xfrm>
            <a:off x="525408" y="6064361"/>
            <a:ext cx="2058855" cy="48827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dirty="0"/>
              <a:t>制作意図</a:t>
            </a:r>
          </a:p>
        </p:txBody>
      </p:sp>
      <p:sp>
        <p:nvSpPr>
          <p:cNvPr id="42" name="タイトル 1">
            <a:extLst>
              <a:ext uri="{FF2B5EF4-FFF2-40B4-BE49-F238E27FC236}">
                <a16:creationId xmlns:a16="http://schemas.microsoft.com/office/drawing/2014/main" id="{DC4B1823-EEEA-41ED-85BD-9F48CDC2F6D7}"/>
              </a:ext>
            </a:extLst>
          </p:cNvPr>
          <p:cNvSpPr txBox="1">
            <a:spLocks/>
          </p:cNvSpPr>
          <p:nvPr/>
        </p:nvSpPr>
        <p:spPr>
          <a:xfrm>
            <a:off x="660112" y="6390799"/>
            <a:ext cx="2058855" cy="48827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800" dirty="0"/>
              <a:t>制作期間：</a:t>
            </a:r>
            <a:r>
              <a:rPr lang="en-US" altLang="ja-JP" sz="1800" dirty="0"/>
              <a:t>1</a:t>
            </a:r>
            <a:r>
              <a:rPr lang="ja-JP" altLang="en-US" sz="1800" dirty="0"/>
              <a:t>日</a:t>
            </a:r>
          </a:p>
        </p:txBody>
      </p:sp>
    </p:spTree>
    <p:extLst>
      <p:ext uri="{BB962C8B-B14F-4D97-AF65-F5344CB8AC3E}">
        <p14:creationId xmlns:p14="http://schemas.microsoft.com/office/powerpoint/2010/main" val="292891085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115</Words>
  <Application>Microsoft Office PowerPoint</Application>
  <PresentationFormat>ワイド画面</PresentationFormat>
  <Paragraphs>14</Paragraphs>
  <Slides>1</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游ゴシック</vt:lpstr>
      <vt:lpstr>游ゴシック Light</vt:lpstr>
      <vt:lpstr>Arial</vt:lpstr>
      <vt:lpstr>Office テーマ</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aaaa aaa</dc:creator>
  <cp:lastModifiedBy>aaaa aaa</cp:lastModifiedBy>
  <cp:revision>4</cp:revision>
  <dcterms:created xsi:type="dcterms:W3CDTF">2021-08-23T20:35:48Z</dcterms:created>
  <dcterms:modified xsi:type="dcterms:W3CDTF">2021-08-24T05:54:30Z</dcterms:modified>
</cp:coreProperties>
</file>