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914CB3-D31F-421F-9E8C-99F1EF0D6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32F2D6A-40E9-4661-B6EC-8934341E4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CC9D5D-A524-4AF2-BA47-B63628D4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743D-9A11-4269-BCB3-FFED0FA143C3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21D6BF-73C5-490C-BE83-BCA63EA56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3FDDCA-1CDC-47CF-998F-B751ABEE8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29D9-934A-49BB-8B36-BE8B1C960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10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33592-EA38-4F17-8273-D664733B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2DC5CE-169E-49D6-8317-D43679919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140C62-5433-4D89-BCF3-7741453B6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743D-9A11-4269-BCB3-FFED0FA143C3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831198-6B58-4CCD-A014-3DB7C4E11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549DD9-B9D0-46B6-9512-9949FC41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29D9-934A-49BB-8B36-BE8B1C960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15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5379129-C6C8-41AB-A57F-8CC3EA5B3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E1556F-B5CD-4714-8991-A4BABED7D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637B7F-6C2C-4696-B713-86CC4F6D0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743D-9A11-4269-BCB3-FFED0FA143C3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554135-D7A2-4CB5-8DD1-D7B5A7709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F88832-7581-4836-AB8C-B6649E72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29D9-934A-49BB-8B36-BE8B1C960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5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2E805C-A5D9-4A68-B318-E668A84AD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E31B8E-4FCF-491D-956C-1C9243AB6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9D6E45-30E8-42B6-8BC7-873A53B0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743D-9A11-4269-BCB3-FFED0FA143C3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BACC38-17CD-42C9-9C5C-C3B9E6E19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0589E2-7C60-4905-8A82-CB451E15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29D9-934A-49BB-8B36-BE8B1C960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76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B714B9-8179-4F41-BEA0-FE2476CD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648B36-AE63-4C5C-80C4-555732E71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1E76F2-B4C9-4A25-8266-CC8966CD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743D-9A11-4269-BCB3-FFED0FA143C3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CE4703-7F90-49F4-A2E7-FCC169999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1D6AD1-6419-4F2E-8C82-F312660D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29D9-934A-49BB-8B36-BE8B1C960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617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1EF2C1-F79A-4BB4-9B6D-E4C4CC84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67F062-9A27-4DFD-B7CD-64125CA22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8CCE63-DB5A-4181-9358-DF0ABF703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53EB1F-365F-490B-8E39-DBC040517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743D-9A11-4269-BCB3-FFED0FA143C3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D20015-53B2-48F9-8887-207BE0981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323BD7-6792-4429-95C5-44AE7E92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29D9-934A-49BB-8B36-BE8B1C960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42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53B2DF-BB01-42E4-B44C-9D65FFEBE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4F91A6-9451-4B4F-A063-448A815F6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23EF29-4E6F-43BA-862C-808140E54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C0C7B44-D434-4830-B623-86F7ACB2D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75BFE0C-2063-4BB9-8EA9-5E467FCDF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D1122F5-5B1E-465A-9065-942186DF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743D-9A11-4269-BCB3-FFED0FA143C3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D20F1C6-D70F-47E4-BDD4-269068D1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2A24642-60BE-4C65-BD32-C4B41C97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29D9-934A-49BB-8B36-BE8B1C960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39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22B4CA-6F2E-40A9-8464-C7CE4697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9EAADB9-5755-41FA-9BBE-6ED2E393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743D-9A11-4269-BCB3-FFED0FA143C3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FBA2EA-69BB-47CF-BFA1-CDD996E17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C4CB274-D3E4-4C8E-AA6B-E3C28A67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29D9-934A-49BB-8B36-BE8B1C960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66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F104F4-9813-4D76-B57D-89BB921B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743D-9A11-4269-BCB3-FFED0FA143C3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ACB3B84-5C2A-41D2-8804-6EAD7E14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54E389-7478-4334-8737-7AB78E8A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29D9-934A-49BB-8B36-BE8B1C960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47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3840C-C71C-4908-BB94-53B48531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14E8D9-A9CF-456D-A00F-25667EC98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17C2A9-10B0-4E9E-BA6F-D8CD5D808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355A77-27B5-4FE5-8A22-20937685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743D-9A11-4269-BCB3-FFED0FA143C3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68FF26-7D14-46AF-982D-BEA9B7DA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87C822-068E-4C63-B768-6FF5F3D4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29D9-934A-49BB-8B36-BE8B1C960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95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4E9C1B-8B76-4C7A-A845-B6CF76EE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B5838E3-8034-4BCA-9FCB-5E204861E1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4FC7A9-9F98-4E68-BC33-D71C14887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0E3B56-6426-4DDA-A082-D09EA3A2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743D-9A11-4269-BCB3-FFED0FA143C3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0DDA3E-4F39-4138-8775-077F5020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39E5DF-AE78-4FA2-B577-6E4A06FC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29D9-934A-49BB-8B36-BE8B1C960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43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535448-D60B-49A1-83BF-70B3CE1F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A0A17C-70A5-4D29-9F5F-B8C571E05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67C013-F4EA-4A63-9C9D-022C39080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4743D-9A11-4269-BCB3-FFED0FA143C3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40D192-96B2-4681-A69A-AF5950E4A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FC9162-7BA4-47C8-B320-66CD7EC32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B29D9-934A-49BB-8B36-BE8B1C960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387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9A2C83-39CE-47BD-B0A1-BF38C23FD3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憑依ローグライク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592A1A-096F-42B8-A8D1-A9AD397B0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7196"/>
            <a:ext cx="9144000" cy="2503502"/>
          </a:xfrm>
        </p:spPr>
        <p:txBody>
          <a:bodyPr/>
          <a:lstStyle/>
          <a:p>
            <a:r>
              <a:rPr kumimoji="1" lang="ja-JP" altLang="en-US" dirty="0"/>
              <a:t>ジャンル：多視点ローグライク</a:t>
            </a:r>
            <a:r>
              <a:rPr kumimoji="1" lang="en-US" altLang="ja-JP" dirty="0"/>
              <a:t>RPG</a:t>
            </a:r>
          </a:p>
          <a:p>
            <a:r>
              <a:rPr kumimoji="1" lang="ja-JP" altLang="en-US" dirty="0"/>
              <a:t>プラットフォーム：</a:t>
            </a:r>
            <a:r>
              <a:rPr kumimoji="1" lang="en-US" altLang="ja-JP" dirty="0"/>
              <a:t>PS4/5</a:t>
            </a:r>
          </a:p>
          <a:p>
            <a:r>
              <a:rPr lang="ja-JP" altLang="en-US" dirty="0"/>
              <a:t>ターゲット：ローグライク好き　転生もの好き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561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85A64B-684F-462D-A673-03227AC1A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物語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06D738-3226-42A5-ADEC-C4F47D3C6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別世界から来た人物</a:t>
            </a:r>
            <a:r>
              <a:rPr kumimoji="1" lang="en-US" altLang="ja-JP" dirty="0"/>
              <a:t>A</a:t>
            </a:r>
            <a:r>
              <a:rPr kumimoji="1" lang="ja-JP" altLang="en-US" dirty="0"/>
              <a:t>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別世界から来た人物</a:t>
            </a:r>
            <a:r>
              <a:rPr lang="en-US" altLang="ja-JP" dirty="0"/>
              <a:t>B</a:t>
            </a:r>
            <a:r>
              <a:rPr lang="ja-JP" altLang="en-US" dirty="0"/>
              <a:t>（前回死亡した人物</a:t>
            </a:r>
            <a:r>
              <a:rPr lang="en-US" altLang="ja-JP" dirty="0"/>
              <a:t>A</a:t>
            </a:r>
            <a:r>
              <a:rPr lang="ja-JP" altLang="en-US" dirty="0"/>
              <a:t>）。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別世界</a:t>
            </a:r>
            <a:r>
              <a:rPr lang="ja-JP" altLang="en-US" dirty="0"/>
              <a:t>から来た人物</a:t>
            </a:r>
            <a:r>
              <a:rPr lang="en-US" altLang="ja-JP" dirty="0"/>
              <a:t>C</a:t>
            </a:r>
            <a:r>
              <a:rPr lang="ja-JP" altLang="en-US" dirty="0"/>
              <a:t>（前回死亡した人物</a:t>
            </a:r>
            <a:r>
              <a:rPr lang="en-US" altLang="ja-JP" dirty="0"/>
              <a:t>B</a:t>
            </a:r>
            <a:r>
              <a:rPr lang="ja-JP" altLang="en-US" dirty="0"/>
              <a:t>）。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プレイヤーは別世界から来る「異世界転生」の</a:t>
            </a:r>
            <a:r>
              <a:rPr kumimoji="1" lang="ja-JP" altLang="en-US" dirty="0"/>
              <a:t>黒幕です。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異世界転生者の力を勝手に利用して現世への転生を目指そう</a:t>
            </a:r>
          </a:p>
        </p:txBody>
      </p:sp>
    </p:spTree>
    <p:extLst>
      <p:ext uri="{BB962C8B-B14F-4D97-AF65-F5344CB8AC3E}">
        <p14:creationId xmlns:p14="http://schemas.microsoft.com/office/powerpoint/2010/main" val="233447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80B6C0-C364-4A88-903A-E0145CE6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ゲームクリア条件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36DA58-F0E5-40E7-B3E7-467746BC4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・ゲームクリア条件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異世界転生者たちがモンスターを倒した際に落とす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「霊力」を</a:t>
            </a:r>
            <a:r>
              <a:rPr lang="ja-JP" altLang="en-US" dirty="0"/>
              <a:t>一定以上獲得した上で異世界転生者たちの全滅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・ゲーム失敗条件（セーブしたところからやり直し可）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霊力が溜まりきり前に異世界転生者たちが全滅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憑依している異世界転生者が死亡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077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EEE685-DDAD-42C2-ACD3-231E28BE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ゲームシステム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59D4A-7E32-4573-9483-B0A9B37B8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1800" dirty="0"/>
              <a:t>ゲームのメインキャラクターとなる「異世界転生者」は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転生する為の「霊力」を集めようと魔物が多く生息する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タワーに毎日挑戦しています。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ゲーム内で朝昼夜が存在し、異世界転生者はタワー内を自動で冒険します。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1</a:t>
            </a:r>
            <a:r>
              <a:rPr lang="ja-JP" altLang="en-US" sz="1800" dirty="0"/>
              <a:t>日が経過すると新たな異世界転生者が地上に現れ、タワーに挑戦し始めます。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異世界転生者が倒した魔物が落とす霊力は自動でプレイヤーのもとに集まります。</a:t>
            </a:r>
            <a:endParaRPr lang="en-US" altLang="ja-JP" sz="1800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460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22B54-64E7-4234-968E-436E97B5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異世界転生者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B92887-4DA6-4353-8703-55D0515CE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1800" dirty="0"/>
              <a:t>異世界転生者は１日</a:t>
            </a:r>
            <a:r>
              <a:rPr kumimoji="1" lang="en-US" altLang="ja-JP" sz="1800" dirty="0"/>
              <a:t>1</a:t>
            </a:r>
            <a:r>
              <a:rPr lang="ja-JP" altLang="en-US" sz="1800" dirty="0"/>
              <a:t>人地上に現れ、すぐにタワーに挑戦します。</a:t>
            </a: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1</a:t>
            </a:r>
            <a:r>
              <a:rPr lang="ja-JP" altLang="en-US" sz="1800" dirty="0"/>
              <a:t>日が経過するごとにまた新たな異世界転生者が地上に現れます。</a:t>
            </a: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この</a:t>
            </a:r>
            <a:r>
              <a:rPr lang="ja-JP" altLang="en-US" sz="1800" dirty="0">
                <a:solidFill>
                  <a:srgbClr val="FF0000"/>
                </a:solidFill>
              </a:rPr>
              <a:t>異世界転生者は同一人物</a:t>
            </a:r>
            <a:r>
              <a:rPr lang="ja-JP" altLang="en-US" sz="1800" dirty="0"/>
              <a:t>です。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>
                <a:solidFill>
                  <a:srgbClr val="FF0000"/>
                </a:solidFill>
              </a:rPr>
              <a:t>お互いの視界に入ると互いに存在できない存在として消滅</a:t>
            </a:r>
            <a:r>
              <a:rPr lang="ja-JP" altLang="en-US" sz="1800" dirty="0"/>
              <a:t>します。</a:t>
            </a: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これを防ぐ為、プレイヤーは異世界転生者に憑りつき、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異世界転生者の動向を操作することができます。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956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F4E884-8CF9-47ED-842B-7716C70F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異世界転生者の基本行動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C67FDD-E577-4E09-8C5B-BD2999740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000" dirty="0"/>
              <a:t>1</a:t>
            </a:r>
            <a:r>
              <a:rPr kumimoji="1" lang="ja-JP" altLang="en-US" sz="2000" dirty="0"/>
              <a:t>日の始まり（地上に転生）</a:t>
            </a:r>
            <a:r>
              <a:rPr lang="ja-JP" altLang="en-US" sz="2000" dirty="0"/>
              <a:t>　タワーへ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↓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下の層を目指す　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優先度　高　モンスター討伐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　　　　　</a:t>
            </a:r>
            <a:r>
              <a:rPr kumimoji="1" lang="ja-JP" altLang="en-US" sz="2000" dirty="0"/>
              <a:t>（モンスター遭遇時戦闘終了まで戦闘）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　　　　　マッピング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　　　低　宝箱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↓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昼・夜　等　その時間になるとその場で休憩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990676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549570-80A1-4B52-95C5-582213F1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憑依・暗殺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5D7433-6EA5-46E9-8A57-E2FE2875B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/>
              <a:t>プレイヤーは異世界転生者を選択し、憑りつくことができます。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憑りついた異世界転生者は自由に操ることができます。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他の異世界転生者が以下の行動・状況の際に操っている異世界転生者で攻撃することで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その異世界転生者を暗殺・多くの「霊力」を獲得できます。</a:t>
            </a:r>
            <a:endParaRPr kumimoji="1"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【</a:t>
            </a:r>
            <a:r>
              <a:rPr lang="ja-JP" altLang="en-US" sz="2000" dirty="0"/>
              <a:t>暗殺可能状況</a:t>
            </a:r>
            <a:r>
              <a:rPr lang="en-US" altLang="ja-JP" sz="2000" dirty="0"/>
              <a:t>】</a:t>
            </a:r>
          </a:p>
          <a:p>
            <a:pPr marL="0" indent="0">
              <a:buNone/>
            </a:pPr>
            <a:r>
              <a:rPr kumimoji="1" lang="ja-JP" altLang="en-US" sz="2000" dirty="0"/>
              <a:t>・昼夜等の休憩時に背後から攻撃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・他異世界転生者がモンスターとの戦闘時に攻撃</a:t>
            </a:r>
            <a:endParaRPr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728224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472</Words>
  <Application>Microsoft Office PowerPoint</Application>
  <PresentationFormat>ワイド画面</PresentationFormat>
  <Paragraphs>60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憑依ローグライク</vt:lpstr>
      <vt:lpstr>物語</vt:lpstr>
      <vt:lpstr>ゲームクリア条件</vt:lpstr>
      <vt:lpstr>ゲームシステム</vt:lpstr>
      <vt:lpstr>異世界転生者</vt:lpstr>
      <vt:lpstr>異世界転生者の基本行動</vt:lpstr>
      <vt:lpstr>憑依・暗殺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aaaa aaa</dc:creator>
  <cp:lastModifiedBy>aaaa aaa</cp:lastModifiedBy>
  <cp:revision>6</cp:revision>
  <dcterms:created xsi:type="dcterms:W3CDTF">2021-01-19T11:49:29Z</dcterms:created>
  <dcterms:modified xsi:type="dcterms:W3CDTF">2021-01-19T19:37:23Z</dcterms:modified>
</cp:coreProperties>
</file>