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2" r:id="rId7"/>
    <p:sldId id="263" r:id="rId8"/>
    <p:sldId id="258"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90"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25BBDE-C22E-4D97-9EC9-63CEFE8DA67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A63109B-A64C-4560-86BB-72622288AF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E7CDAEA-010D-4398-B0EE-289E9862B810}"/>
              </a:ext>
            </a:extLst>
          </p:cNvPr>
          <p:cNvSpPr>
            <a:spLocks noGrp="1"/>
          </p:cNvSpPr>
          <p:nvPr>
            <p:ph type="dt" sz="half" idx="10"/>
          </p:nvPr>
        </p:nvSpPr>
        <p:spPr/>
        <p:txBody>
          <a:bodyPr/>
          <a:lstStyle/>
          <a:p>
            <a:fld id="{7AF0D6CD-25ED-4EFE-8A0A-B60C723EE37C}" type="datetimeFigureOut">
              <a:rPr kumimoji="1" lang="ja-JP" altLang="en-US" smtClean="0"/>
              <a:t>2021/2/11</a:t>
            </a:fld>
            <a:endParaRPr kumimoji="1" lang="ja-JP" altLang="en-US"/>
          </a:p>
        </p:txBody>
      </p:sp>
      <p:sp>
        <p:nvSpPr>
          <p:cNvPr id="5" name="フッター プレースホルダー 4">
            <a:extLst>
              <a:ext uri="{FF2B5EF4-FFF2-40B4-BE49-F238E27FC236}">
                <a16:creationId xmlns:a16="http://schemas.microsoft.com/office/drawing/2014/main" id="{F5CA9FAA-57FF-49FA-91F6-FD765B8B0E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31C1F5-2B9F-45C5-A052-7AE29E3DAD31}"/>
              </a:ext>
            </a:extLst>
          </p:cNvPr>
          <p:cNvSpPr>
            <a:spLocks noGrp="1"/>
          </p:cNvSpPr>
          <p:nvPr>
            <p:ph type="sldNum" sz="quarter" idx="12"/>
          </p:nvPr>
        </p:nvSpPr>
        <p:spPr/>
        <p:txBody>
          <a:bodyPr/>
          <a:lstStyle/>
          <a:p>
            <a:fld id="{4A90126A-C365-48B4-829C-14BFCEEB7F7A}" type="slidenum">
              <a:rPr kumimoji="1" lang="ja-JP" altLang="en-US" smtClean="0"/>
              <a:t>‹#›</a:t>
            </a:fld>
            <a:endParaRPr kumimoji="1" lang="ja-JP" altLang="en-US"/>
          </a:p>
        </p:txBody>
      </p:sp>
    </p:spTree>
    <p:extLst>
      <p:ext uri="{BB962C8B-B14F-4D97-AF65-F5344CB8AC3E}">
        <p14:creationId xmlns:p14="http://schemas.microsoft.com/office/powerpoint/2010/main" val="75375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38A5A-756E-4CF1-A196-0CFE86E209B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8D87B3-48F2-46FB-9ED1-54DD51B78D2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C6059F-D757-43AB-B6A5-6025B2E5C2B9}"/>
              </a:ext>
            </a:extLst>
          </p:cNvPr>
          <p:cNvSpPr>
            <a:spLocks noGrp="1"/>
          </p:cNvSpPr>
          <p:nvPr>
            <p:ph type="dt" sz="half" idx="10"/>
          </p:nvPr>
        </p:nvSpPr>
        <p:spPr/>
        <p:txBody>
          <a:bodyPr/>
          <a:lstStyle/>
          <a:p>
            <a:fld id="{7AF0D6CD-25ED-4EFE-8A0A-B60C723EE37C}" type="datetimeFigureOut">
              <a:rPr kumimoji="1" lang="ja-JP" altLang="en-US" smtClean="0"/>
              <a:t>2021/2/11</a:t>
            </a:fld>
            <a:endParaRPr kumimoji="1" lang="ja-JP" altLang="en-US"/>
          </a:p>
        </p:txBody>
      </p:sp>
      <p:sp>
        <p:nvSpPr>
          <p:cNvPr id="5" name="フッター プレースホルダー 4">
            <a:extLst>
              <a:ext uri="{FF2B5EF4-FFF2-40B4-BE49-F238E27FC236}">
                <a16:creationId xmlns:a16="http://schemas.microsoft.com/office/drawing/2014/main" id="{4FA517F5-DD1F-40B3-AB70-041EC4B893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C5B8B4-548D-4EB8-9119-9BDF50692A24}"/>
              </a:ext>
            </a:extLst>
          </p:cNvPr>
          <p:cNvSpPr>
            <a:spLocks noGrp="1"/>
          </p:cNvSpPr>
          <p:nvPr>
            <p:ph type="sldNum" sz="quarter" idx="12"/>
          </p:nvPr>
        </p:nvSpPr>
        <p:spPr/>
        <p:txBody>
          <a:bodyPr/>
          <a:lstStyle/>
          <a:p>
            <a:fld id="{4A90126A-C365-48B4-829C-14BFCEEB7F7A}" type="slidenum">
              <a:rPr kumimoji="1" lang="ja-JP" altLang="en-US" smtClean="0"/>
              <a:t>‹#›</a:t>
            </a:fld>
            <a:endParaRPr kumimoji="1" lang="ja-JP" altLang="en-US"/>
          </a:p>
        </p:txBody>
      </p:sp>
    </p:spTree>
    <p:extLst>
      <p:ext uri="{BB962C8B-B14F-4D97-AF65-F5344CB8AC3E}">
        <p14:creationId xmlns:p14="http://schemas.microsoft.com/office/powerpoint/2010/main" val="103067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A4F10B7-2464-488C-B444-A4BA5ED18A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285A384-95CA-405E-BA5D-B016B2AC55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46DC8-4B18-4985-93B6-F0CAFE6CC13B}"/>
              </a:ext>
            </a:extLst>
          </p:cNvPr>
          <p:cNvSpPr>
            <a:spLocks noGrp="1"/>
          </p:cNvSpPr>
          <p:nvPr>
            <p:ph type="dt" sz="half" idx="10"/>
          </p:nvPr>
        </p:nvSpPr>
        <p:spPr/>
        <p:txBody>
          <a:bodyPr/>
          <a:lstStyle/>
          <a:p>
            <a:fld id="{7AF0D6CD-25ED-4EFE-8A0A-B60C723EE37C}" type="datetimeFigureOut">
              <a:rPr kumimoji="1" lang="ja-JP" altLang="en-US" smtClean="0"/>
              <a:t>2021/2/11</a:t>
            </a:fld>
            <a:endParaRPr kumimoji="1" lang="ja-JP" altLang="en-US"/>
          </a:p>
        </p:txBody>
      </p:sp>
      <p:sp>
        <p:nvSpPr>
          <p:cNvPr id="5" name="フッター プレースホルダー 4">
            <a:extLst>
              <a:ext uri="{FF2B5EF4-FFF2-40B4-BE49-F238E27FC236}">
                <a16:creationId xmlns:a16="http://schemas.microsoft.com/office/drawing/2014/main" id="{4DF884EA-9B41-4208-84F3-80735E8FCA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28321A-8DF3-4596-9F18-2919525D97D6}"/>
              </a:ext>
            </a:extLst>
          </p:cNvPr>
          <p:cNvSpPr>
            <a:spLocks noGrp="1"/>
          </p:cNvSpPr>
          <p:nvPr>
            <p:ph type="sldNum" sz="quarter" idx="12"/>
          </p:nvPr>
        </p:nvSpPr>
        <p:spPr/>
        <p:txBody>
          <a:bodyPr/>
          <a:lstStyle/>
          <a:p>
            <a:fld id="{4A90126A-C365-48B4-829C-14BFCEEB7F7A}" type="slidenum">
              <a:rPr kumimoji="1" lang="ja-JP" altLang="en-US" smtClean="0"/>
              <a:t>‹#›</a:t>
            </a:fld>
            <a:endParaRPr kumimoji="1" lang="ja-JP" altLang="en-US"/>
          </a:p>
        </p:txBody>
      </p:sp>
    </p:spTree>
    <p:extLst>
      <p:ext uri="{BB962C8B-B14F-4D97-AF65-F5344CB8AC3E}">
        <p14:creationId xmlns:p14="http://schemas.microsoft.com/office/powerpoint/2010/main" val="303990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10B1D8-935F-4412-9144-00EFF69A07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7DAE4D0-CB4F-4A93-9D74-3C612D680B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8E2CB1-E83B-4850-BEF8-85057D1DBF0D}"/>
              </a:ext>
            </a:extLst>
          </p:cNvPr>
          <p:cNvSpPr>
            <a:spLocks noGrp="1"/>
          </p:cNvSpPr>
          <p:nvPr>
            <p:ph type="dt" sz="half" idx="10"/>
          </p:nvPr>
        </p:nvSpPr>
        <p:spPr/>
        <p:txBody>
          <a:bodyPr/>
          <a:lstStyle/>
          <a:p>
            <a:fld id="{7AF0D6CD-25ED-4EFE-8A0A-B60C723EE37C}" type="datetimeFigureOut">
              <a:rPr kumimoji="1" lang="ja-JP" altLang="en-US" smtClean="0"/>
              <a:t>2021/2/11</a:t>
            </a:fld>
            <a:endParaRPr kumimoji="1" lang="ja-JP" altLang="en-US"/>
          </a:p>
        </p:txBody>
      </p:sp>
      <p:sp>
        <p:nvSpPr>
          <p:cNvPr id="5" name="フッター プレースホルダー 4">
            <a:extLst>
              <a:ext uri="{FF2B5EF4-FFF2-40B4-BE49-F238E27FC236}">
                <a16:creationId xmlns:a16="http://schemas.microsoft.com/office/drawing/2014/main" id="{57FA0BD9-53DF-4620-8DEB-C87C69B52A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1CBBDE-0C12-4DEC-8FCA-8BFD4BB5F423}"/>
              </a:ext>
            </a:extLst>
          </p:cNvPr>
          <p:cNvSpPr>
            <a:spLocks noGrp="1"/>
          </p:cNvSpPr>
          <p:nvPr>
            <p:ph type="sldNum" sz="quarter" idx="12"/>
          </p:nvPr>
        </p:nvSpPr>
        <p:spPr/>
        <p:txBody>
          <a:bodyPr/>
          <a:lstStyle/>
          <a:p>
            <a:fld id="{4A90126A-C365-48B4-829C-14BFCEEB7F7A}" type="slidenum">
              <a:rPr kumimoji="1" lang="ja-JP" altLang="en-US" smtClean="0"/>
              <a:t>‹#›</a:t>
            </a:fld>
            <a:endParaRPr kumimoji="1" lang="ja-JP" altLang="en-US"/>
          </a:p>
        </p:txBody>
      </p:sp>
    </p:spTree>
    <p:extLst>
      <p:ext uri="{BB962C8B-B14F-4D97-AF65-F5344CB8AC3E}">
        <p14:creationId xmlns:p14="http://schemas.microsoft.com/office/powerpoint/2010/main" val="34998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28B59-D52B-4E8B-84DB-F2F3CF86010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D43C3D-C052-45DA-AC22-B5316DCDB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D4E9FA-B86C-4743-83B0-A90CFC1134AF}"/>
              </a:ext>
            </a:extLst>
          </p:cNvPr>
          <p:cNvSpPr>
            <a:spLocks noGrp="1"/>
          </p:cNvSpPr>
          <p:nvPr>
            <p:ph type="dt" sz="half" idx="10"/>
          </p:nvPr>
        </p:nvSpPr>
        <p:spPr/>
        <p:txBody>
          <a:bodyPr/>
          <a:lstStyle/>
          <a:p>
            <a:fld id="{7AF0D6CD-25ED-4EFE-8A0A-B60C723EE37C}" type="datetimeFigureOut">
              <a:rPr kumimoji="1" lang="ja-JP" altLang="en-US" smtClean="0"/>
              <a:t>2021/2/11</a:t>
            </a:fld>
            <a:endParaRPr kumimoji="1" lang="ja-JP" altLang="en-US"/>
          </a:p>
        </p:txBody>
      </p:sp>
      <p:sp>
        <p:nvSpPr>
          <p:cNvPr id="5" name="フッター プレースホルダー 4">
            <a:extLst>
              <a:ext uri="{FF2B5EF4-FFF2-40B4-BE49-F238E27FC236}">
                <a16:creationId xmlns:a16="http://schemas.microsoft.com/office/drawing/2014/main" id="{54576F3D-7345-49BE-8225-F7A590EC57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F27356-8810-4755-9F94-6D77D39DE245}"/>
              </a:ext>
            </a:extLst>
          </p:cNvPr>
          <p:cNvSpPr>
            <a:spLocks noGrp="1"/>
          </p:cNvSpPr>
          <p:nvPr>
            <p:ph type="sldNum" sz="quarter" idx="12"/>
          </p:nvPr>
        </p:nvSpPr>
        <p:spPr/>
        <p:txBody>
          <a:bodyPr/>
          <a:lstStyle/>
          <a:p>
            <a:fld id="{4A90126A-C365-48B4-829C-14BFCEEB7F7A}" type="slidenum">
              <a:rPr kumimoji="1" lang="ja-JP" altLang="en-US" smtClean="0"/>
              <a:t>‹#›</a:t>
            </a:fld>
            <a:endParaRPr kumimoji="1" lang="ja-JP" altLang="en-US"/>
          </a:p>
        </p:txBody>
      </p:sp>
    </p:spTree>
    <p:extLst>
      <p:ext uri="{BB962C8B-B14F-4D97-AF65-F5344CB8AC3E}">
        <p14:creationId xmlns:p14="http://schemas.microsoft.com/office/powerpoint/2010/main" val="407335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E4844-1E55-45C3-9F38-ABD4B223E3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3E8F9A9-AF51-44B8-95E0-8242FED85FE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60EC8CD-DD00-4CE9-8556-3C50E3683B1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83FFF88-62AB-4BAB-B71A-F7DEA41AC253}"/>
              </a:ext>
            </a:extLst>
          </p:cNvPr>
          <p:cNvSpPr>
            <a:spLocks noGrp="1"/>
          </p:cNvSpPr>
          <p:nvPr>
            <p:ph type="dt" sz="half" idx="10"/>
          </p:nvPr>
        </p:nvSpPr>
        <p:spPr/>
        <p:txBody>
          <a:bodyPr/>
          <a:lstStyle/>
          <a:p>
            <a:fld id="{7AF0D6CD-25ED-4EFE-8A0A-B60C723EE37C}" type="datetimeFigureOut">
              <a:rPr kumimoji="1" lang="ja-JP" altLang="en-US" smtClean="0"/>
              <a:t>2021/2/11</a:t>
            </a:fld>
            <a:endParaRPr kumimoji="1" lang="ja-JP" altLang="en-US"/>
          </a:p>
        </p:txBody>
      </p:sp>
      <p:sp>
        <p:nvSpPr>
          <p:cNvPr id="6" name="フッター プレースホルダー 5">
            <a:extLst>
              <a:ext uri="{FF2B5EF4-FFF2-40B4-BE49-F238E27FC236}">
                <a16:creationId xmlns:a16="http://schemas.microsoft.com/office/drawing/2014/main" id="{6BCAB15C-CF66-490D-B2F1-C2A8A67EB26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6630FC-C4A3-4294-B092-BC44739D5379}"/>
              </a:ext>
            </a:extLst>
          </p:cNvPr>
          <p:cNvSpPr>
            <a:spLocks noGrp="1"/>
          </p:cNvSpPr>
          <p:nvPr>
            <p:ph type="sldNum" sz="quarter" idx="12"/>
          </p:nvPr>
        </p:nvSpPr>
        <p:spPr/>
        <p:txBody>
          <a:bodyPr/>
          <a:lstStyle/>
          <a:p>
            <a:fld id="{4A90126A-C365-48B4-829C-14BFCEEB7F7A}" type="slidenum">
              <a:rPr kumimoji="1" lang="ja-JP" altLang="en-US" smtClean="0"/>
              <a:t>‹#›</a:t>
            </a:fld>
            <a:endParaRPr kumimoji="1" lang="ja-JP" altLang="en-US"/>
          </a:p>
        </p:txBody>
      </p:sp>
    </p:spTree>
    <p:extLst>
      <p:ext uri="{BB962C8B-B14F-4D97-AF65-F5344CB8AC3E}">
        <p14:creationId xmlns:p14="http://schemas.microsoft.com/office/powerpoint/2010/main" val="99759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0F51E-658B-478D-AB1C-EE639FC127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6301F93-CBB0-4204-AEC8-CB03D3EEA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70FB64F-7CE7-4611-8A2C-A254B38D1A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310DE7-153F-4BB0-A8A5-3BE29F9CA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E228D81-9112-4591-8F1D-5A9D8C12B87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B7AB046-DDC9-4FC7-A4EB-3A0D6333712B}"/>
              </a:ext>
            </a:extLst>
          </p:cNvPr>
          <p:cNvSpPr>
            <a:spLocks noGrp="1"/>
          </p:cNvSpPr>
          <p:nvPr>
            <p:ph type="dt" sz="half" idx="10"/>
          </p:nvPr>
        </p:nvSpPr>
        <p:spPr/>
        <p:txBody>
          <a:bodyPr/>
          <a:lstStyle/>
          <a:p>
            <a:fld id="{7AF0D6CD-25ED-4EFE-8A0A-B60C723EE37C}" type="datetimeFigureOut">
              <a:rPr kumimoji="1" lang="ja-JP" altLang="en-US" smtClean="0"/>
              <a:t>2021/2/11</a:t>
            </a:fld>
            <a:endParaRPr kumimoji="1" lang="ja-JP" altLang="en-US"/>
          </a:p>
        </p:txBody>
      </p:sp>
      <p:sp>
        <p:nvSpPr>
          <p:cNvPr id="8" name="フッター プレースホルダー 7">
            <a:extLst>
              <a:ext uri="{FF2B5EF4-FFF2-40B4-BE49-F238E27FC236}">
                <a16:creationId xmlns:a16="http://schemas.microsoft.com/office/drawing/2014/main" id="{D1472E7A-35EA-4EDA-B610-88ECC83115B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B7D917E-0A78-4BFC-A417-494C23AA88FE}"/>
              </a:ext>
            </a:extLst>
          </p:cNvPr>
          <p:cNvSpPr>
            <a:spLocks noGrp="1"/>
          </p:cNvSpPr>
          <p:nvPr>
            <p:ph type="sldNum" sz="quarter" idx="12"/>
          </p:nvPr>
        </p:nvSpPr>
        <p:spPr/>
        <p:txBody>
          <a:bodyPr/>
          <a:lstStyle/>
          <a:p>
            <a:fld id="{4A90126A-C365-48B4-829C-14BFCEEB7F7A}" type="slidenum">
              <a:rPr kumimoji="1" lang="ja-JP" altLang="en-US" smtClean="0"/>
              <a:t>‹#›</a:t>
            </a:fld>
            <a:endParaRPr kumimoji="1" lang="ja-JP" altLang="en-US"/>
          </a:p>
        </p:txBody>
      </p:sp>
    </p:spTree>
    <p:extLst>
      <p:ext uri="{BB962C8B-B14F-4D97-AF65-F5344CB8AC3E}">
        <p14:creationId xmlns:p14="http://schemas.microsoft.com/office/powerpoint/2010/main" val="133908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C880D-99B7-46E6-88F9-5D135D1E81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C3D5633-5A47-4B88-9768-4D676B8813F7}"/>
              </a:ext>
            </a:extLst>
          </p:cNvPr>
          <p:cNvSpPr>
            <a:spLocks noGrp="1"/>
          </p:cNvSpPr>
          <p:nvPr>
            <p:ph type="dt" sz="half" idx="10"/>
          </p:nvPr>
        </p:nvSpPr>
        <p:spPr/>
        <p:txBody>
          <a:bodyPr/>
          <a:lstStyle/>
          <a:p>
            <a:fld id="{7AF0D6CD-25ED-4EFE-8A0A-B60C723EE37C}" type="datetimeFigureOut">
              <a:rPr kumimoji="1" lang="ja-JP" altLang="en-US" smtClean="0"/>
              <a:t>2021/2/11</a:t>
            </a:fld>
            <a:endParaRPr kumimoji="1" lang="ja-JP" altLang="en-US"/>
          </a:p>
        </p:txBody>
      </p:sp>
      <p:sp>
        <p:nvSpPr>
          <p:cNvPr id="4" name="フッター プレースホルダー 3">
            <a:extLst>
              <a:ext uri="{FF2B5EF4-FFF2-40B4-BE49-F238E27FC236}">
                <a16:creationId xmlns:a16="http://schemas.microsoft.com/office/drawing/2014/main" id="{26B7BCF2-0380-4D4A-B7C3-7565FC89B5F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C44B49D-0F32-4910-883C-50802F10A42E}"/>
              </a:ext>
            </a:extLst>
          </p:cNvPr>
          <p:cNvSpPr>
            <a:spLocks noGrp="1"/>
          </p:cNvSpPr>
          <p:nvPr>
            <p:ph type="sldNum" sz="quarter" idx="12"/>
          </p:nvPr>
        </p:nvSpPr>
        <p:spPr/>
        <p:txBody>
          <a:bodyPr/>
          <a:lstStyle/>
          <a:p>
            <a:fld id="{4A90126A-C365-48B4-829C-14BFCEEB7F7A}" type="slidenum">
              <a:rPr kumimoji="1" lang="ja-JP" altLang="en-US" smtClean="0"/>
              <a:t>‹#›</a:t>
            </a:fld>
            <a:endParaRPr kumimoji="1" lang="ja-JP" altLang="en-US"/>
          </a:p>
        </p:txBody>
      </p:sp>
    </p:spTree>
    <p:extLst>
      <p:ext uri="{BB962C8B-B14F-4D97-AF65-F5344CB8AC3E}">
        <p14:creationId xmlns:p14="http://schemas.microsoft.com/office/powerpoint/2010/main" val="60559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10F975E-B9A6-4576-9487-090A8F47CFEA}"/>
              </a:ext>
            </a:extLst>
          </p:cNvPr>
          <p:cNvSpPr>
            <a:spLocks noGrp="1"/>
          </p:cNvSpPr>
          <p:nvPr>
            <p:ph type="dt" sz="half" idx="10"/>
          </p:nvPr>
        </p:nvSpPr>
        <p:spPr/>
        <p:txBody>
          <a:bodyPr/>
          <a:lstStyle/>
          <a:p>
            <a:fld id="{7AF0D6CD-25ED-4EFE-8A0A-B60C723EE37C}" type="datetimeFigureOut">
              <a:rPr kumimoji="1" lang="ja-JP" altLang="en-US" smtClean="0"/>
              <a:t>2021/2/11</a:t>
            </a:fld>
            <a:endParaRPr kumimoji="1" lang="ja-JP" altLang="en-US"/>
          </a:p>
        </p:txBody>
      </p:sp>
      <p:sp>
        <p:nvSpPr>
          <p:cNvPr id="3" name="フッター プレースホルダー 2">
            <a:extLst>
              <a:ext uri="{FF2B5EF4-FFF2-40B4-BE49-F238E27FC236}">
                <a16:creationId xmlns:a16="http://schemas.microsoft.com/office/drawing/2014/main" id="{E889C811-FDEF-4296-A817-496888D1974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61866C7-9A31-4F33-9DC8-4BEDF235F1DC}"/>
              </a:ext>
            </a:extLst>
          </p:cNvPr>
          <p:cNvSpPr>
            <a:spLocks noGrp="1"/>
          </p:cNvSpPr>
          <p:nvPr>
            <p:ph type="sldNum" sz="quarter" idx="12"/>
          </p:nvPr>
        </p:nvSpPr>
        <p:spPr/>
        <p:txBody>
          <a:bodyPr/>
          <a:lstStyle/>
          <a:p>
            <a:fld id="{4A90126A-C365-48B4-829C-14BFCEEB7F7A}" type="slidenum">
              <a:rPr kumimoji="1" lang="ja-JP" altLang="en-US" smtClean="0"/>
              <a:t>‹#›</a:t>
            </a:fld>
            <a:endParaRPr kumimoji="1" lang="ja-JP" altLang="en-US"/>
          </a:p>
        </p:txBody>
      </p:sp>
    </p:spTree>
    <p:extLst>
      <p:ext uri="{BB962C8B-B14F-4D97-AF65-F5344CB8AC3E}">
        <p14:creationId xmlns:p14="http://schemas.microsoft.com/office/powerpoint/2010/main" val="117750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08438D-035E-4D69-9235-5C315297328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74A76A-978F-49B7-89F1-C56FDD76F2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2DF72F5-AB58-4A46-BD2A-E4A4C10D4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2A8DF35-439C-4DBE-8207-C3D0DC60E06B}"/>
              </a:ext>
            </a:extLst>
          </p:cNvPr>
          <p:cNvSpPr>
            <a:spLocks noGrp="1"/>
          </p:cNvSpPr>
          <p:nvPr>
            <p:ph type="dt" sz="half" idx="10"/>
          </p:nvPr>
        </p:nvSpPr>
        <p:spPr/>
        <p:txBody>
          <a:bodyPr/>
          <a:lstStyle/>
          <a:p>
            <a:fld id="{7AF0D6CD-25ED-4EFE-8A0A-B60C723EE37C}" type="datetimeFigureOut">
              <a:rPr kumimoji="1" lang="ja-JP" altLang="en-US" smtClean="0"/>
              <a:t>2021/2/11</a:t>
            </a:fld>
            <a:endParaRPr kumimoji="1" lang="ja-JP" altLang="en-US"/>
          </a:p>
        </p:txBody>
      </p:sp>
      <p:sp>
        <p:nvSpPr>
          <p:cNvPr id="6" name="フッター プレースホルダー 5">
            <a:extLst>
              <a:ext uri="{FF2B5EF4-FFF2-40B4-BE49-F238E27FC236}">
                <a16:creationId xmlns:a16="http://schemas.microsoft.com/office/drawing/2014/main" id="{A898B89D-FA8C-4F02-9BFC-54C20CAE1E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ED352FE-68EF-44C3-B29E-2C16415CDE91}"/>
              </a:ext>
            </a:extLst>
          </p:cNvPr>
          <p:cNvSpPr>
            <a:spLocks noGrp="1"/>
          </p:cNvSpPr>
          <p:nvPr>
            <p:ph type="sldNum" sz="quarter" idx="12"/>
          </p:nvPr>
        </p:nvSpPr>
        <p:spPr/>
        <p:txBody>
          <a:bodyPr/>
          <a:lstStyle/>
          <a:p>
            <a:fld id="{4A90126A-C365-48B4-829C-14BFCEEB7F7A}" type="slidenum">
              <a:rPr kumimoji="1" lang="ja-JP" altLang="en-US" smtClean="0"/>
              <a:t>‹#›</a:t>
            </a:fld>
            <a:endParaRPr kumimoji="1" lang="ja-JP" altLang="en-US"/>
          </a:p>
        </p:txBody>
      </p:sp>
    </p:spTree>
    <p:extLst>
      <p:ext uri="{BB962C8B-B14F-4D97-AF65-F5344CB8AC3E}">
        <p14:creationId xmlns:p14="http://schemas.microsoft.com/office/powerpoint/2010/main" val="297378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E31CB-BCE7-42E7-B706-5EF820E3B5E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ACF2EC7-F6DC-424A-B476-2163216BB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F3E462C-48AE-4D95-B82A-47A9B6C33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A7C216-4A6C-41C1-B65B-46A352084A39}"/>
              </a:ext>
            </a:extLst>
          </p:cNvPr>
          <p:cNvSpPr>
            <a:spLocks noGrp="1"/>
          </p:cNvSpPr>
          <p:nvPr>
            <p:ph type="dt" sz="half" idx="10"/>
          </p:nvPr>
        </p:nvSpPr>
        <p:spPr/>
        <p:txBody>
          <a:bodyPr/>
          <a:lstStyle/>
          <a:p>
            <a:fld id="{7AF0D6CD-25ED-4EFE-8A0A-B60C723EE37C}" type="datetimeFigureOut">
              <a:rPr kumimoji="1" lang="ja-JP" altLang="en-US" smtClean="0"/>
              <a:t>2021/2/11</a:t>
            </a:fld>
            <a:endParaRPr kumimoji="1" lang="ja-JP" altLang="en-US"/>
          </a:p>
        </p:txBody>
      </p:sp>
      <p:sp>
        <p:nvSpPr>
          <p:cNvPr id="6" name="フッター プレースホルダー 5">
            <a:extLst>
              <a:ext uri="{FF2B5EF4-FFF2-40B4-BE49-F238E27FC236}">
                <a16:creationId xmlns:a16="http://schemas.microsoft.com/office/drawing/2014/main" id="{13B87AAC-010E-44F9-ADDD-987512251D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980269-B162-46A7-9B78-9D3BC6D9DC79}"/>
              </a:ext>
            </a:extLst>
          </p:cNvPr>
          <p:cNvSpPr>
            <a:spLocks noGrp="1"/>
          </p:cNvSpPr>
          <p:nvPr>
            <p:ph type="sldNum" sz="quarter" idx="12"/>
          </p:nvPr>
        </p:nvSpPr>
        <p:spPr/>
        <p:txBody>
          <a:bodyPr/>
          <a:lstStyle/>
          <a:p>
            <a:fld id="{4A90126A-C365-48B4-829C-14BFCEEB7F7A}" type="slidenum">
              <a:rPr kumimoji="1" lang="ja-JP" altLang="en-US" smtClean="0"/>
              <a:t>‹#›</a:t>
            </a:fld>
            <a:endParaRPr kumimoji="1" lang="ja-JP" altLang="en-US"/>
          </a:p>
        </p:txBody>
      </p:sp>
    </p:spTree>
    <p:extLst>
      <p:ext uri="{BB962C8B-B14F-4D97-AF65-F5344CB8AC3E}">
        <p14:creationId xmlns:p14="http://schemas.microsoft.com/office/powerpoint/2010/main" val="302510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357BCAD-47B3-46CA-9591-72C40B37A7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8CCA90F-1E6B-43BC-A356-25993D60A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5D4C04-0C9A-427A-960E-00186787F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0D6CD-25ED-4EFE-8A0A-B60C723EE37C}" type="datetimeFigureOut">
              <a:rPr kumimoji="1" lang="ja-JP" altLang="en-US" smtClean="0"/>
              <a:t>2021/2/11</a:t>
            </a:fld>
            <a:endParaRPr kumimoji="1" lang="ja-JP" altLang="en-US"/>
          </a:p>
        </p:txBody>
      </p:sp>
      <p:sp>
        <p:nvSpPr>
          <p:cNvPr id="5" name="フッター プレースホルダー 4">
            <a:extLst>
              <a:ext uri="{FF2B5EF4-FFF2-40B4-BE49-F238E27FC236}">
                <a16:creationId xmlns:a16="http://schemas.microsoft.com/office/drawing/2014/main" id="{C6B7EB87-8CEB-46E3-B17A-91C711170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EEECB4E-B247-43FB-BDB8-A8D1C0DBC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0126A-C365-48B4-829C-14BFCEEB7F7A}" type="slidenum">
              <a:rPr kumimoji="1" lang="ja-JP" altLang="en-US" smtClean="0"/>
              <a:t>‹#›</a:t>
            </a:fld>
            <a:endParaRPr kumimoji="1" lang="ja-JP" altLang="en-US"/>
          </a:p>
        </p:txBody>
      </p:sp>
    </p:spTree>
    <p:extLst>
      <p:ext uri="{BB962C8B-B14F-4D97-AF65-F5344CB8AC3E}">
        <p14:creationId xmlns:p14="http://schemas.microsoft.com/office/powerpoint/2010/main" val="2876150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domainq.net/playstation4-controller-game-000778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350D0-FA67-4242-BEE6-E38203145580}"/>
              </a:ext>
            </a:extLst>
          </p:cNvPr>
          <p:cNvSpPr>
            <a:spLocks noGrp="1"/>
          </p:cNvSpPr>
          <p:nvPr>
            <p:ph type="ctrTitle"/>
          </p:nvPr>
        </p:nvSpPr>
        <p:spPr>
          <a:xfrm>
            <a:off x="1524000" y="2830873"/>
            <a:ext cx="9144000" cy="1196254"/>
          </a:xfrm>
        </p:spPr>
        <p:txBody>
          <a:bodyPr/>
          <a:lstStyle/>
          <a:p>
            <a:r>
              <a:rPr kumimoji="1" lang="ja-JP" altLang="en-US" dirty="0"/>
              <a:t>異世界の音楽家</a:t>
            </a:r>
          </a:p>
        </p:txBody>
      </p:sp>
      <p:sp>
        <p:nvSpPr>
          <p:cNvPr id="3" name="字幕 2">
            <a:extLst>
              <a:ext uri="{FF2B5EF4-FFF2-40B4-BE49-F238E27FC236}">
                <a16:creationId xmlns:a16="http://schemas.microsoft.com/office/drawing/2014/main" id="{3EDC2E52-D158-434C-BA85-C77396E1031D}"/>
              </a:ext>
            </a:extLst>
          </p:cNvPr>
          <p:cNvSpPr>
            <a:spLocks noGrp="1"/>
          </p:cNvSpPr>
          <p:nvPr>
            <p:ph type="subTitle" idx="1"/>
          </p:nvPr>
        </p:nvSpPr>
        <p:spPr>
          <a:xfrm>
            <a:off x="1524000" y="4548554"/>
            <a:ext cx="9144000" cy="1963082"/>
          </a:xfrm>
        </p:spPr>
        <p:txBody>
          <a:bodyPr/>
          <a:lstStyle/>
          <a:p>
            <a:r>
              <a:rPr kumimoji="1" lang="ja-JP" altLang="en-US" dirty="0"/>
              <a:t>ジャンル：リズムアクション</a:t>
            </a:r>
            <a:r>
              <a:rPr kumimoji="1" lang="en-US" altLang="ja-JP" dirty="0"/>
              <a:t>RPG</a:t>
            </a:r>
          </a:p>
          <a:p>
            <a:r>
              <a:rPr lang="ja-JP" altLang="en-US" dirty="0"/>
              <a:t>プラットフォーム：</a:t>
            </a:r>
            <a:r>
              <a:rPr lang="en-US" altLang="ja-JP" dirty="0"/>
              <a:t>PS4</a:t>
            </a:r>
          </a:p>
          <a:p>
            <a:r>
              <a:rPr lang="ja-JP" altLang="en-US" dirty="0"/>
              <a:t>ターゲット：お金が好きな人　異世界・転生ものが好きな人</a:t>
            </a:r>
            <a:endParaRPr lang="en-US" altLang="ja-JP" dirty="0"/>
          </a:p>
          <a:p>
            <a:r>
              <a:rPr kumimoji="1" lang="ja-JP" altLang="en-US" dirty="0"/>
              <a:t>音楽</a:t>
            </a:r>
            <a:r>
              <a:rPr kumimoji="1" lang="en-US" altLang="ja-JP" dirty="0"/>
              <a:t>/</a:t>
            </a:r>
            <a:r>
              <a:rPr kumimoji="1" lang="ja-JP" altLang="en-US" dirty="0"/>
              <a:t>楽器が好きな人</a:t>
            </a:r>
          </a:p>
        </p:txBody>
      </p:sp>
      <p:sp>
        <p:nvSpPr>
          <p:cNvPr id="4" name="タイトル 1">
            <a:extLst>
              <a:ext uri="{FF2B5EF4-FFF2-40B4-BE49-F238E27FC236}">
                <a16:creationId xmlns:a16="http://schemas.microsoft.com/office/drawing/2014/main" id="{78E842B6-6225-4260-8484-F48693E65C70}"/>
              </a:ext>
            </a:extLst>
          </p:cNvPr>
          <p:cNvSpPr txBox="1">
            <a:spLocks/>
          </p:cNvSpPr>
          <p:nvPr/>
        </p:nvSpPr>
        <p:spPr>
          <a:xfrm>
            <a:off x="1309255" y="1711319"/>
            <a:ext cx="3241964" cy="5981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2400" u="sng" dirty="0"/>
              <a:t>ゲームタイトル</a:t>
            </a:r>
          </a:p>
        </p:txBody>
      </p:sp>
      <p:sp>
        <p:nvSpPr>
          <p:cNvPr id="5" name="タイトル 1">
            <a:extLst>
              <a:ext uri="{FF2B5EF4-FFF2-40B4-BE49-F238E27FC236}">
                <a16:creationId xmlns:a16="http://schemas.microsoft.com/office/drawing/2014/main" id="{F11684A0-6372-4C9F-8324-E0E92513BBC2}"/>
              </a:ext>
            </a:extLst>
          </p:cNvPr>
          <p:cNvSpPr txBox="1">
            <a:spLocks/>
          </p:cNvSpPr>
          <p:nvPr/>
        </p:nvSpPr>
        <p:spPr>
          <a:xfrm>
            <a:off x="4336473" y="2309446"/>
            <a:ext cx="3241964" cy="5981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2400" dirty="0"/>
              <a:t>いせかいのおんがくか</a:t>
            </a:r>
          </a:p>
        </p:txBody>
      </p:sp>
    </p:spTree>
    <p:extLst>
      <p:ext uri="{BB962C8B-B14F-4D97-AF65-F5344CB8AC3E}">
        <p14:creationId xmlns:p14="http://schemas.microsoft.com/office/powerpoint/2010/main" val="103674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AAB72-5848-4D47-BC9D-7E25073612CF}"/>
              </a:ext>
            </a:extLst>
          </p:cNvPr>
          <p:cNvSpPr>
            <a:spLocks noGrp="1"/>
          </p:cNvSpPr>
          <p:nvPr>
            <p:ph type="title"/>
          </p:nvPr>
        </p:nvSpPr>
        <p:spPr/>
        <p:txBody>
          <a:bodyPr/>
          <a:lstStyle/>
          <a:p>
            <a:r>
              <a:rPr kumimoji="1" lang="ja-JP" altLang="en-US" dirty="0"/>
              <a:t>ストーリー・物語冒頭</a:t>
            </a:r>
          </a:p>
        </p:txBody>
      </p:sp>
      <p:sp>
        <p:nvSpPr>
          <p:cNvPr id="3" name="コンテンツ プレースホルダー 2">
            <a:extLst>
              <a:ext uri="{FF2B5EF4-FFF2-40B4-BE49-F238E27FC236}">
                <a16:creationId xmlns:a16="http://schemas.microsoft.com/office/drawing/2014/main" id="{1B20FB7D-B5AA-49FC-8972-4A53A6D17458}"/>
              </a:ext>
            </a:extLst>
          </p:cNvPr>
          <p:cNvSpPr>
            <a:spLocks noGrp="1"/>
          </p:cNvSpPr>
          <p:nvPr>
            <p:ph idx="1"/>
          </p:nvPr>
        </p:nvSpPr>
        <p:spPr/>
        <p:txBody>
          <a:bodyPr/>
          <a:lstStyle/>
          <a:p>
            <a:pPr marL="0" indent="0">
              <a:buNone/>
            </a:pPr>
            <a:r>
              <a:rPr kumimoji="1" lang="ja-JP" altLang="en-US" dirty="0"/>
              <a:t>音楽家の主人公は旅途中で野盗に襲われて</a:t>
            </a:r>
            <a:endParaRPr kumimoji="1" lang="en-US" altLang="ja-JP" dirty="0"/>
          </a:p>
          <a:p>
            <a:pPr marL="0" indent="0">
              <a:buNone/>
            </a:pPr>
            <a:r>
              <a:rPr kumimoji="1" lang="ja-JP" altLang="en-US" dirty="0"/>
              <a:t>死亡する。</a:t>
            </a:r>
            <a:endParaRPr kumimoji="1" lang="en-US" altLang="ja-JP" dirty="0"/>
          </a:p>
          <a:p>
            <a:pPr marL="0" indent="0">
              <a:buNone/>
            </a:pPr>
            <a:endParaRPr kumimoji="1" lang="en-US" altLang="ja-JP" dirty="0"/>
          </a:p>
          <a:p>
            <a:pPr marL="0" indent="0">
              <a:buNone/>
            </a:pPr>
            <a:r>
              <a:rPr lang="ja-JP" altLang="en-US" dirty="0"/>
              <a:t>主人公が目を覚ますとこの世のものとは</a:t>
            </a:r>
            <a:endParaRPr lang="en-US" altLang="ja-JP" dirty="0"/>
          </a:p>
          <a:p>
            <a:pPr marL="0" indent="0">
              <a:buNone/>
            </a:pPr>
            <a:r>
              <a:rPr lang="ja-JP" altLang="en-US" dirty="0"/>
              <a:t>思えない光景が目の前に広がっていた。</a:t>
            </a:r>
            <a:endParaRPr lang="en-US" altLang="ja-JP" dirty="0"/>
          </a:p>
          <a:p>
            <a:pPr marL="0" indent="0">
              <a:buNone/>
            </a:pPr>
            <a:r>
              <a:rPr lang="ja-JP" altLang="en-US" dirty="0"/>
              <a:t>起きたすぐ傍に魔物らしき存在がいたが</a:t>
            </a:r>
            <a:endParaRPr lang="en-US" altLang="ja-JP" dirty="0"/>
          </a:p>
          <a:p>
            <a:pPr marL="0" indent="0">
              <a:buNone/>
            </a:pPr>
            <a:r>
              <a:rPr kumimoji="1" lang="ja-JP" altLang="en-US" dirty="0"/>
              <a:t>どうやら言葉は通じるらしく、傍に落ちていた木や石などで</a:t>
            </a:r>
            <a:endParaRPr kumimoji="1" lang="en-US" altLang="ja-JP" dirty="0"/>
          </a:p>
          <a:p>
            <a:pPr marL="0" indent="0">
              <a:buNone/>
            </a:pPr>
            <a:r>
              <a:rPr kumimoji="1" lang="ja-JP" altLang="en-US" dirty="0"/>
              <a:t>簡易な楽器を作り、演奏するとお金</a:t>
            </a:r>
            <a:r>
              <a:rPr lang="ja-JP" altLang="en-US" dirty="0"/>
              <a:t>のようなものをくれた</a:t>
            </a:r>
            <a:r>
              <a:rPr kumimoji="1" lang="ja-JP" altLang="en-US" dirty="0"/>
              <a:t>。</a:t>
            </a:r>
          </a:p>
        </p:txBody>
      </p:sp>
    </p:spTree>
    <p:extLst>
      <p:ext uri="{BB962C8B-B14F-4D97-AF65-F5344CB8AC3E}">
        <p14:creationId xmlns:p14="http://schemas.microsoft.com/office/powerpoint/2010/main" val="243248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2E8E5-6D28-4C9C-B0AF-E8F04DF9D1C9}"/>
              </a:ext>
            </a:extLst>
          </p:cNvPr>
          <p:cNvSpPr>
            <a:spLocks noGrp="1"/>
          </p:cNvSpPr>
          <p:nvPr>
            <p:ph type="title"/>
          </p:nvPr>
        </p:nvSpPr>
        <p:spPr/>
        <p:txBody>
          <a:bodyPr/>
          <a:lstStyle/>
          <a:p>
            <a:r>
              <a:rPr lang="ja-JP" altLang="en-US" dirty="0"/>
              <a:t>コンセプト</a:t>
            </a:r>
            <a:endParaRPr kumimoji="1" lang="ja-JP" altLang="en-US" dirty="0"/>
          </a:p>
        </p:txBody>
      </p:sp>
      <p:sp>
        <p:nvSpPr>
          <p:cNvPr id="3" name="コンテンツ プレースホルダー 2">
            <a:extLst>
              <a:ext uri="{FF2B5EF4-FFF2-40B4-BE49-F238E27FC236}">
                <a16:creationId xmlns:a16="http://schemas.microsoft.com/office/drawing/2014/main" id="{BD91CD37-C0DE-4A07-9A73-C18CA8DA62E9}"/>
              </a:ext>
            </a:extLst>
          </p:cNvPr>
          <p:cNvSpPr>
            <a:spLocks noGrp="1"/>
          </p:cNvSpPr>
          <p:nvPr>
            <p:ph idx="1"/>
          </p:nvPr>
        </p:nvSpPr>
        <p:spPr/>
        <p:txBody>
          <a:bodyPr/>
          <a:lstStyle/>
          <a:p>
            <a:pPr marL="0" indent="0">
              <a:buNone/>
            </a:pPr>
            <a:r>
              <a:rPr kumimoji="1" lang="ja-JP" altLang="en-US" dirty="0"/>
              <a:t>本作は楽器を作成・強化し、</a:t>
            </a:r>
            <a:endParaRPr kumimoji="1" lang="en-US" altLang="ja-JP" dirty="0"/>
          </a:p>
          <a:p>
            <a:pPr marL="0" indent="0">
              <a:buNone/>
            </a:pPr>
            <a:r>
              <a:rPr lang="ja-JP" altLang="en-US" dirty="0"/>
              <a:t>魔物と戦いながら魔界から脱出するための</a:t>
            </a:r>
            <a:endParaRPr lang="en-US" altLang="ja-JP" dirty="0"/>
          </a:p>
          <a:p>
            <a:pPr marL="0" indent="0">
              <a:buNone/>
            </a:pPr>
            <a:r>
              <a:rPr lang="ja-JP" altLang="en-US" dirty="0"/>
              <a:t>お金を稼ぐゲームです。</a:t>
            </a:r>
            <a:endParaRPr lang="en-US" altLang="ja-JP" dirty="0"/>
          </a:p>
          <a:p>
            <a:pPr marL="0" indent="0">
              <a:buNone/>
            </a:pPr>
            <a:endParaRPr kumimoji="1" lang="en-US" altLang="ja-JP" dirty="0"/>
          </a:p>
          <a:p>
            <a:pPr marL="0" indent="0">
              <a:buNone/>
            </a:pPr>
            <a:r>
              <a:rPr lang="ja-JP" altLang="en-US" dirty="0"/>
              <a:t>魔物たちにはそれぞれ好みの曲調があります。</a:t>
            </a:r>
            <a:endParaRPr lang="en-US" altLang="ja-JP" dirty="0"/>
          </a:p>
          <a:p>
            <a:pPr marL="0" indent="0">
              <a:buNone/>
            </a:pPr>
            <a:endParaRPr kumimoji="1" lang="en-US" altLang="ja-JP" dirty="0"/>
          </a:p>
          <a:p>
            <a:pPr marL="0" indent="0">
              <a:buNone/>
            </a:pPr>
            <a:r>
              <a:rPr lang="ja-JP" altLang="en-US" dirty="0"/>
              <a:t>魔物たちの好みの曲調で演奏して魔物を倒しお金を稼ぎましょう</a:t>
            </a:r>
            <a:endParaRPr kumimoji="1" lang="ja-JP" altLang="en-US" dirty="0"/>
          </a:p>
        </p:txBody>
      </p:sp>
    </p:spTree>
    <p:extLst>
      <p:ext uri="{BB962C8B-B14F-4D97-AF65-F5344CB8AC3E}">
        <p14:creationId xmlns:p14="http://schemas.microsoft.com/office/powerpoint/2010/main" val="198599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AC181-E4CC-4373-BAB5-9384DFBBD3F3}"/>
              </a:ext>
            </a:extLst>
          </p:cNvPr>
          <p:cNvSpPr>
            <a:spLocks noGrp="1"/>
          </p:cNvSpPr>
          <p:nvPr>
            <p:ph type="title"/>
          </p:nvPr>
        </p:nvSpPr>
        <p:spPr/>
        <p:txBody>
          <a:bodyPr/>
          <a:lstStyle/>
          <a:p>
            <a:r>
              <a:rPr kumimoji="1" lang="ja-JP" altLang="en-US" dirty="0"/>
              <a:t>ゲームクリア条件</a:t>
            </a:r>
          </a:p>
        </p:txBody>
      </p:sp>
      <p:sp>
        <p:nvSpPr>
          <p:cNvPr id="3" name="コンテンツ プレースホルダー 2">
            <a:extLst>
              <a:ext uri="{FF2B5EF4-FFF2-40B4-BE49-F238E27FC236}">
                <a16:creationId xmlns:a16="http://schemas.microsoft.com/office/drawing/2014/main" id="{43FDDE27-FB3A-48D5-9FBD-A151B9C221D2}"/>
              </a:ext>
            </a:extLst>
          </p:cNvPr>
          <p:cNvSpPr>
            <a:spLocks noGrp="1"/>
          </p:cNvSpPr>
          <p:nvPr>
            <p:ph idx="1"/>
          </p:nvPr>
        </p:nvSpPr>
        <p:spPr/>
        <p:txBody>
          <a:bodyPr/>
          <a:lstStyle/>
          <a:p>
            <a:pPr marL="0" indent="0">
              <a:buNone/>
            </a:pPr>
            <a:r>
              <a:rPr kumimoji="1" lang="ja-JP" altLang="en-US" dirty="0"/>
              <a:t>・ゲームクリア条件</a:t>
            </a:r>
            <a:endParaRPr kumimoji="1" lang="en-US" altLang="ja-JP" dirty="0"/>
          </a:p>
          <a:p>
            <a:pPr marL="0" indent="0">
              <a:buNone/>
            </a:pPr>
            <a:r>
              <a:rPr lang="ja-JP" altLang="en-US" dirty="0"/>
              <a:t>一定金額の獲得をしたうえで魔界中央部に到達後、</a:t>
            </a:r>
            <a:endParaRPr lang="en-US" altLang="ja-JP" dirty="0"/>
          </a:p>
          <a:p>
            <a:pPr marL="0" indent="0">
              <a:buNone/>
            </a:pPr>
            <a:r>
              <a:rPr lang="ja-JP" altLang="en-US" dirty="0"/>
              <a:t>演奏会</a:t>
            </a:r>
            <a:r>
              <a:rPr lang="en-US" altLang="ja-JP" dirty="0"/>
              <a:t>(</a:t>
            </a:r>
            <a:r>
              <a:rPr lang="ja-JP" altLang="en-US" dirty="0"/>
              <a:t>ラストバトル</a:t>
            </a:r>
            <a:r>
              <a:rPr lang="en-US" altLang="ja-JP" dirty="0"/>
              <a:t>)</a:t>
            </a:r>
            <a:r>
              <a:rPr lang="ja-JP" altLang="en-US" dirty="0"/>
              <a:t>をクリアする</a:t>
            </a:r>
            <a:endParaRPr lang="en-US" altLang="ja-JP" dirty="0"/>
          </a:p>
          <a:p>
            <a:pPr marL="0" indent="0">
              <a:buNone/>
            </a:pPr>
            <a:endParaRPr kumimoji="1" lang="en-US" altLang="ja-JP" dirty="0"/>
          </a:p>
          <a:p>
            <a:pPr marL="0" indent="0">
              <a:buNone/>
            </a:pPr>
            <a:r>
              <a:rPr lang="ja-JP" altLang="en-US" dirty="0"/>
              <a:t>・ゲーム失敗条件</a:t>
            </a:r>
            <a:endParaRPr lang="en-US" altLang="ja-JP" dirty="0"/>
          </a:p>
          <a:p>
            <a:pPr marL="0" indent="0">
              <a:buNone/>
            </a:pPr>
            <a:r>
              <a:rPr lang="ja-JP" altLang="en-US" dirty="0"/>
              <a:t>プレイヤー（音楽家）の</a:t>
            </a:r>
            <a:r>
              <a:rPr lang="en-US" altLang="ja-JP" dirty="0"/>
              <a:t>HP</a:t>
            </a:r>
            <a:r>
              <a:rPr lang="ja-JP" altLang="en-US" dirty="0"/>
              <a:t>が「０」になる</a:t>
            </a:r>
            <a:endParaRPr lang="en-US" altLang="ja-JP" dirty="0"/>
          </a:p>
          <a:p>
            <a:pPr marL="0" indent="0">
              <a:buNone/>
            </a:pPr>
            <a:r>
              <a:rPr kumimoji="1" lang="ja-JP" altLang="en-US" dirty="0"/>
              <a:t>（セーブしたところからやり直し可）</a:t>
            </a:r>
          </a:p>
        </p:txBody>
      </p:sp>
    </p:spTree>
    <p:extLst>
      <p:ext uri="{BB962C8B-B14F-4D97-AF65-F5344CB8AC3E}">
        <p14:creationId xmlns:p14="http://schemas.microsoft.com/office/powerpoint/2010/main" val="243539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9CA57-36D7-4723-A58E-85AB5A3D92D0}"/>
              </a:ext>
            </a:extLst>
          </p:cNvPr>
          <p:cNvSpPr>
            <a:spLocks noGrp="1"/>
          </p:cNvSpPr>
          <p:nvPr>
            <p:ph type="title"/>
          </p:nvPr>
        </p:nvSpPr>
        <p:spPr/>
        <p:txBody>
          <a:bodyPr/>
          <a:lstStyle/>
          <a:p>
            <a:r>
              <a:rPr kumimoji="1" lang="ja-JP" altLang="en-US" dirty="0"/>
              <a:t>曲調</a:t>
            </a:r>
          </a:p>
        </p:txBody>
      </p:sp>
      <p:sp>
        <p:nvSpPr>
          <p:cNvPr id="3" name="コンテンツ プレースホルダー 2">
            <a:extLst>
              <a:ext uri="{FF2B5EF4-FFF2-40B4-BE49-F238E27FC236}">
                <a16:creationId xmlns:a16="http://schemas.microsoft.com/office/drawing/2014/main" id="{A34C4F34-1EC1-4C4B-BB5D-757392D1B7D6}"/>
              </a:ext>
            </a:extLst>
          </p:cNvPr>
          <p:cNvSpPr>
            <a:spLocks noGrp="1"/>
          </p:cNvSpPr>
          <p:nvPr>
            <p:ph idx="1"/>
          </p:nvPr>
        </p:nvSpPr>
        <p:spPr/>
        <p:txBody>
          <a:bodyPr>
            <a:normAutofit/>
          </a:bodyPr>
          <a:lstStyle/>
          <a:p>
            <a:pPr marL="0" indent="0">
              <a:buNone/>
            </a:pPr>
            <a:r>
              <a:rPr kumimoji="1" lang="ja-JP" altLang="en-US" sz="2400" dirty="0"/>
              <a:t>本作には曲調が存在します。</a:t>
            </a:r>
            <a:endParaRPr kumimoji="1" lang="en-US" altLang="ja-JP" sz="2400" dirty="0"/>
          </a:p>
          <a:p>
            <a:pPr marL="0" indent="0">
              <a:buNone/>
            </a:pPr>
            <a:r>
              <a:rPr lang="ja-JP" altLang="en-US" sz="2400" dirty="0"/>
              <a:t>曲調とは他</a:t>
            </a:r>
            <a:r>
              <a:rPr lang="en-US" altLang="ja-JP" sz="2400" dirty="0"/>
              <a:t>RPG</a:t>
            </a:r>
            <a:r>
              <a:rPr lang="ja-JP" altLang="en-US" sz="2400" dirty="0"/>
              <a:t>でいう弱点属性です。</a:t>
            </a:r>
            <a:endParaRPr lang="en-US" altLang="ja-JP" sz="2400" dirty="0"/>
          </a:p>
          <a:p>
            <a:pPr marL="0" indent="0">
              <a:buNone/>
            </a:pPr>
            <a:endParaRPr lang="en-US" altLang="ja-JP" sz="2400" dirty="0"/>
          </a:p>
          <a:p>
            <a:pPr marL="0" indent="0">
              <a:buNone/>
            </a:pPr>
            <a:r>
              <a:rPr kumimoji="1" lang="ja-JP" altLang="en-US" sz="2400" dirty="0"/>
              <a:t>魔物たちには感動値（＝</a:t>
            </a:r>
            <a:r>
              <a:rPr kumimoji="1" lang="en-US" altLang="ja-JP" sz="2400" dirty="0"/>
              <a:t>HP</a:t>
            </a:r>
            <a:r>
              <a:rPr kumimoji="1" lang="ja-JP" altLang="en-US" sz="2400" dirty="0"/>
              <a:t>）が設定されています。</a:t>
            </a:r>
            <a:endParaRPr kumimoji="1" lang="en-US" altLang="ja-JP" sz="2400" dirty="0"/>
          </a:p>
          <a:p>
            <a:pPr marL="0" indent="0">
              <a:buNone/>
            </a:pPr>
            <a:r>
              <a:rPr lang="ja-JP" altLang="en-US" sz="2400" dirty="0"/>
              <a:t>好きな曲調を聞かせ続けると感動値が上昇し、</a:t>
            </a:r>
            <a:endParaRPr lang="en-US" altLang="ja-JP" sz="2400" dirty="0"/>
          </a:p>
          <a:p>
            <a:pPr marL="0" indent="0">
              <a:buNone/>
            </a:pPr>
            <a:r>
              <a:rPr kumimoji="1" lang="en-US" altLang="ja-JP" sz="2400" dirty="0"/>
              <a:t>MAX</a:t>
            </a:r>
            <a:r>
              <a:rPr kumimoji="1" lang="ja-JP" altLang="en-US" sz="2400" dirty="0"/>
              <a:t>になると魔物は消滅、お金を落とします。</a:t>
            </a:r>
            <a:endParaRPr kumimoji="1" lang="en-US" altLang="ja-JP" sz="2400" dirty="0"/>
          </a:p>
          <a:p>
            <a:pPr marL="0" indent="0">
              <a:buNone/>
            </a:pPr>
            <a:endParaRPr lang="en-US" altLang="ja-JP" sz="2400" dirty="0"/>
          </a:p>
          <a:p>
            <a:pPr marL="0" indent="0">
              <a:buNone/>
            </a:pPr>
            <a:r>
              <a:rPr kumimoji="1" lang="ja-JP" altLang="en-US" sz="2400" dirty="0"/>
              <a:t>逆に嫌いな曲調を聞かせ続けると怒り出し、攻撃してきます。</a:t>
            </a:r>
            <a:endParaRPr kumimoji="1" lang="en-US" altLang="ja-JP" sz="2400" dirty="0"/>
          </a:p>
          <a:p>
            <a:pPr marL="0" indent="0">
              <a:buNone/>
            </a:pPr>
            <a:r>
              <a:rPr lang="ja-JP" altLang="en-US" sz="2400" dirty="0"/>
              <a:t>プレイヤーには</a:t>
            </a:r>
            <a:r>
              <a:rPr lang="en-US" altLang="ja-JP" sz="2400" dirty="0"/>
              <a:t>HP</a:t>
            </a:r>
            <a:r>
              <a:rPr lang="ja-JP" altLang="en-US" sz="2400" dirty="0"/>
              <a:t>が設定されており、</a:t>
            </a:r>
            <a:r>
              <a:rPr lang="en-US" altLang="ja-JP" sz="2400" dirty="0"/>
              <a:t>HP</a:t>
            </a:r>
            <a:r>
              <a:rPr lang="ja-JP" altLang="en-US" sz="2400" dirty="0"/>
              <a:t>が「０」になると死亡します。</a:t>
            </a:r>
            <a:endParaRPr kumimoji="1" lang="ja-JP" altLang="en-US" sz="2400" dirty="0"/>
          </a:p>
        </p:txBody>
      </p:sp>
    </p:spTree>
    <p:extLst>
      <p:ext uri="{BB962C8B-B14F-4D97-AF65-F5344CB8AC3E}">
        <p14:creationId xmlns:p14="http://schemas.microsoft.com/office/powerpoint/2010/main" val="413491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C96B1-0E74-4E6C-94C1-95218A0F1A1C}"/>
              </a:ext>
            </a:extLst>
          </p:cNvPr>
          <p:cNvSpPr>
            <a:spLocks noGrp="1"/>
          </p:cNvSpPr>
          <p:nvPr>
            <p:ph type="title"/>
          </p:nvPr>
        </p:nvSpPr>
        <p:spPr/>
        <p:txBody>
          <a:bodyPr/>
          <a:lstStyle/>
          <a:p>
            <a:r>
              <a:rPr kumimoji="1" lang="ja-JP" altLang="en-US" dirty="0"/>
              <a:t>楽器について</a:t>
            </a:r>
          </a:p>
        </p:txBody>
      </p:sp>
      <p:sp>
        <p:nvSpPr>
          <p:cNvPr id="3" name="コンテンツ プレースホルダー 2">
            <a:extLst>
              <a:ext uri="{FF2B5EF4-FFF2-40B4-BE49-F238E27FC236}">
                <a16:creationId xmlns:a16="http://schemas.microsoft.com/office/drawing/2014/main" id="{4D1CEE12-4251-440A-BACC-419425B76A03}"/>
              </a:ext>
            </a:extLst>
          </p:cNvPr>
          <p:cNvSpPr>
            <a:spLocks noGrp="1"/>
          </p:cNvSpPr>
          <p:nvPr>
            <p:ph idx="1"/>
          </p:nvPr>
        </p:nvSpPr>
        <p:spPr>
          <a:xfrm>
            <a:off x="838200" y="1825624"/>
            <a:ext cx="10515600" cy="4823751"/>
          </a:xfrm>
        </p:spPr>
        <p:txBody>
          <a:bodyPr>
            <a:normAutofit/>
          </a:bodyPr>
          <a:lstStyle/>
          <a:p>
            <a:pPr marL="0" indent="0">
              <a:buNone/>
            </a:pPr>
            <a:r>
              <a:rPr kumimoji="1" lang="ja-JP" altLang="en-US" sz="2400" dirty="0"/>
              <a:t>物語を進めると楽器を作成・強化することができるようになります。</a:t>
            </a:r>
            <a:endParaRPr kumimoji="1" lang="en-US" altLang="ja-JP" sz="2400" dirty="0"/>
          </a:p>
          <a:p>
            <a:pPr marL="0" indent="0">
              <a:buNone/>
            </a:pPr>
            <a:r>
              <a:rPr kumimoji="1" lang="ja-JP" altLang="en-US" sz="2400" dirty="0"/>
              <a:t>楽器は魔界に落ちている素材や稀に魔物が落とす素材で強化できます。</a:t>
            </a:r>
            <a:endParaRPr kumimoji="1" lang="en-US" altLang="ja-JP" sz="2400" dirty="0"/>
          </a:p>
          <a:p>
            <a:pPr marL="0" indent="0">
              <a:buNone/>
            </a:pPr>
            <a:r>
              <a:rPr lang="ja-JP" altLang="en-US" sz="2400" dirty="0"/>
              <a:t>強化は段階制となります。（例：ドラム</a:t>
            </a:r>
            <a:r>
              <a:rPr lang="en-US" altLang="ja-JP" sz="2400" dirty="0"/>
              <a:t>Lv1</a:t>
            </a:r>
            <a:r>
              <a:rPr lang="ja-JP" altLang="en-US" sz="2400" dirty="0"/>
              <a:t>　強化後ドラム</a:t>
            </a:r>
            <a:r>
              <a:rPr lang="en-US" altLang="ja-JP" sz="2400" dirty="0"/>
              <a:t>Lv2</a:t>
            </a:r>
            <a:r>
              <a:rPr lang="ja-JP" altLang="en-US" sz="2400" dirty="0"/>
              <a:t>）</a:t>
            </a:r>
            <a:endParaRPr lang="en-US" altLang="ja-JP" sz="2400" dirty="0"/>
          </a:p>
          <a:p>
            <a:pPr marL="0" indent="0">
              <a:buNone/>
            </a:pPr>
            <a:r>
              <a:rPr lang="ja-JP" altLang="en-US" sz="2400" dirty="0"/>
              <a:t>強化は楽器ごとに行われます。</a:t>
            </a:r>
            <a:endParaRPr lang="en-US" altLang="ja-JP" sz="2400" dirty="0"/>
          </a:p>
          <a:p>
            <a:pPr marL="0" indent="0">
              <a:buNone/>
            </a:pPr>
            <a:endParaRPr kumimoji="1" lang="en-US" altLang="ja-JP" sz="2400" dirty="0"/>
          </a:p>
          <a:p>
            <a:pPr marL="0" indent="0">
              <a:buNone/>
            </a:pPr>
            <a:r>
              <a:rPr lang="en-US" altLang="ja-JP" sz="2400" dirty="0"/>
              <a:t>【</a:t>
            </a:r>
            <a:r>
              <a:rPr lang="ja-JP" altLang="en-US" sz="2400" dirty="0"/>
              <a:t>強化内容</a:t>
            </a:r>
            <a:r>
              <a:rPr lang="en-US" altLang="ja-JP" sz="2400" dirty="0"/>
              <a:t>】</a:t>
            </a:r>
          </a:p>
          <a:p>
            <a:pPr marL="0" indent="0">
              <a:buNone/>
            </a:pPr>
            <a:r>
              <a:rPr kumimoji="1" lang="ja-JP" altLang="en-US" sz="2400" dirty="0"/>
              <a:t>・演奏範囲増加</a:t>
            </a:r>
            <a:endParaRPr kumimoji="1" lang="en-US" altLang="ja-JP" sz="2400" dirty="0"/>
          </a:p>
          <a:p>
            <a:pPr marL="0" indent="0">
              <a:buNone/>
            </a:pPr>
            <a:r>
              <a:rPr lang="ja-JP" altLang="en-US" sz="2400" dirty="0"/>
              <a:t>・感動上昇値増加</a:t>
            </a:r>
            <a:endParaRPr lang="en-US" altLang="ja-JP" sz="2400" dirty="0"/>
          </a:p>
          <a:p>
            <a:pPr marL="0" indent="0">
              <a:buNone/>
            </a:pPr>
            <a:endParaRPr lang="en-US" altLang="ja-JP" sz="2400" dirty="0"/>
          </a:p>
          <a:p>
            <a:pPr marL="0" indent="0">
              <a:buNone/>
            </a:pPr>
            <a:r>
              <a:rPr lang="en-US" altLang="ja-JP" sz="2400" dirty="0"/>
              <a:t>【</a:t>
            </a:r>
            <a:r>
              <a:rPr lang="ja-JP" altLang="en-US" sz="2400" dirty="0"/>
              <a:t>楽器種類</a:t>
            </a:r>
            <a:r>
              <a:rPr lang="en-US" altLang="ja-JP" sz="2400" dirty="0"/>
              <a:t>】</a:t>
            </a:r>
            <a:r>
              <a:rPr lang="ja-JP" altLang="en-US" sz="2400" dirty="0"/>
              <a:t>ドラム</a:t>
            </a:r>
            <a:r>
              <a:rPr lang="en-US" altLang="ja-JP" sz="2400" dirty="0"/>
              <a:t>/</a:t>
            </a:r>
            <a:r>
              <a:rPr lang="ja-JP" altLang="en-US" sz="2400" dirty="0"/>
              <a:t>キーボード（ピアノ）</a:t>
            </a:r>
            <a:r>
              <a:rPr lang="en-US" altLang="ja-JP" sz="2400" dirty="0"/>
              <a:t>/</a:t>
            </a:r>
            <a:r>
              <a:rPr lang="ja-JP" altLang="en-US" sz="2400" dirty="0"/>
              <a:t>ヴァイオリン</a:t>
            </a:r>
            <a:r>
              <a:rPr lang="en-US" altLang="ja-JP" sz="2400" dirty="0"/>
              <a:t>/</a:t>
            </a:r>
            <a:r>
              <a:rPr lang="ja-JP" altLang="en-US" sz="2400" dirty="0"/>
              <a:t>クラリネット</a:t>
            </a:r>
            <a:endParaRPr lang="en-US" altLang="ja-JP" sz="2400" dirty="0"/>
          </a:p>
          <a:p>
            <a:pPr marL="0" indent="0">
              <a:buNone/>
            </a:pPr>
            <a:endParaRPr lang="en-US" altLang="ja-JP" sz="2400" dirty="0"/>
          </a:p>
        </p:txBody>
      </p:sp>
    </p:spTree>
    <p:extLst>
      <p:ext uri="{BB962C8B-B14F-4D97-AF65-F5344CB8AC3E}">
        <p14:creationId xmlns:p14="http://schemas.microsoft.com/office/powerpoint/2010/main" val="3653767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EA100-63B5-47E4-A28A-11A930FF14FE}"/>
              </a:ext>
            </a:extLst>
          </p:cNvPr>
          <p:cNvSpPr>
            <a:spLocks noGrp="1"/>
          </p:cNvSpPr>
          <p:nvPr>
            <p:ph type="title"/>
          </p:nvPr>
        </p:nvSpPr>
        <p:spPr/>
        <p:txBody>
          <a:bodyPr/>
          <a:lstStyle/>
          <a:p>
            <a:r>
              <a:rPr kumimoji="1" lang="ja-JP" altLang="en-US" dirty="0"/>
              <a:t>楽譜について</a:t>
            </a:r>
          </a:p>
        </p:txBody>
      </p:sp>
      <p:sp>
        <p:nvSpPr>
          <p:cNvPr id="3" name="コンテンツ プレースホルダー 2">
            <a:extLst>
              <a:ext uri="{FF2B5EF4-FFF2-40B4-BE49-F238E27FC236}">
                <a16:creationId xmlns:a16="http://schemas.microsoft.com/office/drawing/2014/main" id="{BE2F29AD-5A50-41AC-A973-D521CDD57C23}"/>
              </a:ext>
            </a:extLst>
          </p:cNvPr>
          <p:cNvSpPr>
            <a:spLocks noGrp="1"/>
          </p:cNvSpPr>
          <p:nvPr>
            <p:ph idx="1"/>
          </p:nvPr>
        </p:nvSpPr>
        <p:spPr/>
        <p:txBody>
          <a:bodyPr/>
          <a:lstStyle/>
          <a:p>
            <a:pPr marL="0" indent="0">
              <a:buNone/>
            </a:pPr>
            <a:r>
              <a:rPr kumimoji="1" lang="ja-JP" altLang="en-US" sz="2400" dirty="0"/>
              <a:t>各楽器を使用していると楽譜を入手します。</a:t>
            </a:r>
            <a:endParaRPr kumimoji="1" lang="en-US" altLang="ja-JP" sz="2400" dirty="0"/>
          </a:p>
          <a:p>
            <a:pPr marL="0" indent="0">
              <a:buNone/>
            </a:pPr>
            <a:r>
              <a:rPr lang="ja-JP" altLang="en-US" sz="2400" dirty="0"/>
              <a:t>楽譜はスキルです。楽譜をセットした状態で</a:t>
            </a:r>
            <a:endParaRPr lang="en-US" altLang="ja-JP" sz="2400" dirty="0"/>
          </a:p>
          <a:p>
            <a:pPr marL="0" indent="0">
              <a:buNone/>
            </a:pPr>
            <a:r>
              <a:rPr lang="ja-JP" altLang="en-US" sz="2400" dirty="0"/>
              <a:t>その楽譜に対応した</a:t>
            </a:r>
            <a:r>
              <a:rPr kumimoji="1" lang="ja-JP" altLang="en-US" sz="2400" dirty="0"/>
              <a:t>楽器で演奏することで効果が発動します。</a:t>
            </a:r>
            <a:endParaRPr kumimoji="1" lang="en-US" altLang="ja-JP" sz="2400" dirty="0"/>
          </a:p>
          <a:p>
            <a:pPr marL="0" indent="0">
              <a:buNone/>
            </a:pPr>
            <a:endParaRPr lang="en-US" altLang="ja-JP" sz="2400" dirty="0"/>
          </a:p>
          <a:p>
            <a:pPr marL="0" indent="0">
              <a:buNone/>
            </a:pPr>
            <a:r>
              <a:rPr kumimoji="1" lang="en-US" altLang="ja-JP" dirty="0"/>
              <a:t>【</a:t>
            </a:r>
            <a:r>
              <a:rPr lang="ja-JP" altLang="en-US" dirty="0"/>
              <a:t>効果例</a:t>
            </a:r>
            <a:r>
              <a:rPr kumimoji="1" lang="en-US" altLang="ja-JP" dirty="0"/>
              <a:t>】</a:t>
            </a:r>
          </a:p>
          <a:p>
            <a:pPr marL="0" indent="0">
              <a:buNone/>
            </a:pPr>
            <a:r>
              <a:rPr kumimoji="1" lang="ja-JP" altLang="en-US" dirty="0"/>
              <a:t>楽器が与える感動値上昇</a:t>
            </a:r>
            <a:endParaRPr kumimoji="1" lang="en-US" altLang="ja-JP" dirty="0"/>
          </a:p>
          <a:p>
            <a:pPr marL="0" indent="0">
              <a:buNone/>
            </a:pPr>
            <a:r>
              <a:rPr lang="ja-JP" altLang="en-US" dirty="0"/>
              <a:t>演奏範囲上昇</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598707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BEF93C-7CA6-4B0D-B7B3-A676B07A224C}"/>
              </a:ext>
            </a:extLst>
          </p:cNvPr>
          <p:cNvSpPr>
            <a:spLocks noGrp="1"/>
          </p:cNvSpPr>
          <p:nvPr>
            <p:ph type="title"/>
          </p:nvPr>
        </p:nvSpPr>
        <p:spPr/>
        <p:txBody>
          <a:bodyPr/>
          <a:lstStyle/>
          <a:p>
            <a:r>
              <a:rPr kumimoji="1" lang="ja-JP" altLang="en-US" dirty="0"/>
              <a:t>操作・画面イメージ</a:t>
            </a:r>
          </a:p>
        </p:txBody>
      </p:sp>
      <p:pic>
        <p:nvPicPr>
          <p:cNvPr id="5" name="コンテンツ プレースホルダー 4" descr="光, 明かり, 写真, テーブル が含まれている画像&#10;&#10;自動的に生成された説明">
            <a:extLst>
              <a:ext uri="{FF2B5EF4-FFF2-40B4-BE49-F238E27FC236}">
                <a16:creationId xmlns:a16="http://schemas.microsoft.com/office/drawing/2014/main" id="{900EBE2E-E413-40C8-96F2-393EE42C661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33004" y="2722730"/>
            <a:ext cx="3611239" cy="2257965"/>
          </a:xfrm>
        </p:spPr>
      </p:pic>
      <p:sp>
        <p:nvSpPr>
          <p:cNvPr id="3" name="テキスト ボックス 2">
            <a:extLst>
              <a:ext uri="{FF2B5EF4-FFF2-40B4-BE49-F238E27FC236}">
                <a16:creationId xmlns:a16="http://schemas.microsoft.com/office/drawing/2014/main" id="{4BA74239-B88B-4DB2-9785-623B5FF9C01C}"/>
              </a:ext>
            </a:extLst>
          </p:cNvPr>
          <p:cNvSpPr txBox="1"/>
          <p:nvPr/>
        </p:nvSpPr>
        <p:spPr>
          <a:xfrm>
            <a:off x="1600579" y="1951497"/>
            <a:ext cx="5610831" cy="369332"/>
          </a:xfrm>
          <a:prstGeom prst="rect">
            <a:avLst/>
          </a:prstGeom>
          <a:noFill/>
        </p:spPr>
        <p:txBody>
          <a:bodyPr wrap="none" rtlCol="0">
            <a:spAutoFit/>
          </a:bodyPr>
          <a:lstStyle/>
          <a:p>
            <a:r>
              <a:rPr kumimoji="1" lang="en-US" altLang="ja-JP" dirty="0"/>
              <a:t>R2</a:t>
            </a:r>
            <a:r>
              <a:rPr kumimoji="1" lang="ja-JP" altLang="en-US" dirty="0"/>
              <a:t>トリガー</a:t>
            </a:r>
            <a:r>
              <a:rPr kumimoji="1" lang="en-US" altLang="ja-JP" dirty="0"/>
              <a:t>:</a:t>
            </a:r>
            <a:r>
              <a:rPr kumimoji="1" lang="ja-JP" altLang="en-US" dirty="0"/>
              <a:t>楽器演奏（選択されている曲調で演奏）</a:t>
            </a:r>
          </a:p>
        </p:txBody>
      </p:sp>
      <p:sp>
        <p:nvSpPr>
          <p:cNvPr id="6" name="テキスト ボックス 5">
            <a:extLst>
              <a:ext uri="{FF2B5EF4-FFF2-40B4-BE49-F238E27FC236}">
                <a16:creationId xmlns:a16="http://schemas.microsoft.com/office/drawing/2014/main" id="{EFBA1539-8987-4E0B-907C-4FAF0DE6C531}"/>
              </a:ext>
            </a:extLst>
          </p:cNvPr>
          <p:cNvSpPr txBox="1"/>
          <p:nvPr/>
        </p:nvSpPr>
        <p:spPr>
          <a:xfrm>
            <a:off x="1114939" y="5479000"/>
            <a:ext cx="2031325" cy="646331"/>
          </a:xfrm>
          <a:prstGeom prst="rect">
            <a:avLst/>
          </a:prstGeom>
          <a:noFill/>
        </p:spPr>
        <p:txBody>
          <a:bodyPr wrap="none" rtlCol="0">
            <a:spAutoFit/>
          </a:bodyPr>
          <a:lstStyle/>
          <a:p>
            <a:r>
              <a:rPr kumimoji="1" lang="ja-JP" altLang="en-US" dirty="0"/>
              <a:t>左アナログ：</a:t>
            </a:r>
            <a:endParaRPr kumimoji="1" lang="en-US" altLang="ja-JP" dirty="0"/>
          </a:p>
          <a:p>
            <a:r>
              <a:rPr kumimoji="1" lang="ja-JP" altLang="en-US" dirty="0"/>
              <a:t>キャラクター移動</a:t>
            </a:r>
          </a:p>
        </p:txBody>
      </p:sp>
      <p:cxnSp>
        <p:nvCxnSpPr>
          <p:cNvPr id="7" name="直線コネクタ 6">
            <a:extLst>
              <a:ext uri="{FF2B5EF4-FFF2-40B4-BE49-F238E27FC236}">
                <a16:creationId xmlns:a16="http://schemas.microsoft.com/office/drawing/2014/main" id="{C139034B-A2DF-4E21-942D-0D2E42E505B8}"/>
              </a:ext>
            </a:extLst>
          </p:cNvPr>
          <p:cNvCxnSpPr>
            <a:cxnSpLocks/>
          </p:cNvCxnSpPr>
          <p:nvPr/>
        </p:nvCxnSpPr>
        <p:spPr>
          <a:xfrm flipH="1">
            <a:off x="2049035" y="4305670"/>
            <a:ext cx="561000" cy="1061204"/>
          </a:xfrm>
          <a:prstGeom prst="line">
            <a:avLst/>
          </a:prstGeom>
        </p:spPr>
        <p:style>
          <a:lnRef idx="2">
            <a:schemeClr val="dk1"/>
          </a:lnRef>
          <a:fillRef idx="0">
            <a:schemeClr val="dk1"/>
          </a:fillRef>
          <a:effectRef idx="1">
            <a:schemeClr val="dk1"/>
          </a:effectRef>
          <a:fontRef idx="minor">
            <a:schemeClr val="tx1"/>
          </a:fontRef>
        </p:style>
      </p:cxnSp>
      <p:cxnSp>
        <p:nvCxnSpPr>
          <p:cNvPr id="9" name="直線コネクタ 8">
            <a:extLst>
              <a:ext uri="{FF2B5EF4-FFF2-40B4-BE49-F238E27FC236}">
                <a16:creationId xmlns:a16="http://schemas.microsoft.com/office/drawing/2014/main" id="{5602E5D4-D33F-4DCC-B1D3-55BDE6C188C5}"/>
              </a:ext>
            </a:extLst>
          </p:cNvPr>
          <p:cNvCxnSpPr>
            <a:cxnSpLocks/>
          </p:cNvCxnSpPr>
          <p:nvPr/>
        </p:nvCxnSpPr>
        <p:spPr>
          <a:xfrm>
            <a:off x="3897298" y="4305670"/>
            <a:ext cx="186431" cy="1061204"/>
          </a:xfrm>
          <a:prstGeom prst="line">
            <a:avLst/>
          </a:prstGeom>
        </p:spPr>
        <p:style>
          <a:lnRef idx="2">
            <a:schemeClr val="dk1"/>
          </a:lnRef>
          <a:fillRef idx="0">
            <a:schemeClr val="dk1"/>
          </a:fillRef>
          <a:effectRef idx="1">
            <a:schemeClr val="dk1"/>
          </a:effectRef>
          <a:fontRef idx="minor">
            <a:schemeClr val="tx1"/>
          </a:fontRef>
        </p:style>
      </p:cxnSp>
      <p:sp>
        <p:nvSpPr>
          <p:cNvPr id="13" name="テキスト ボックス 12">
            <a:extLst>
              <a:ext uri="{FF2B5EF4-FFF2-40B4-BE49-F238E27FC236}">
                <a16:creationId xmlns:a16="http://schemas.microsoft.com/office/drawing/2014/main" id="{3902C329-7045-43D8-9FFE-9884754181CB}"/>
              </a:ext>
            </a:extLst>
          </p:cNvPr>
          <p:cNvSpPr txBox="1"/>
          <p:nvPr/>
        </p:nvSpPr>
        <p:spPr>
          <a:xfrm>
            <a:off x="3621165" y="5479000"/>
            <a:ext cx="1569660" cy="646331"/>
          </a:xfrm>
          <a:prstGeom prst="rect">
            <a:avLst/>
          </a:prstGeom>
          <a:noFill/>
        </p:spPr>
        <p:txBody>
          <a:bodyPr wrap="none" rtlCol="0">
            <a:spAutoFit/>
          </a:bodyPr>
          <a:lstStyle/>
          <a:p>
            <a:r>
              <a:rPr lang="ja-JP" altLang="en-US" dirty="0"/>
              <a:t>右</a:t>
            </a:r>
            <a:r>
              <a:rPr kumimoji="1" lang="ja-JP" altLang="en-US" dirty="0"/>
              <a:t>アナログ：</a:t>
            </a:r>
            <a:endParaRPr kumimoji="1" lang="en-US" altLang="ja-JP" dirty="0"/>
          </a:p>
          <a:p>
            <a:r>
              <a:rPr kumimoji="1" lang="ja-JP" altLang="en-US" dirty="0"/>
              <a:t>演奏方向移動</a:t>
            </a:r>
          </a:p>
        </p:txBody>
      </p:sp>
      <p:cxnSp>
        <p:nvCxnSpPr>
          <p:cNvPr id="15" name="直線コネクタ 14">
            <a:extLst>
              <a:ext uri="{FF2B5EF4-FFF2-40B4-BE49-F238E27FC236}">
                <a16:creationId xmlns:a16="http://schemas.microsoft.com/office/drawing/2014/main" id="{2D0BA0D3-464E-477C-AC7F-474F44D7AF6B}"/>
              </a:ext>
            </a:extLst>
          </p:cNvPr>
          <p:cNvCxnSpPr/>
          <p:nvPr/>
        </p:nvCxnSpPr>
        <p:spPr>
          <a:xfrm>
            <a:off x="4900474" y="3284738"/>
            <a:ext cx="452761" cy="0"/>
          </a:xfrm>
          <a:prstGeom prst="line">
            <a:avLst/>
          </a:prstGeom>
        </p:spPr>
        <p:style>
          <a:lnRef idx="2">
            <a:schemeClr val="dk1"/>
          </a:lnRef>
          <a:fillRef idx="0">
            <a:schemeClr val="dk1"/>
          </a:fillRef>
          <a:effectRef idx="1">
            <a:schemeClr val="dk1"/>
          </a:effectRef>
          <a:fontRef idx="minor">
            <a:schemeClr val="tx1"/>
          </a:fontRef>
        </p:style>
      </p:cxnSp>
      <p:sp>
        <p:nvSpPr>
          <p:cNvPr id="16" name="テキスト ボックス 15">
            <a:extLst>
              <a:ext uri="{FF2B5EF4-FFF2-40B4-BE49-F238E27FC236}">
                <a16:creationId xmlns:a16="http://schemas.microsoft.com/office/drawing/2014/main" id="{64D67B90-957F-4F2C-8F6E-83BED89702E9}"/>
              </a:ext>
            </a:extLst>
          </p:cNvPr>
          <p:cNvSpPr txBox="1"/>
          <p:nvPr/>
        </p:nvSpPr>
        <p:spPr>
          <a:xfrm>
            <a:off x="5388746" y="3101264"/>
            <a:ext cx="1569660" cy="1754326"/>
          </a:xfrm>
          <a:prstGeom prst="rect">
            <a:avLst/>
          </a:prstGeom>
          <a:noFill/>
        </p:spPr>
        <p:txBody>
          <a:bodyPr wrap="none" rtlCol="0">
            <a:spAutoFit/>
          </a:bodyPr>
          <a:lstStyle/>
          <a:p>
            <a:r>
              <a:rPr lang="ja-JP" altLang="en-US" dirty="0"/>
              <a:t>各ボタン：</a:t>
            </a:r>
            <a:endParaRPr lang="en-US" altLang="ja-JP" dirty="0"/>
          </a:p>
          <a:p>
            <a:r>
              <a:rPr kumimoji="1" lang="ja-JP" altLang="en-US" dirty="0"/>
              <a:t>曲調変更選択</a:t>
            </a:r>
            <a:endParaRPr kumimoji="1" lang="en-US" altLang="ja-JP" dirty="0"/>
          </a:p>
          <a:p>
            <a:r>
              <a:rPr lang="ja-JP" altLang="en-US" dirty="0"/>
              <a:t>〇：明るい</a:t>
            </a:r>
            <a:endParaRPr lang="en-US" altLang="ja-JP" dirty="0"/>
          </a:p>
          <a:p>
            <a:r>
              <a:rPr kumimoji="1" lang="ja-JP" altLang="en-US" dirty="0"/>
              <a:t>△：激しい</a:t>
            </a:r>
            <a:endParaRPr kumimoji="1" lang="en-US" altLang="ja-JP" dirty="0"/>
          </a:p>
          <a:p>
            <a:r>
              <a:rPr lang="en-US" altLang="ja-JP" dirty="0"/>
              <a:t>×</a:t>
            </a:r>
            <a:r>
              <a:rPr lang="ja-JP" altLang="en-US" dirty="0"/>
              <a:t>：暗い</a:t>
            </a:r>
            <a:endParaRPr lang="en-US" altLang="ja-JP" dirty="0"/>
          </a:p>
          <a:p>
            <a:r>
              <a:rPr kumimoji="1" lang="ja-JP" altLang="en-US" dirty="0"/>
              <a:t>□：壮大</a:t>
            </a:r>
          </a:p>
        </p:txBody>
      </p:sp>
      <p:sp>
        <p:nvSpPr>
          <p:cNvPr id="4" name="正方形/長方形 3">
            <a:extLst>
              <a:ext uri="{FF2B5EF4-FFF2-40B4-BE49-F238E27FC236}">
                <a16:creationId xmlns:a16="http://schemas.microsoft.com/office/drawing/2014/main" id="{78457E8E-BE55-4E3E-83E2-FDED6D39AE2A}"/>
              </a:ext>
            </a:extLst>
          </p:cNvPr>
          <p:cNvSpPr/>
          <p:nvPr/>
        </p:nvSpPr>
        <p:spPr>
          <a:xfrm>
            <a:off x="7364300" y="2019669"/>
            <a:ext cx="3989500" cy="25301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EE38905B-30BA-45F3-BCD1-84B046BB5D91}"/>
              </a:ext>
            </a:extLst>
          </p:cNvPr>
          <p:cNvSpPr/>
          <p:nvPr/>
        </p:nvSpPr>
        <p:spPr>
          <a:xfrm>
            <a:off x="8443011" y="3720975"/>
            <a:ext cx="257452" cy="2574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7488EF2B-8443-44BC-A33B-B706291847E4}"/>
              </a:ext>
            </a:extLst>
          </p:cNvPr>
          <p:cNvSpPr/>
          <p:nvPr/>
        </p:nvSpPr>
        <p:spPr>
          <a:xfrm>
            <a:off x="10157881" y="2843812"/>
            <a:ext cx="257452" cy="2574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7BA7DCAC-47D7-469C-9E3A-FC1E69111D96}"/>
              </a:ext>
            </a:extLst>
          </p:cNvPr>
          <p:cNvSpPr/>
          <p:nvPr/>
        </p:nvSpPr>
        <p:spPr>
          <a:xfrm>
            <a:off x="8700463" y="3303724"/>
            <a:ext cx="532315" cy="471494"/>
          </a:xfrm>
          <a:prstGeom prst="triangl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F5467986-D82E-4AAE-8052-D73A0C98CA4B}"/>
              </a:ext>
            </a:extLst>
          </p:cNvPr>
          <p:cNvCxnSpPr>
            <a:cxnSpLocks/>
          </p:cNvCxnSpPr>
          <p:nvPr/>
        </p:nvCxnSpPr>
        <p:spPr>
          <a:xfrm flipV="1">
            <a:off x="8743630" y="3915617"/>
            <a:ext cx="445979" cy="18858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4" name="テキスト ボックス 23">
            <a:extLst>
              <a:ext uri="{FF2B5EF4-FFF2-40B4-BE49-F238E27FC236}">
                <a16:creationId xmlns:a16="http://schemas.microsoft.com/office/drawing/2014/main" id="{915A3505-EFD2-424C-9764-3C62B22C6E0D}"/>
              </a:ext>
            </a:extLst>
          </p:cNvPr>
          <p:cNvSpPr txBox="1"/>
          <p:nvPr/>
        </p:nvSpPr>
        <p:spPr>
          <a:xfrm>
            <a:off x="7892881" y="3021720"/>
            <a:ext cx="1994457" cy="276999"/>
          </a:xfrm>
          <a:prstGeom prst="rect">
            <a:avLst/>
          </a:prstGeom>
          <a:noFill/>
        </p:spPr>
        <p:txBody>
          <a:bodyPr wrap="none" rtlCol="0">
            <a:spAutoFit/>
          </a:bodyPr>
          <a:lstStyle/>
          <a:p>
            <a:r>
              <a:rPr kumimoji="1" lang="ja-JP" altLang="en-US" sz="1200" dirty="0">
                <a:solidFill>
                  <a:schemeClr val="bg1"/>
                </a:solidFill>
              </a:rPr>
              <a:t>演奏が届く範囲の表示</a:t>
            </a:r>
            <a:r>
              <a:rPr kumimoji="1" lang="en-US" altLang="ja-JP" sz="1200" dirty="0">
                <a:solidFill>
                  <a:schemeClr val="bg1"/>
                </a:solidFill>
              </a:rPr>
              <a:t>GUI</a:t>
            </a:r>
            <a:endParaRPr kumimoji="1" lang="ja-JP" altLang="en-US" sz="1200" dirty="0">
              <a:solidFill>
                <a:schemeClr val="bg1"/>
              </a:solidFill>
            </a:endParaRPr>
          </a:p>
        </p:txBody>
      </p:sp>
      <p:sp>
        <p:nvSpPr>
          <p:cNvPr id="17" name="テキスト ボックス 16">
            <a:extLst>
              <a:ext uri="{FF2B5EF4-FFF2-40B4-BE49-F238E27FC236}">
                <a16:creationId xmlns:a16="http://schemas.microsoft.com/office/drawing/2014/main" id="{2BE0A687-4E0C-4E35-B360-7655AE85E6E0}"/>
              </a:ext>
            </a:extLst>
          </p:cNvPr>
          <p:cNvSpPr txBox="1"/>
          <p:nvPr/>
        </p:nvSpPr>
        <p:spPr>
          <a:xfrm>
            <a:off x="10117330" y="2514831"/>
            <a:ext cx="338554" cy="276999"/>
          </a:xfrm>
          <a:prstGeom prst="rect">
            <a:avLst/>
          </a:prstGeom>
          <a:noFill/>
        </p:spPr>
        <p:txBody>
          <a:bodyPr wrap="none" rtlCol="0">
            <a:spAutoFit/>
          </a:bodyPr>
          <a:lstStyle/>
          <a:p>
            <a:r>
              <a:rPr lang="ja-JP" altLang="en-US" sz="1200" dirty="0">
                <a:solidFill>
                  <a:schemeClr val="bg1"/>
                </a:solidFill>
              </a:rPr>
              <a:t>敵</a:t>
            </a:r>
            <a:endParaRPr kumimoji="1" lang="ja-JP" altLang="en-US" sz="1200" dirty="0">
              <a:solidFill>
                <a:schemeClr val="bg1"/>
              </a:solidFill>
            </a:endParaRPr>
          </a:p>
        </p:txBody>
      </p:sp>
      <p:sp>
        <p:nvSpPr>
          <p:cNvPr id="18" name="テキスト ボックス 17">
            <a:extLst>
              <a:ext uri="{FF2B5EF4-FFF2-40B4-BE49-F238E27FC236}">
                <a16:creationId xmlns:a16="http://schemas.microsoft.com/office/drawing/2014/main" id="{2CF00257-C705-4C79-A523-AA5D77696841}"/>
              </a:ext>
            </a:extLst>
          </p:cNvPr>
          <p:cNvSpPr txBox="1"/>
          <p:nvPr/>
        </p:nvSpPr>
        <p:spPr>
          <a:xfrm>
            <a:off x="7767939" y="3928487"/>
            <a:ext cx="954107" cy="276999"/>
          </a:xfrm>
          <a:prstGeom prst="rect">
            <a:avLst/>
          </a:prstGeom>
          <a:noFill/>
        </p:spPr>
        <p:txBody>
          <a:bodyPr wrap="none" rtlCol="0">
            <a:spAutoFit/>
          </a:bodyPr>
          <a:lstStyle/>
          <a:p>
            <a:r>
              <a:rPr lang="ja-JP" altLang="en-US" sz="1200" dirty="0">
                <a:solidFill>
                  <a:schemeClr val="bg1"/>
                </a:solidFill>
              </a:rPr>
              <a:t>プレイヤー</a:t>
            </a:r>
            <a:endParaRPr kumimoji="1" lang="ja-JP" altLang="en-US" sz="1200" dirty="0">
              <a:solidFill>
                <a:schemeClr val="bg1"/>
              </a:solidFill>
            </a:endParaRPr>
          </a:p>
        </p:txBody>
      </p:sp>
      <p:sp>
        <p:nvSpPr>
          <p:cNvPr id="19" name="テキスト ボックス 18">
            <a:extLst>
              <a:ext uri="{FF2B5EF4-FFF2-40B4-BE49-F238E27FC236}">
                <a16:creationId xmlns:a16="http://schemas.microsoft.com/office/drawing/2014/main" id="{1B55FB87-65E1-43AB-AA25-AD78781687B9}"/>
              </a:ext>
            </a:extLst>
          </p:cNvPr>
          <p:cNvSpPr txBox="1"/>
          <p:nvPr/>
        </p:nvSpPr>
        <p:spPr>
          <a:xfrm>
            <a:off x="7147759" y="4619006"/>
            <a:ext cx="4570482" cy="369332"/>
          </a:xfrm>
          <a:prstGeom prst="rect">
            <a:avLst/>
          </a:prstGeom>
          <a:noFill/>
        </p:spPr>
        <p:txBody>
          <a:bodyPr wrap="none" rtlCol="0">
            <a:spAutoFit/>
          </a:bodyPr>
          <a:lstStyle/>
          <a:p>
            <a:r>
              <a:rPr lang="ja-JP" altLang="en-US" dirty="0"/>
              <a:t>ゲーム画面イメージ</a:t>
            </a:r>
            <a:r>
              <a:rPr lang="en-US" altLang="ja-JP" dirty="0"/>
              <a:t>【</a:t>
            </a:r>
            <a:r>
              <a:rPr lang="ja-JP" altLang="en-US" dirty="0"/>
              <a:t>上からの俯瞰視点</a:t>
            </a:r>
            <a:r>
              <a:rPr lang="en-US" altLang="ja-JP" dirty="0"/>
              <a:t>】</a:t>
            </a:r>
            <a:endParaRPr kumimoji="1" lang="ja-JP" altLang="en-US" dirty="0"/>
          </a:p>
        </p:txBody>
      </p:sp>
      <p:sp>
        <p:nvSpPr>
          <p:cNvPr id="20" name="テキスト ボックス 19">
            <a:extLst>
              <a:ext uri="{FF2B5EF4-FFF2-40B4-BE49-F238E27FC236}">
                <a16:creationId xmlns:a16="http://schemas.microsoft.com/office/drawing/2014/main" id="{F74A57BF-0CE4-40DA-9829-297259815B27}"/>
              </a:ext>
            </a:extLst>
          </p:cNvPr>
          <p:cNvSpPr txBox="1"/>
          <p:nvPr/>
        </p:nvSpPr>
        <p:spPr>
          <a:xfrm>
            <a:off x="1608550" y="2336551"/>
            <a:ext cx="3219151" cy="369332"/>
          </a:xfrm>
          <a:prstGeom prst="rect">
            <a:avLst/>
          </a:prstGeom>
          <a:noFill/>
        </p:spPr>
        <p:txBody>
          <a:bodyPr wrap="none" rtlCol="0">
            <a:spAutoFit/>
          </a:bodyPr>
          <a:lstStyle/>
          <a:p>
            <a:r>
              <a:rPr lang="en-US" altLang="ja-JP" dirty="0"/>
              <a:t>L1/R1</a:t>
            </a:r>
            <a:r>
              <a:rPr kumimoji="1" lang="ja-JP" altLang="en-US" dirty="0"/>
              <a:t>トリガー</a:t>
            </a:r>
            <a:r>
              <a:rPr kumimoji="1" lang="en-US" altLang="ja-JP" dirty="0"/>
              <a:t>:</a:t>
            </a:r>
            <a:r>
              <a:rPr kumimoji="1" lang="ja-JP" altLang="en-US" dirty="0"/>
              <a:t>楽譜切り替え</a:t>
            </a:r>
          </a:p>
        </p:txBody>
      </p:sp>
    </p:spTree>
    <p:extLst>
      <p:ext uri="{BB962C8B-B14F-4D97-AF65-F5344CB8AC3E}">
        <p14:creationId xmlns:p14="http://schemas.microsoft.com/office/powerpoint/2010/main" val="40913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694E47-0AA4-4E14-A19E-9832FB4073FC}"/>
              </a:ext>
            </a:extLst>
          </p:cNvPr>
          <p:cNvSpPr>
            <a:spLocks noGrp="1"/>
          </p:cNvSpPr>
          <p:nvPr>
            <p:ph type="title"/>
          </p:nvPr>
        </p:nvSpPr>
        <p:spPr/>
        <p:txBody>
          <a:bodyPr/>
          <a:lstStyle/>
          <a:p>
            <a:r>
              <a:rPr lang="ja-JP" altLang="en-US" dirty="0"/>
              <a:t>異世界の音楽家（オンライン要素）</a:t>
            </a:r>
            <a:endParaRPr kumimoji="1" lang="ja-JP" altLang="en-US" dirty="0"/>
          </a:p>
        </p:txBody>
      </p:sp>
      <p:sp>
        <p:nvSpPr>
          <p:cNvPr id="3" name="コンテンツ プレースホルダー 2">
            <a:extLst>
              <a:ext uri="{FF2B5EF4-FFF2-40B4-BE49-F238E27FC236}">
                <a16:creationId xmlns:a16="http://schemas.microsoft.com/office/drawing/2014/main" id="{37045F38-D700-4E20-960F-8E2DD3EECD61}"/>
              </a:ext>
            </a:extLst>
          </p:cNvPr>
          <p:cNvSpPr>
            <a:spLocks noGrp="1"/>
          </p:cNvSpPr>
          <p:nvPr>
            <p:ph idx="1"/>
          </p:nvPr>
        </p:nvSpPr>
        <p:spPr/>
        <p:txBody>
          <a:bodyPr/>
          <a:lstStyle/>
          <a:p>
            <a:pPr marL="0" indent="0">
              <a:buNone/>
            </a:pPr>
            <a:r>
              <a:rPr kumimoji="1" lang="ja-JP" altLang="en-US" dirty="0"/>
              <a:t>街やフィールドにプレイヤー以外の音楽家が</a:t>
            </a:r>
            <a:endParaRPr kumimoji="1" lang="en-US" altLang="ja-JP" dirty="0"/>
          </a:p>
          <a:p>
            <a:pPr marL="0" indent="0">
              <a:buNone/>
            </a:pPr>
            <a:r>
              <a:rPr kumimoji="1" lang="ja-JP" altLang="en-US" dirty="0"/>
              <a:t>いることがあります。</a:t>
            </a:r>
            <a:r>
              <a:rPr lang="ja-JP" altLang="en-US" dirty="0"/>
              <a:t>その音楽家は本作をプレイしている</a:t>
            </a:r>
            <a:endParaRPr lang="en-US" altLang="ja-JP" dirty="0"/>
          </a:p>
          <a:p>
            <a:pPr marL="0" indent="0">
              <a:buNone/>
            </a:pPr>
            <a:r>
              <a:rPr kumimoji="1" lang="ja-JP" altLang="en-US" dirty="0"/>
              <a:t>他のユーザーとなります。協力要素などはありません。</a:t>
            </a:r>
            <a:endParaRPr kumimoji="1" lang="en-US" altLang="ja-JP" dirty="0"/>
          </a:p>
          <a:p>
            <a:pPr marL="0" indent="0">
              <a:buNone/>
            </a:pPr>
            <a:r>
              <a:rPr lang="ja-JP" altLang="en-US" dirty="0"/>
              <a:t>異世界の音楽家に話しかけることで以下のアイテムをもらえます。</a:t>
            </a:r>
            <a:endParaRPr lang="en-US" altLang="ja-JP" dirty="0"/>
          </a:p>
          <a:p>
            <a:pPr marL="0" indent="0">
              <a:buNone/>
            </a:pPr>
            <a:endParaRPr kumimoji="1" lang="en-US" altLang="ja-JP" dirty="0"/>
          </a:p>
          <a:p>
            <a:pPr marL="0" indent="0">
              <a:buNone/>
            </a:pPr>
            <a:r>
              <a:rPr lang="ja-JP" altLang="en-US" dirty="0"/>
              <a:t>・異界の楽譜の断片　一定数集めることで「異界の楽譜」獲得</a:t>
            </a:r>
            <a:endParaRPr lang="en-US" altLang="ja-JP" dirty="0"/>
          </a:p>
          <a:p>
            <a:pPr marL="0" indent="0">
              <a:buNone/>
            </a:pPr>
            <a:r>
              <a:rPr kumimoji="1" lang="ja-JP" altLang="en-US" dirty="0"/>
              <a:t>・異界の楽器の欠片　</a:t>
            </a:r>
            <a:r>
              <a:rPr lang="ja-JP" altLang="en-US" dirty="0"/>
              <a:t>一定数集めることで「異界の楽器」獲得</a:t>
            </a: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2290335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608</Words>
  <Application>Microsoft Office PowerPoint</Application>
  <PresentationFormat>ワイド画面</PresentationFormat>
  <Paragraphs>86</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異世界の音楽家</vt:lpstr>
      <vt:lpstr>ストーリー・物語冒頭</vt:lpstr>
      <vt:lpstr>コンセプト</vt:lpstr>
      <vt:lpstr>ゲームクリア条件</vt:lpstr>
      <vt:lpstr>曲調</vt:lpstr>
      <vt:lpstr>楽器について</vt:lpstr>
      <vt:lpstr>楽譜について</vt:lpstr>
      <vt:lpstr>操作・画面イメージ</vt:lpstr>
      <vt:lpstr>異世界の音楽家（オンライン要素）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異世界の吟遊詩人</dc:title>
  <dc:creator>aaaa aaa</dc:creator>
  <cp:lastModifiedBy>aaaa aaa</cp:lastModifiedBy>
  <cp:revision>17</cp:revision>
  <dcterms:created xsi:type="dcterms:W3CDTF">2021-01-16T08:09:09Z</dcterms:created>
  <dcterms:modified xsi:type="dcterms:W3CDTF">2021-02-11T13:13:17Z</dcterms:modified>
</cp:coreProperties>
</file>