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05FC4-5082-4D76-AF85-204942E45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940AA4-ABD1-4326-B766-3B829B17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61128-9170-4E05-A09A-0FA71D8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428DA-5FDB-422B-99A4-2216F71A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30D50-8CEF-4D60-846F-6928C5B9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4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4D680-276F-4381-BFBD-CC18F389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B2B46C-702D-454F-8D1A-51E3248F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858399-8E42-46AA-8DCC-D65BBA2C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17DD5-03F9-4C2C-A894-CC081A6C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25E8-E7D9-40A8-9782-1FF57DA9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4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77DA3D-0524-4151-B432-44A958258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99CF6E-8B8A-40F9-A604-E2025096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3967CA-FFDA-44C4-AFDE-7FC21A83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24322-74AD-4F7C-93DC-403B9D4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DF642-D122-4AB8-87C1-95FE1B0C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A5177-DC7F-46FF-923C-358D9933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E7C5F-5E43-4BAC-AADB-1A695C76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573A6-D2F4-4BE8-8BF3-69A6914A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F8296D-1B43-4F41-B01A-7B43D2B5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B642D-48B9-4184-A691-467E825B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9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79D0-B72A-447A-BA38-1A56673F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E1FDE-F8A6-4CBA-807C-BE05B838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A5A8D-9023-459B-AF30-44B1632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8D746-BF5F-4C26-A69B-0F48DB5A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93290-EBFD-4DE6-BFD3-58F01F64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4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9F48A-197E-4BAB-BC5D-5B7EED85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B47DA-78EA-4A94-A06A-E935E8B6F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CAE3E0-0A31-40EA-8696-B160E58E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D7C676-C6B9-4148-9594-EFC6463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F0B709-1D0E-491B-A802-BA87FCBF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303EB6-253F-4279-8A66-34A4C0DF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098A1-B0E1-4D90-A769-48756C4B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DF081-84B8-4462-AFF8-75B25025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6220DE-BF7E-47D6-9965-A769EC29D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AC955-975B-4A93-B185-82534E60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A51C9E-56EB-41AF-837D-C644EF366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7E2709-D751-4A4A-AE18-124ECED9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249BE8-2D0D-40D9-B866-835DE7B0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AE492E-4176-4CA5-8C1D-3394D3BE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9303B-7820-4393-A114-74DBCD6F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87E37C-6A71-4500-B024-DAB088C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690318-3EA2-455A-A3C6-FAE90B0B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2D16B8-BC9A-492C-9960-171DAE0C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C790C6-11C3-43E5-B12D-6DF6851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C4C8C5-2985-4D9C-9BB9-1BAF640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382B4-F44D-4098-94CE-78948AEA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65491-4ECF-49CB-B492-FB2D0162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9C034-FD5B-4916-8768-19FA12D3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BF8A03-9201-487D-A07D-BC61F1C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3500B0-051F-4F77-BDBE-2BA707F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3DA5AA-2670-44C8-BA0B-6243698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033711-B66E-4BE4-A0B8-27F5335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9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5C94D-7E94-4764-8189-0D8421A1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3DD3EC-E850-444A-A339-AF381AE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39B8E9-157E-431B-AE2E-3DCC802B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349-E725-4ACC-A3FF-CA309AED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B8FBF-DA08-4C8D-B729-AEA7C5D4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B32911-B2E9-45EC-B97D-1BEC5255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18234C-52DA-465F-B5E0-87E4B9E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DC526F-25D1-4B39-A99D-A551AA92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9D008-6640-4B59-B70C-E73775BB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9E78-5EB6-4024-9A62-D2518ED9B92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644E70-CC92-4CA3-9CD2-9ED869DA1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BEE3A-308B-4BF8-8CD4-2D173F5B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9ACB-BC03-4ED1-90D3-BCEBA655AB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9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108E0-41D3-4E09-94F4-2102D7F7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GalacticHistory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A873C9-F1D9-4121-9EAF-2D5A2E639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ジャンル：アクション</a:t>
            </a:r>
            <a:r>
              <a:rPr lang="en-US" altLang="ja-JP" dirty="0"/>
              <a:t>RPG</a:t>
            </a:r>
          </a:p>
          <a:p>
            <a:r>
              <a:rPr kumimoji="1" lang="ja-JP" altLang="en-US" dirty="0"/>
              <a:t>プラットフォーム：</a:t>
            </a:r>
            <a:r>
              <a:rPr kumimoji="1" lang="en-US" altLang="ja-JP" dirty="0"/>
              <a:t>PS4/5</a:t>
            </a:r>
          </a:p>
          <a:p>
            <a:r>
              <a:rPr lang="ja-JP" altLang="en-US" dirty="0"/>
              <a:t>ターゲット：宇宙好き　開発好き　</a:t>
            </a:r>
            <a:r>
              <a:rPr lang="ja-JP" altLang="en-US" dirty="0">
                <a:solidFill>
                  <a:srgbClr val="FF0000"/>
                </a:solidFill>
              </a:rPr>
              <a:t>海賊行為</a:t>
            </a:r>
            <a:r>
              <a:rPr lang="ja-JP" altLang="en-US" dirty="0"/>
              <a:t>好き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E4A07-0DCE-4914-8048-8BDCB7DA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DDBD0-86EC-4FEE-AA35-AA81B7FC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ー西暦</a:t>
            </a:r>
            <a:r>
              <a:rPr kumimoji="1" lang="en-US" altLang="ja-JP" dirty="0"/>
              <a:t>3000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地球人である主人公は増えすぎた人口による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地球の狭さに嫌気がさし、太陽系の別の惑星に住むことを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夢見て</a:t>
            </a:r>
            <a:r>
              <a:rPr lang="ja-JP" altLang="en-US" dirty="0"/>
              <a:t>宇宙に飛び出した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しかし</a:t>
            </a:r>
            <a:r>
              <a:rPr lang="ja-JP" altLang="en-US" dirty="0"/>
              <a:t>別の惑星の星人達も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全く同じタイミングで同じことを考えていた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25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197D-6485-442B-83D9-6E8B485E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ゲームクリア条件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C5E65-873A-44D2-A42A-B4A598F8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・ゲームクリア条件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他惑星の制圧（水金火木土天海冥）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・ゲーム失敗条件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679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3968E-4367-44B4-B8DC-A1801FD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54B00-6257-49DB-B2AF-3142B0A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最初は一つの宇宙船から始まりま</a:t>
            </a:r>
            <a:r>
              <a:rPr lang="ja-JP" altLang="en-US" dirty="0"/>
              <a:t>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宇宙を航海することで他惑星の星人（宇宙人の敵）と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戦闘が</a:t>
            </a:r>
            <a:r>
              <a:rPr lang="ja-JP" altLang="en-US" dirty="0"/>
              <a:t>発生します。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戦闘に勝利することで様々な素材を入手します。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得た素材で宇宙船の強化、後には人口の惑星を作成できます。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163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328B1-AFD0-4AEC-988C-68D89BB8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宇宙船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3C6B-A540-4BA9-B5FF-6D70FBBD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主人公は宇宙船に乗り地球から出発します。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最初は近い惑星（金星</a:t>
            </a:r>
            <a:r>
              <a:rPr lang="en-US" altLang="ja-JP" dirty="0"/>
              <a:t>or</a:t>
            </a:r>
            <a:r>
              <a:rPr lang="ja-JP" altLang="en-US" dirty="0"/>
              <a:t>火星）にしか行くことができません。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より遠くの星に行くには宇宙船を強化しましょう。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8716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7AE4A-A7D6-4D63-83A0-F7707856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207646-4FF2-4F08-AEB1-6F94AA1B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9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191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GalacticHistory</vt:lpstr>
      <vt:lpstr>物語</vt:lpstr>
      <vt:lpstr>ゲームクリア条件</vt:lpstr>
      <vt:lpstr>ゲームシステム</vt:lpstr>
      <vt:lpstr>宇宙船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GalacticHistory</dc:title>
  <dc:creator>aaaa aaa</dc:creator>
  <cp:lastModifiedBy>aaaa aaa</cp:lastModifiedBy>
  <cp:revision>3</cp:revision>
  <dcterms:created xsi:type="dcterms:W3CDTF">2021-01-22T00:07:28Z</dcterms:created>
  <dcterms:modified xsi:type="dcterms:W3CDTF">2021-01-22T00:32:47Z</dcterms:modified>
</cp:coreProperties>
</file>