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58" r:id="rId7"/>
    <p:sldId id="261" r:id="rId8"/>
    <p:sldId id="262" r:id="rId9"/>
    <p:sldId id="263" r:id="rId10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28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5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39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4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83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81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03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9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16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3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7EFA-8B57-4CB5-BDAB-13EAB299BE0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0C5B-3B56-49BE-BAD1-28BD7DA5D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453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nintendo-switch-pro-controller-0015729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BE47C-D1C0-4C6A-935E-AF4D799F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2013626"/>
            <a:ext cx="9088041" cy="1620770"/>
          </a:xfrm>
        </p:spPr>
        <p:txBody>
          <a:bodyPr>
            <a:normAutofit/>
          </a:bodyPr>
          <a:lstStyle/>
          <a:p>
            <a:r>
              <a:rPr lang="ja-JP" altLang="en-US" sz="8000" dirty="0">
                <a:latin typeface="Algerian" panose="04020705040A02060702" pitchFamily="82" charset="0"/>
              </a:rPr>
              <a:t>▸</a:t>
            </a:r>
            <a:r>
              <a:rPr kumimoji="1" lang="ja-JP" altLang="en-US" sz="8000" dirty="0">
                <a:latin typeface="Algerian" panose="04020705040A02060702" pitchFamily="82" charset="0"/>
              </a:rPr>
              <a:t>　</a:t>
            </a:r>
            <a:r>
              <a:rPr kumimoji="1" lang="en-US" altLang="ja-JP" sz="8000" dirty="0" err="1">
                <a:latin typeface="Algerian" panose="04020705040A02060702" pitchFamily="82" charset="0"/>
              </a:rPr>
              <a:t>PicTrace</a:t>
            </a:r>
            <a:r>
              <a:rPr kumimoji="1" lang="ja-JP" altLang="en-US" sz="8000" dirty="0">
                <a:latin typeface="Algerian" panose="04020705040A02060702" pitchFamily="82" charset="0"/>
              </a:rPr>
              <a:t>　◂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577CDC-FFCF-40E2-943F-20F81FB7D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70" y="4011930"/>
            <a:ext cx="9406890" cy="304038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様々な種族を吸収しながら冒険する</a:t>
            </a:r>
            <a:endParaRPr kumimoji="1"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アクション</a:t>
            </a:r>
            <a:r>
              <a:rPr kumimoji="1"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RPG</a:t>
            </a:r>
          </a:p>
          <a:p>
            <a:endParaRPr kumimoji="1"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プラットフォーム：ニンテンドースイッチ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ジャンル：オープンワールド</a:t>
            </a:r>
            <a:r>
              <a:rPr kumimoji="1"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ARPG</a:t>
            </a:r>
          </a:p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ターゲット：動物、恐竜、生き物好き　写真を撮るのが好きな人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制作者：宮坂冬哉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005E31F9-144D-41AB-A815-CE47DFEDD5D5}"/>
              </a:ext>
            </a:extLst>
          </p:cNvPr>
          <p:cNvSpPr txBox="1">
            <a:spLocks/>
          </p:cNvSpPr>
          <p:nvPr/>
        </p:nvSpPr>
        <p:spPr>
          <a:xfrm>
            <a:off x="1336477" y="2236454"/>
            <a:ext cx="8018860" cy="117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kumimoji="1"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ピクトレース</a:t>
            </a:r>
          </a:p>
        </p:txBody>
      </p:sp>
    </p:spTree>
    <p:extLst>
      <p:ext uri="{BB962C8B-B14F-4D97-AF65-F5344CB8AC3E}">
        <p14:creationId xmlns:p14="http://schemas.microsoft.com/office/powerpoint/2010/main" val="40026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51606-E2E0-42A2-BEE1-5B8B8852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世界観・ストーリー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A8EA3-2893-4FF5-89D8-CF52DC92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主人公は西暦</a:t>
            </a:r>
            <a:r>
              <a:rPr kumimoji="1" lang="en-US" altLang="ja-JP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3000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年に製造されたロボット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「</a:t>
            </a:r>
            <a:r>
              <a:rPr kumimoji="1" lang="en-US" altLang="ja-JP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Type-P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」。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過去の生態系調査の為タイムトラベルを行ったが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タイムトラベル先で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データにある生物以外の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様々な生命？に出会う。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「</a:t>
            </a:r>
            <a:r>
              <a:rPr kumimoji="1" lang="en-US" altLang="ja-JP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Type-P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」はデータ収集を行いながら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西暦</a:t>
            </a:r>
            <a:r>
              <a:rPr kumimoji="1" lang="en-US" altLang="ja-JP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3000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年への</a:t>
            </a: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帰還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を目指す。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座る, ケーキ, 男, 小さい が含まれている画像&#10;&#10;自動的に生成された説明">
            <a:extLst>
              <a:ext uri="{FF2B5EF4-FFF2-40B4-BE49-F238E27FC236}">
                <a16:creationId xmlns:a16="http://schemas.microsoft.com/office/drawing/2014/main" id="{62B0E2D4-E561-4906-8061-7C81576BC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2323" y="4197012"/>
            <a:ext cx="2119664" cy="296017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9B0F2A-3EA2-4B5F-BCA6-DEBA9D2D12BB}"/>
              </a:ext>
            </a:extLst>
          </p:cNvPr>
          <p:cNvSpPr txBox="1"/>
          <p:nvPr/>
        </p:nvSpPr>
        <p:spPr>
          <a:xfrm>
            <a:off x="8567225" y="7621759"/>
            <a:ext cx="138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3" tooltip="https://pngimg.com/download/45364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4" tooltip="https://creativecommons.org/licenses/by-nc/3.0/"/>
              </a:rPr>
              <a:t>CC BY-NC</a:t>
            </a:r>
            <a:r>
              <a:rPr lang="ja-JP" altLang="en-US" sz="900"/>
              <a:t> のライセンスを許諾されています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991E01-C578-40C3-8444-246E9B97552A}"/>
              </a:ext>
            </a:extLst>
          </p:cNvPr>
          <p:cNvSpPr txBox="1"/>
          <p:nvPr/>
        </p:nvSpPr>
        <p:spPr>
          <a:xfrm>
            <a:off x="5349075" y="6787859"/>
            <a:ext cx="17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Type-P</a:t>
            </a:r>
            <a:r>
              <a:rPr kumimoji="1" lang="ja-JP" altLang="en-US" dirty="0"/>
              <a:t> イメージ</a:t>
            </a:r>
          </a:p>
        </p:txBody>
      </p:sp>
    </p:spTree>
    <p:extLst>
      <p:ext uri="{BB962C8B-B14F-4D97-AF65-F5344CB8AC3E}">
        <p14:creationId xmlns:p14="http://schemas.microsoft.com/office/powerpoint/2010/main" val="191512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32D40-DF03-418D-88FB-F5C3FF4C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02D029-ECD7-4B2A-A86E-3E3D98F5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Type</a:t>
            </a:r>
            <a:r>
              <a:rPr lang="en-US" altLang="ja-JP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-P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は（ロボットの）制作者の意図により、</a:t>
            </a:r>
            <a:endParaRPr lang="en-US" altLang="ja-JP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一定数以上</a:t>
            </a:r>
            <a:r>
              <a:rPr kumimoji="1"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の生命を発見</a:t>
            </a:r>
            <a:r>
              <a:rPr kumimoji="1" lang="en-US" altLang="ja-JP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kumimoji="1"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ゲーム画面内で確認</a:t>
            </a:r>
            <a:r>
              <a:rPr kumimoji="1" lang="en-US" altLang="ja-JP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するまで西暦</a:t>
            </a:r>
            <a:r>
              <a:rPr kumimoji="1" lang="en-US" altLang="ja-JP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3000</a:t>
            </a:r>
            <a:r>
              <a:rPr kumimoji="1"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年に帰ることができません</a:t>
            </a:r>
            <a:endParaRPr kumimoji="1" lang="en-US" altLang="ja-JP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　　オープンワールドの世界で</a:t>
            </a:r>
            <a:endParaRPr kumimoji="1" lang="en-US" altLang="ja-JP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　　　　　　　　　　　　　　　</a:t>
            </a:r>
            <a:r>
              <a:rPr kumimoji="1"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多くの生命を発見しましょう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229601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7C992-BAB2-4DFB-87B4-BFBF2E93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操作説明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5C2527A-C485-4BBA-AD69-FC86F88A0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699" y="3457845"/>
            <a:ext cx="2702214" cy="2182325"/>
          </a:xfr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3D0EA13-5FCB-4FE2-9AB9-E19E9F3E61A4}"/>
              </a:ext>
            </a:extLst>
          </p:cNvPr>
          <p:cNvCxnSpPr>
            <a:cxnSpLocks/>
          </p:cNvCxnSpPr>
          <p:nvPr/>
        </p:nvCxnSpPr>
        <p:spPr>
          <a:xfrm>
            <a:off x="2692850" y="4524313"/>
            <a:ext cx="1089499" cy="1749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606366-C0C0-40C6-BDA6-B8562C048211}"/>
              </a:ext>
            </a:extLst>
          </p:cNvPr>
          <p:cNvSpPr/>
          <p:nvPr/>
        </p:nvSpPr>
        <p:spPr>
          <a:xfrm>
            <a:off x="6138560" y="2642190"/>
            <a:ext cx="3978613" cy="285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レーム (半分) 8">
            <a:extLst>
              <a:ext uri="{FF2B5EF4-FFF2-40B4-BE49-F238E27FC236}">
                <a16:creationId xmlns:a16="http://schemas.microsoft.com/office/drawing/2014/main" id="{AF071FFB-9005-46FD-B315-347BA8550FFE}"/>
              </a:ext>
            </a:extLst>
          </p:cNvPr>
          <p:cNvSpPr/>
          <p:nvPr/>
        </p:nvSpPr>
        <p:spPr>
          <a:xfrm>
            <a:off x="6605488" y="3074429"/>
            <a:ext cx="340468" cy="42801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レーム (半分) 9">
            <a:extLst>
              <a:ext uri="{FF2B5EF4-FFF2-40B4-BE49-F238E27FC236}">
                <a16:creationId xmlns:a16="http://schemas.microsoft.com/office/drawing/2014/main" id="{D9220089-061D-4CF2-8678-DB5225D60C81}"/>
              </a:ext>
            </a:extLst>
          </p:cNvPr>
          <p:cNvSpPr/>
          <p:nvPr/>
        </p:nvSpPr>
        <p:spPr>
          <a:xfrm rot="16200000">
            <a:off x="6561715" y="4689860"/>
            <a:ext cx="428016" cy="34046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フレーム (半分) 10">
            <a:extLst>
              <a:ext uri="{FF2B5EF4-FFF2-40B4-BE49-F238E27FC236}">
                <a16:creationId xmlns:a16="http://schemas.microsoft.com/office/drawing/2014/main" id="{AF437278-11C1-4358-9094-453C644C2F94}"/>
              </a:ext>
            </a:extLst>
          </p:cNvPr>
          <p:cNvSpPr/>
          <p:nvPr/>
        </p:nvSpPr>
        <p:spPr>
          <a:xfrm rot="10800000">
            <a:off x="9398438" y="4728130"/>
            <a:ext cx="436631" cy="34596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(半分) 11">
            <a:extLst>
              <a:ext uri="{FF2B5EF4-FFF2-40B4-BE49-F238E27FC236}">
                <a16:creationId xmlns:a16="http://schemas.microsoft.com/office/drawing/2014/main" id="{CEEBC081-560D-4060-A2F0-ABE1A04A3367}"/>
              </a:ext>
            </a:extLst>
          </p:cNvPr>
          <p:cNvSpPr/>
          <p:nvPr/>
        </p:nvSpPr>
        <p:spPr>
          <a:xfrm rot="5400000">
            <a:off x="9398437" y="3119760"/>
            <a:ext cx="436631" cy="34596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加算記号 12">
            <a:extLst>
              <a:ext uri="{FF2B5EF4-FFF2-40B4-BE49-F238E27FC236}">
                <a16:creationId xmlns:a16="http://schemas.microsoft.com/office/drawing/2014/main" id="{E635FA49-0512-4E5D-A763-57633744F779}"/>
              </a:ext>
            </a:extLst>
          </p:cNvPr>
          <p:cNvSpPr/>
          <p:nvPr/>
        </p:nvSpPr>
        <p:spPr>
          <a:xfrm>
            <a:off x="7986816" y="3885219"/>
            <a:ext cx="379379" cy="3738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D0E8AFD-577A-4282-9C74-2E95622C6366}"/>
              </a:ext>
            </a:extLst>
          </p:cNvPr>
          <p:cNvSpPr/>
          <p:nvPr/>
        </p:nvSpPr>
        <p:spPr>
          <a:xfrm>
            <a:off x="6605488" y="3074429"/>
            <a:ext cx="3229581" cy="1999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9DDF32C-1474-4E71-BE05-95A624E3A701}"/>
              </a:ext>
            </a:extLst>
          </p:cNvPr>
          <p:cNvCxnSpPr>
            <a:cxnSpLocks/>
          </p:cNvCxnSpPr>
          <p:nvPr/>
        </p:nvCxnSpPr>
        <p:spPr>
          <a:xfrm flipH="1">
            <a:off x="7490300" y="2402732"/>
            <a:ext cx="379377" cy="6420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156282E-E2DF-46CC-B9E7-87EDC6D01E07}"/>
              </a:ext>
            </a:extLst>
          </p:cNvPr>
          <p:cNvSpPr txBox="1"/>
          <p:nvPr/>
        </p:nvSpPr>
        <p:spPr>
          <a:xfrm>
            <a:off x="6147882" y="178916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赤枠内に生命を入れることで</a:t>
            </a:r>
            <a:endParaRPr kumimoji="1" lang="en-US" altLang="ja-JP" dirty="0"/>
          </a:p>
          <a:p>
            <a:r>
              <a:rPr kumimoji="1" lang="ja-JP" altLang="en-US" dirty="0"/>
              <a:t>「生命を確認」することができる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D5195F7-B93F-4152-A97F-4FA3B5AB0384}"/>
              </a:ext>
            </a:extLst>
          </p:cNvPr>
          <p:cNvSpPr txBox="1"/>
          <p:nvPr/>
        </p:nvSpPr>
        <p:spPr>
          <a:xfrm>
            <a:off x="3802003" y="626062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右アナログ：キャラクター移動操作</a:t>
            </a:r>
            <a:endParaRPr kumimoji="1" lang="en-US" altLang="ja-JP" dirty="0"/>
          </a:p>
          <a:p>
            <a:r>
              <a:rPr kumimoji="1" lang="ja-JP" altLang="en-US" dirty="0"/>
              <a:t>右アナログ押し込み：吸収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177A36-08C1-4039-A892-0ED4E414B9DE}"/>
              </a:ext>
            </a:extLst>
          </p:cNvPr>
          <p:cNvSpPr txBox="1"/>
          <p:nvPr/>
        </p:nvSpPr>
        <p:spPr>
          <a:xfrm>
            <a:off x="440104" y="5900870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ジャイロ</a:t>
            </a:r>
            <a:r>
              <a:rPr kumimoji="1" lang="en-US" altLang="ja-JP" dirty="0"/>
              <a:t>/</a:t>
            </a:r>
            <a:r>
              <a:rPr kumimoji="1" lang="ja-JP" altLang="en-US" dirty="0"/>
              <a:t>左アナログ：</a:t>
            </a:r>
            <a:endParaRPr kumimoji="1" lang="en-US" altLang="ja-JP" dirty="0"/>
          </a:p>
          <a:p>
            <a:r>
              <a:rPr kumimoji="1" lang="ja-JP" altLang="en-US" dirty="0"/>
              <a:t>キャラクター視点操作</a:t>
            </a:r>
            <a:r>
              <a:rPr kumimoji="1" lang="en-US" altLang="ja-JP" dirty="0"/>
              <a:t>/</a:t>
            </a:r>
          </a:p>
          <a:p>
            <a:r>
              <a:rPr kumimoji="1" lang="ja-JP" altLang="en-US" dirty="0"/>
              <a:t>選択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80C18-A1CB-4A35-9387-561980F8C3C6}"/>
              </a:ext>
            </a:extLst>
          </p:cNvPr>
          <p:cNvCxnSpPr>
            <a:cxnSpLocks/>
          </p:cNvCxnSpPr>
          <p:nvPr/>
        </p:nvCxnSpPr>
        <p:spPr>
          <a:xfrm flipV="1">
            <a:off x="1323203" y="4102949"/>
            <a:ext cx="284730" cy="1671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E290D88-A132-4AAB-971A-FA8F9228FF12}"/>
              </a:ext>
            </a:extLst>
          </p:cNvPr>
          <p:cNvCxnSpPr>
            <a:cxnSpLocks/>
          </p:cNvCxnSpPr>
          <p:nvPr/>
        </p:nvCxnSpPr>
        <p:spPr>
          <a:xfrm flipH="1">
            <a:off x="3436481" y="4086031"/>
            <a:ext cx="397528" cy="16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2121CC7-BE9F-4B45-BFF4-7D6EBBFB3B03}"/>
              </a:ext>
            </a:extLst>
          </p:cNvPr>
          <p:cNvCxnSpPr>
            <a:cxnSpLocks/>
          </p:cNvCxnSpPr>
          <p:nvPr/>
        </p:nvCxnSpPr>
        <p:spPr>
          <a:xfrm flipH="1" flipV="1">
            <a:off x="3193948" y="4323599"/>
            <a:ext cx="658111" cy="328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C091D68-7872-437F-958F-2B2D816B3D69}"/>
              </a:ext>
            </a:extLst>
          </p:cNvPr>
          <p:cNvSpPr txBox="1"/>
          <p:nvPr/>
        </p:nvSpPr>
        <p:spPr>
          <a:xfrm>
            <a:off x="3981983" y="313350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ボタン：</a:t>
            </a:r>
            <a:endParaRPr kumimoji="1" lang="en-US" altLang="ja-JP" dirty="0"/>
          </a:p>
          <a:p>
            <a:r>
              <a:rPr kumimoji="1" lang="ja-JP" altLang="en-US" dirty="0"/>
              <a:t>アクション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DD4404C-C02B-43CE-8A36-8389792B24E6}"/>
              </a:ext>
            </a:extLst>
          </p:cNvPr>
          <p:cNvSpPr txBox="1"/>
          <p:nvPr/>
        </p:nvSpPr>
        <p:spPr>
          <a:xfrm>
            <a:off x="3991121" y="4588006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ボタン：</a:t>
            </a:r>
            <a:endParaRPr kumimoji="1" lang="en-US" altLang="ja-JP" dirty="0"/>
          </a:p>
          <a:p>
            <a:r>
              <a:rPr kumimoji="1" lang="ja-JP" altLang="en-US" dirty="0"/>
              <a:t>キャンセル</a:t>
            </a:r>
            <a:r>
              <a:rPr kumimoji="1" lang="en-US" altLang="ja-JP" dirty="0"/>
              <a:t>/</a:t>
            </a:r>
          </a:p>
          <a:p>
            <a:r>
              <a:rPr kumimoji="1" lang="ja-JP" altLang="en-US" dirty="0"/>
              <a:t>アクション</a:t>
            </a:r>
            <a:endParaRPr kumimoji="1" lang="en-US" altLang="ja-JP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C60B3A9-35E2-4C93-8920-D9086C0DEF50}"/>
              </a:ext>
            </a:extLst>
          </p:cNvPr>
          <p:cNvCxnSpPr>
            <a:cxnSpLocks/>
          </p:cNvCxnSpPr>
          <p:nvPr/>
        </p:nvCxnSpPr>
        <p:spPr>
          <a:xfrm>
            <a:off x="2013626" y="2819387"/>
            <a:ext cx="0" cy="5598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A38695-D0D8-465B-B2D1-1036880B7EA7}"/>
              </a:ext>
            </a:extLst>
          </p:cNvPr>
          <p:cNvSpPr txBox="1"/>
          <p:nvPr/>
        </p:nvSpPr>
        <p:spPr>
          <a:xfrm>
            <a:off x="7128299" y="55311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ゲーム画面視点イメージ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9158761-8B33-4C22-9257-0FFE0EFF8AFC}"/>
              </a:ext>
            </a:extLst>
          </p:cNvPr>
          <p:cNvSpPr txBox="1"/>
          <p:nvPr/>
        </p:nvSpPr>
        <p:spPr>
          <a:xfrm>
            <a:off x="1059229" y="240132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L/R</a:t>
            </a:r>
            <a:r>
              <a:rPr kumimoji="1" lang="ja-JP" altLang="en-US" dirty="0"/>
              <a:t>トリガー：枠選択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C49ED60-A5E2-46EE-80FB-CB3522153508}"/>
              </a:ext>
            </a:extLst>
          </p:cNvPr>
          <p:cNvCxnSpPr>
            <a:cxnSpLocks/>
          </p:cNvCxnSpPr>
          <p:nvPr/>
        </p:nvCxnSpPr>
        <p:spPr>
          <a:xfrm flipH="1">
            <a:off x="3249065" y="3451540"/>
            <a:ext cx="620241" cy="3533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9D6410D-AB29-48A2-9F1E-D3D0314A3947}"/>
              </a:ext>
            </a:extLst>
          </p:cNvPr>
          <p:cNvSpPr txBox="1"/>
          <p:nvPr/>
        </p:nvSpPr>
        <p:spPr>
          <a:xfrm>
            <a:off x="3987181" y="3888026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ボタン：</a:t>
            </a:r>
            <a:endParaRPr kumimoji="1" lang="en-US" altLang="ja-JP" dirty="0"/>
          </a:p>
          <a:p>
            <a:r>
              <a:rPr kumimoji="1" lang="ja-JP" altLang="en-US" dirty="0"/>
              <a:t>決定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アクション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1E61220-BFBD-4A4B-8EB8-77C12710BE12}"/>
              </a:ext>
            </a:extLst>
          </p:cNvPr>
          <p:cNvCxnSpPr>
            <a:cxnSpLocks/>
          </p:cNvCxnSpPr>
          <p:nvPr/>
        </p:nvCxnSpPr>
        <p:spPr>
          <a:xfrm flipH="1" flipV="1">
            <a:off x="2929803" y="4145400"/>
            <a:ext cx="922256" cy="1612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AD087AD-C4C2-4558-94E2-7A6AF96D1289}"/>
              </a:ext>
            </a:extLst>
          </p:cNvPr>
          <p:cNvSpPr txBox="1"/>
          <p:nvPr/>
        </p:nvSpPr>
        <p:spPr>
          <a:xfrm>
            <a:off x="3978437" y="551093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/>
              <a:t>ボタン：</a:t>
            </a:r>
            <a:endParaRPr kumimoji="1" lang="en-US" altLang="ja-JP" dirty="0"/>
          </a:p>
          <a:p>
            <a:r>
              <a:rPr kumimoji="1" lang="ja-JP" altLang="en-US" dirty="0"/>
              <a:t>アクション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25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A921C9D-5CBD-4E03-BFCD-109BA879EB9B}"/>
              </a:ext>
            </a:extLst>
          </p:cNvPr>
          <p:cNvSpPr/>
          <p:nvPr/>
        </p:nvSpPr>
        <p:spPr>
          <a:xfrm>
            <a:off x="647512" y="4708187"/>
            <a:ext cx="9309239" cy="2449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679D0B-F8EC-41D8-91FD-808226CA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戦闘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9E7ED-B9A4-4350-85F2-4EF303AD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A/B/X/Y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各ボタンに設定されている「チカラ」を利用・消費し、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戦闘を行います。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ボタンを長押しする事でチカラを多く消費しますが、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強力なアクションが行えます。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ボタンを長押しする事で・・・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C1859AF-A6E5-4ECB-B340-300072CBDE0F}"/>
              </a:ext>
            </a:extLst>
          </p:cNvPr>
          <p:cNvSpPr/>
          <p:nvPr/>
        </p:nvSpPr>
        <p:spPr>
          <a:xfrm>
            <a:off x="2179249" y="5289214"/>
            <a:ext cx="603115" cy="6031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87701FF-8A2E-46FA-A6E7-BC495CF1E8A5}"/>
              </a:ext>
            </a:extLst>
          </p:cNvPr>
          <p:cNvSpPr/>
          <p:nvPr/>
        </p:nvSpPr>
        <p:spPr>
          <a:xfrm>
            <a:off x="5044349" y="5289216"/>
            <a:ext cx="603115" cy="6031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09C4EFF-71C9-4EFB-B3EB-DAA9BAD9C039}"/>
              </a:ext>
            </a:extLst>
          </p:cNvPr>
          <p:cNvSpPr/>
          <p:nvPr/>
        </p:nvSpPr>
        <p:spPr>
          <a:xfrm>
            <a:off x="7909451" y="5289214"/>
            <a:ext cx="603115" cy="6031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184499-EE4B-4BAE-AF5A-D0CB04A5F47E}"/>
              </a:ext>
            </a:extLst>
          </p:cNvPr>
          <p:cNvSpPr/>
          <p:nvPr/>
        </p:nvSpPr>
        <p:spPr>
          <a:xfrm>
            <a:off x="1619030" y="5977146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弱攻撃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9EE110-9497-41C3-A881-A5182C55586F}"/>
              </a:ext>
            </a:extLst>
          </p:cNvPr>
          <p:cNvSpPr txBox="1"/>
          <p:nvPr/>
        </p:nvSpPr>
        <p:spPr>
          <a:xfrm>
            <a:off x="2299505" y="536966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659078B-9DC1-49B4-845A-3CB2F4A96A02}"/>
              </a:ext>
            </a:extLst>
          </p:cNvPr>
          <p:cNvSpPr/>
          <p:nvPr/>
        </p:nvSpPr>
        <p:spPr>
          <a:xfrm>
            <a:off x="3644346" y="5339166"/>
            <a:ext cx="603115" cy="52266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9FB184A-5128-4146-B0F6-5753323C78F9}"/>
              </a:ext>
            </a:extLst>
          </p:cNvPr>
          <p:cNvSpPr/>
          <p:nvPr/>
        </p:nvSpPr>
        <p:spPr>
          <a:xfrm>
            <a:off x="6534113" y="5369666"/>
            <a:ext cx="603115" cy="52266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5FD1AEC-8CB6-4146-864C-F929AEBD531F}"/>
              </a:ext>
            </a:extLst>
          </p:cNvPr>
          <p:cNvSpPr/>
          <p:nvPr/>
        </p:nvSpPr>
        <p:spPr>
          <a:xfrm>
            <a:off x="7349235" y="5928505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強</a:t>
            </a:r>
            <a:r>
              <a:rPr lang="ja-JP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攻撃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63BC502-0F8F-44D3-AEFB-03F5C614D9BE}"/>
              </a:ext>
            </a:extLst>
          </p:cNvPr>
          <p:cNvSpPr/>
          <p:nvPr/>
        </p:nvSpPr>
        <p:spPr>
          <a:xfrm>
            <a:off x="4561075" y="5996958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中攻撃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97C4481-D419-4DBB-81B7-EF20D82DA93D}"/>
              </a:ext>
            </a:extLst>
          </p:cNvPr>
          <p:cNvSpPr txBox="1"/>
          <p:nvPr/>
        </p:nvSpPr>
        <p:spPr>
          <a:xfrm>
            <a:off x="5164607" y="535993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33CF30F-8F1E-4AFA-9978-CB96A5FAD4AA}"/>
              </a:ext>
            </a:extLst>
          </p:cNvPr>
          <p:cNvSpPr txBox="1"/>
          <p:nvPr/>
        </p:nvSpPr>
        <p:spPr>
          <a:xfrm>
            <a:off x="8029710" y="536966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95FD52-BD6E-47F4-BDAA-241016150ACC}"/>
              </a:ext>
            </a:extLst>
          </p:cNvPr>
          <p:cNvSpPr txBox="1"/>
          <p:nvPr/>
        </p:nvSpPr>
        <p:spPr>
          <a:xfrm>
            <a:off x="1625022" y="665261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チカラ消費量（少）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787475D-F929-4EC0-8A5F-8871D68EE59F}"/>
              </a:ext>
            </a:extLst>
          </p:cNvPr>
          <p:cNvSpPr txBox="1"/>
          <p:nvPr/>
        </p:nvSpPr>
        <p:spPr>
          <a:xfrm>
            <a:off x="4561075" y="663313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チカラ消費量（中）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6988D7-1955-4C7E-AEF5-B5CB13555930}"/>
              </a:ext>
            </a:extLst>
          </p:cNvPr>
          <p:cNvSpPr txBox="1"/>
          <p:nvPr/>
        </p:nvSpPr>
        <p:spPr>
          <a:xfrm>
            <a:off x="7432171" y="664002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チカラ消費量（大）</a:t>
            </a:r>
          </a:p>
        </p:txBody>
      </p:sp>
    </p:spTree>
    <p:extLst>
      <p:ext uri="{BB962C8B-B14F-4D97-AF65-F5344CB8AC3E}">
        <p14:creationId xmlns:p14="http://schemas.microsoft.com/office/powerpoint/2010/main" val="319946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1B96-F66C-4E1F-973C-6B2FF455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　チカラ吸収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E37A6-0B2A-4570-871E-BF3D0771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Type-P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は画面内にいる生命の種族を吸収し、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自分のチカラとすることができます。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例えば恐竜を吸収すれば</a:t>
            </a: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恐竜の様な強力な攻撃力を得ることができます。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種族により得られるチカラは異なります。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チカラには限りがあり、戦闘の際にその種族の力を利用すると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チカラの量は減少します。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再度その種族のチカラを吸収することで回復することができます。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種族によっては特別なアクション（飛行やタイムトラベル）を入手できます。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多くの種族のチカラを試してみましょう。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106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8F396-D9A1-48C5-B480-B2BA12A7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　</a:t>
            </a:r>
            <a:r>
              <a:rPr lang="ja-JP" altLang="en-US" dirty="0"/>
              <a:t>吸収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2331-4214-4BA1-94EF-6BD5A259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吸収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は体の各部位「右腕</a:t>
            </a:r>
            <a:r>
              <a:rPr kumimoji="1" lang="en-US" altLang="ja-JP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/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左腕</a:t>
            </a:r>
            <a:r>
              <a:rPr kumimoji="1" lang="en-US" altLang="ja-JP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/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右脚</a:t>
            </a:r>
            <a:r>
              <a:rPr kumimoji="1" lang="en-US" altLang="ja-JP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/</a:t>
            </a:r>
            <a:r>
              <a:rPr kumimoji="1"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左足」に</a:t>
            </a: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行うことができます。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画面に生命がいる状態で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右スティックを押し込むことで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「</a:t>
            </a:r>
            <a:r>
              <a:rPr lang="ja-JP" altLang="en-US" sz="20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最も中心に近い生命のチカラを</a:t>
            </a:r>
            <a:endParaRPr lang="en-US" altLang="ja-JP" sz="20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選択している枠（部位）</a:t>
            </a: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」に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S明朝E" panose="02020900000000000000" pitchFamily="18" charset="-128"/>
                <a:ea typeface="HGS明朝E" panose="02020900000000000000" pitchFamily="18" charset="-128"/>
              </a:rPr>
              <a:t>吸収します。（右図では右腕）</a:t>
            </a: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1BF2F6-411F-4F1C-8BC0-30761687B4AE}"/>
              </a:ext>
            </a:extLst>
          </p:cNvPr>
          <p:cNvSpPr/>
          <p:nvPr/>
        </p:nvSpPr>
        <p:spPr>
          <a:xfrm>
            <a:off x="5458761" y="3858347"/>
            <a:ext cx="4640094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9FB3CB-569F-4C73-865F-FB02FBB810FD}"/>
              </a:ext>
            </a:extLst>
          </p:cNvPr>
          <p:cNvSpPr/>
          <p:nvPr/>
        </p:nvSpPr>
        <p:spPr>
          <a:xfrm>
            <a:off x="5637670" y="5914620"/>
            <a:ext cx="496111" cy="379378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13E6EB-24DF-48F2-BB56-652480B14F1C}"/>
              </a:ext>
            </a:extLst>
          </p:cNvPr>
          <p:cNvSpPr/>
          <p:nvPr/>
        </p:nvSpPr>
        <p:spPr>
          <a:xfrm>
            <a:off x="6197502" y="5914620"/>
            <a:ext cx="496111" cy="379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F2D341-7607-495C-8F09-23598EDD3F10}"/>
              </a:ext>
            </a:extLst>
          </p:cNvPr>
          <p:cNvSpPr/>
          <p:nvPr/>
        </p:nvSpPr>
        <p:spPr>
          <a:xfrm>
            <a:off x="6757334" y="5914924"/>
            <a:ext cx="496111" cy="379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05FCCE4-31A1-4503-8114-3DEAD7AC39B4}"/>
              </a:ext>
            </a:extLst>
          </p:cNvPr>
          <p:cNvSpPr/>
          <p:nvPr/>
        </p:nvSpPr>
        <p:spPr>
          <a:xfrm>
            <a:off x="7317166" y="5914620"/>
            <a:ext cx="496111" cy="379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465467-030E-4E64-B027-D50D4BC1FEFA}"/>
              </a:ext>
            </a:extLst>
          </p:cNvPr>
          <p:cNvSpPr txBox="1"/>
          <p:nvPr/>
        </p:nvSpPr>
        <p:spPr>
          <a:xfrm>
            <a:off x="5564221" y="5924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右腕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C30344-F849-4334-B566-F5076304B2B2}"/>
              </a:ext>
            </a:extLst>
          </p:cNvPr>
          <p:cNvSpPr txBox="1"/>
          <p:nvPr/>
        </p:nvSpPr>
        <p:spPr>
          <a:xfrm>
            <a:off x="6105581" y="5939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左腕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FB3AC-5696-428B-907B-EB6A7DF1BD2B}"/>
              </a:ext>
            </a:extLst>
          </p:cNvPr>
          <p:cNvSpPr txBox="1"/>
          <p:nvPr/>
        </p:nvSpPr>
        <p:spPr>
          <a:xfrm>
            <a:off x="6681513" y="59494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右脚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20DD35-9594-4DD4-93F4-2750AFA61C09}"/>
              </a:ext>
            </a:extLst>
          </p:cNvPr>
          <p:cNvSpPr txBox="1"/>
          <p:nvPr/>
        </p:nvSpPr>
        <p:spPr>
          <a:xfrm>
            <a:off x="7232922" y="5944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左脚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FC0E00-87BF-4823-91CE-065FD86302E3}"/>
              </a:ext>
            </a:extLst>
          </p:cNvPr>
          <p:cNvSpPr txBox="1"/>
          <p:nvPr/>
        </p:nvSpPr>
        <p:spPr>
          <a:xfrm>
            <a:off x="5616188" y="6290030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L/R</a:t>
            </a:r>
            <a:r>
              <a:rPr kumimoji="1" lang="ja-JP" altLang="en-US" dirty="0"/>
              <a:t>トリガーを押すことで枠を選択します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76AF5F4-1FBE-4098-B62B-87E11C04A103}"/>
              </a:ext>
            </a:extLst>
          </p:cNvPr>
          <p:cNvCxnSpPr/>
          <p:nvPr/>
        </p:nvCxnSpPr>
        <p:spPr>
          <a:xfrm flipV="1">
            <a:off x="5885234" y="5398851"/>
            <a:ext cx="710119" cy="437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03A420-0C1F-4165-AF7F-0EE8C5DCF772}"/>
              </a:ext>
            </a:extLst>
          </p:cNvPr>
          <p:cNvSpPr txBox="1"/>
          <p:nvPr/>
        </p:nvSpPr>
        <p:spPr>
          <a:xfrm>
            <a:off x="6693613" y="5085368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選択中の部位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90C243-DD50-4E76-BF28-70DB9FD0FF0E}"/>
              </a:ext>
            </a:extLst>
          </p:cNvPr>
          <p:cNvSpPr txBox="1"/>
          <p:nvPr/>
        </p:nvSpPr>
        <p:spPr>
          <a:xfrm>
            <a:off x="7144200" y="6694371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ゲーム画面　</a:t>
            </a:r>
            <a:r>
              <a:rPr kumimoji="1" lang="en-US" altLang="ja-JP" dirty="0"/>
              <a:t>UI</a:t>
            </a:r>
            <a:r>
              <a:rPr kumimoji="1" lang="ja-JP" altLang="en-US" dirty="0"/>
              <a:t>イメージ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7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AEA9FC-760C-4E91-AC5E-B36D4FD7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ジオラマ</a:t>
            </a:r>
            <a:r>
              <a:rPr kumimoji="1" lang="ja-JP" altLang="en-US" dirty="0"/>
              <a:t>モード搭載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989E5-5D9B-4B29-8DE8-E8A2B17B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540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ストーリーとは別で「ジオラマモード」を搭載します。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「ジオラマモード」では作中で登場した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生命や建物などを自由に配置し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スクリーンショットを撮影、共有することが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できるモードとなります。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ジオラマを作るのが好きな人、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映画のワンシーンを作るのが好きな人、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写真を撮るのが好きな人にオススメのモードとなります。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535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0F356-6D90-4846-A0D4-56F5707D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＆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CA46D-0D83-4A48-80B7-ABCDADD7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5389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・プラットフォームについて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ジャイロ機能を使用した作品を制作したかった為、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上記機種を選択しました。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・オンライン要素について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世界の人々が制作</a:t>
            </a:r>
            <a:r>
              <a:rPr lang="en-US" altLang="ja-JP" sz="2000" dirty="0"/>
              <a:t>/</a:t>
            </a:r>
            <a:r>
              <a:rPr lang="ja-JP" altLang="en-US" sz="2000" dirty="0"/>
              <a:t>オンライン上に公開している「ジオラマ」を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自由に探索できるようにしたいと考えています。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77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685</Words>
  <Application>Microsoft Office PowerPoint</Application>
  <PresentationFormat>ユーザー設定</PresentationFormat>
  <Paragraphs>114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HGP明朝E</vt:lpstr>
      <vt:lpstr>HGS明朝E</vt:lpstr>
      <vt:lpstr>Algerian</vt:lpstr>
      <vt:lpstr>Arial</vt:lpstr>
      <vt:lpstr>Calibri</vt:lpstr>
      <vt:lpstr>Calibri Light</vt:lpstr>
      <vt:lpstr>Office テーマ</vt:lpstr>
      <vt:lpstr>▸　PicTrace　◂</vt:lpstr>
      <vt:lpstr>世界観・ストーリー</vt:lpstr>
      <vt:lpstr>ゲームの目的</vt:lpstr>
      <vt:lpstr>操作説明</vt:lpstr>
      <vt:lpstr>戦闘</vt:lpstr>
      <vt:lpstr>システム　チカラ吸収</vt:lpstr>
      <vt:lpstr>システム　吸収</vt:lpstr>
      <vt:lpstr>ジオラマモード搭載</vt:lpstr>
      <vt:lpstr>Q＆A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PicTrace</dc:title>
  <dc:creator>aaaa aaa</dc:creator>
  <cp:lastModifiedBy>aaaa aaa</cp:lastModifiedBy>
  <cp:revision>23</cp:revision>
  <dcterms:created xsi:type="dcterms:W3CDTF">2020-12-13T21:12:33Z</dcterms:created>
  <dcterms:modified xsi:type="dcterms:W3CDTF">2021-06-01T20:08:31Z</dcterms:modified>
</cp:coreProperties>
</file>