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2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FDEF7-27CD-40FF-B294-E47DF6DBE613}" type="datetimeFigureOut">
              <a:rPr kumimoji="1" lang="ja-JP" altLang="en-US" smtClean="0"/>
              <a:t>2021/1/16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72A8C-1378-4EDD-A9F1-6A602253C9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070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72A8C-1378-4EDD-A9F1-6A602253C91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1456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EE2C99-B4C8-4CDD-A951-1C8E36F1D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5D8679C-3B96-4FA6-BF90-D39073EB6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D99DF8-2111-4E9B-9714-E00D62571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1775-D58E-4420-A6D4-CC53244E2B1D}" type="datetimeFigureOut">
              <a:rPr kumimoji="1" lang="ja-JP" altLang="en-US" smtClean="0"/>
              <a:t>2021/1/16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287C6B-A6D8-4886-A62F-8B62FD155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DEAACE-D380-469F-8409-2C7E1E0F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45490-242F-4377-A36C-42888C58D3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55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7B6EF4-9D91-43D2-A754-4D6D5B068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BEAA4CA-511A-491F-BDC1-57314C742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84295A-75BF-429B-8D35-036014F58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1775-D58E-4420-A6D4-CC53244E2B1D}" type="datetimeFigureOut">
              <a:rPr kumimoji="1" lang="ja-JP" altLang="en-US" smtClean="0"/>
              <a:t>2021/1/16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96F4A6-12EC-461B-9C2B-EB212B4E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5F0498-B7C6-41BC-B6B2-0B018A7D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45490-242F-4377-A36C-42888C58D3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45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C2B35DB-B313-47D8-A1A5-A0AA45030B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4C3FB6B-E988-4F56-9AAB-8A56312E8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6294C8-1118-4503-A61E-9DC4F3B69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1775-D58E-4420-A6D4-CC53244E2B1D}" type="datetimeFigureOut">
              <a:rPr kumimoji="1" lang="ja-JP" altLang="en-US" smtClean="0"/>
              <a:t>2021/1/16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4A8941-A152-4A1B-8398-00CF4F154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AF58DD-DADC-41EC-A0CD-21B71010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45490-242F-4377-A36C-42888C58D3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5183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DB59A3-2ECD-4331-A505-B9B113E8B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16D9DD-2B5D-4481-9B2F-8A6930046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5407F7-6B43-415C-AE8C-8FEC81F3C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1775-D58E-4420-A6D4-CC53244E2B1D}" type="datetimeFigureOut">
              <a:rPr kumimoji="1" lang="ja-JP" altLang="en-US" smtClean="0"/>
              <a:t>2021/1/16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B93165-C261-44A3-9AEF-CB79EB3A6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F81B32-8C24-4019-BA4A-32DF4A39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45490-242F-4377-A36C-42888C58D3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34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CEC281-D070-4C81-8A15-1F47F6859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9D19DE-9C3E-45E2-86F0-C5FB0885C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5E43A4-7CD0-4284-B0F2-3FCA514AA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1775-D58E-4420-A6D4-CC53244E2B1D}" type="datetimeFigureOut">
              <a:rPr kumimoji="1" lang="ja-JP" altLang="en-US" smtClean="0"/>
              <a:t>2021/1/16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FDEB32-68CF-4BA2-BDF3-46BDFF7FD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4D2DC5-F447-4987-AAD3-1223A1A08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45490-242F-4377-A36C-42888C58D3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44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800269-FD3D-49D9-B439-017EC0A32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F93AD7-1D2E-497F-AC43-1326600C5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FE0D4B1-A657-4F69-9649-AAEE7B96A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24E49A-E1B1-4FC7-8E4B-5A8B47031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1775-D58E-4420-A6D4-CC53244E2B1D}" type="datetimeFigureOut">
              <a:rPr kumimoji="1" lang="ja-JP" altLang="en-US" smtClean="0"/>
              <a:t>2021/1/16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D73F3C-E13C-4774-8C4D-0C5DE6E8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7A4C0AE-C009-4A91-8756-5DD3CB52B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45490-242F-4377-A36C-42888C58D3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435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4EC316-75DB-4BE0-BC85-8100BBA5D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8221D3-3ECE-4BB2-B772-F82CFA2BF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45ABB8-C744-4EDC-8BAA-0F6C2F3A5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017CA68-8FF8-4C7D-9017-029BA4F4FB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FF61D1E-2AA3-482D-B482-54C7E8C4E4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DCD3187-FA1D-4AFD-91FC-77A3533E6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1775-D58E-4420-A6D4-CC53244E2B1D}" type="datetimeFigureOut">
              <a:rPr kumimoji="1" lang="ja-JP" altLang="en-US" smtClean="0"/>
              <a:t>2021/1/16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C3B9532-EC91-486E-ADA6-EC1F7AD2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EB2E536-72A7-48AB-859C-DBB0D602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45490-242F-4377-A36C-42888C58D3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9511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CF93E8-1CD1-44C9-9AF2-5958D41A6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D8D80D9-7A24-430E-B98E-B8C95324F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1775-D58E-4420-A6D4-CC53244E2B1D}" type="datetimeFigureOut">
              <a:rPr kumimoji="1" lang="ja-JP" altLang="en-US" smtClean="0"/>
              <a:t>2021/1/16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4B3E7C-61D1-4E35-8F8F-C2E271993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2910A2B-2A96-4CBC-94FE-D6C0D1FB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45490-242F-4377-A36C-42888C58D3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783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E9CD634-444E-4B62-A3E6-5897AC31D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1775-D58E-4420-A6D4-CC53244E2B1D}" type="datetimeFigureOut">
              <a:rPr kumimoji="1" lang="ja-JP" altLang="en-US" smtClean="0"/>
              <a:t>2021/1/16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E34426F-9319-4A40-89EC-9A22F8597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3C7216-6826-48EE-AB4F-22BE65CB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45490-242F-4377-A36C-42888C58D3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377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349990-A562-4CE7-9354-7E020E64A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679455-9A1C-4AFD-8812-087FD8474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26AF0B2-B402-4404-9323-C1D7DE2AC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2A9CF4-6A1D-441A-B5AD-80C9F0DCA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1775-D58E-4420-A6D4-CC53244E2B1D}" type="datetimeFigureOut">
              <a:rPr kumimoji="1" lang="ja-JP" altLang="en-US" smtClean="0"/>
              <a:t>2021/1/16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E0652C-B389-4902-A1A9-38BC252F9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7B1D99-078A-40FD-AC51-A6DBADE0F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45490-242F-4377-A36C-42888C58D3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07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4E5E4-0E79-4B84-B2B5-D695771CA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23CEE37-6137-4258-9E94-6A0C2B6DF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C361F6B-C0E0-4FCA-BF39-71B3303DE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61C644-E715-4E7B-8971-F65435A75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1775-D58E-4420-A6D4-CC53244E2B1D}" type="datetimeFigureOut">
              <a:rPr kumimoji="1" lang="ja-JP" altLang="en-US" smtClean="0"/>
              <a:t>2021/1/16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A578C2B-F47D-4679-9552-52AC6102C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A2A1B7-DD48-45B6-8519-83BF5642D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45490-242F-4377-A36C-42888C58D3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706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5DB4989-C831-40E4-B42A-74F31ED2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CEC703-891F-432E-A723-C60EBCF46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E04286-110A-4E71-8C1E-741287695C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A1775-D58E-4420-A6D4-CC53244E2B1D}" type="datetimeFigureOut">
              <a:rPr kumimoji="1" lang="ja-JP" altLang="en-US" smtClean="0"/>
              <a:t>2021/1/16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DBB67E-78A7-4908-ACEF-ACDCA96FB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D277E3-4DA9-4819-ADC8-3B5E1863E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45490-242F-4377-A36C-42888C58D3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945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20EB8-C081-4906-9C9F-A62B8C55A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3282"/>
            <a:ext cx="9144000" cy="1487980"/>
          </a:xfrm>
        </p:spPr>
        <p:txBody>
          <a:bodyPr/>
          <a:lstStyle/>
          <a:p>
            <a:r>
              <a:rPr kumimoji="1" lang="en-US" altLang="ja-JP" u="sng" dirty="0"/>
              <a:t>Reincarnation</a:t>
            </a:r>
            <a:endParaRPr kumimoji="1" lang="ja-JP" altLang="en-US" u="sng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49D006E-AE07-44A5-A2EE-551459FC5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428" y="3086507"/>
            <a:ext cx="10075572" cy="3288159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つの世界を行き来しながら真エンディングを目指す</a:t>
            </a:r>
            <a:endParaRPr kumimoji="1" lang="en-US" altLang="ja-JP" dirty="0"/>
          </a:p>
          <a:p>
            <a:r>
              <a:rPr kumimoji="1" lang="ja-JP" altLang="en-US" dirty="0"/>
              <a:t>アクション</a:t>
            </a:r>
            <a:r>
              <a:rPr kumimoji="1" lang="en-US" altLang="ja-JP" dirty="0"/>
              <a:t>RPG</a:t>
            </a:r>
          </a:p>
          <a:p>
            <a:endParaRPr lang="en-US" altLang="ja-JP" dirty="0"/>
          </a:p>
          <a:p>
            <a:r>
              <a:rPr kumimoji="1" lang="ja-JP" altLang="en-US" dirty="0"/>
              <a:t>プラットフォーム：</a:t>
            </a:r>
            <a:r>
              <a:rPr kumimoji="1" lang="en-US" altLang="ja-JP" dirty="0"/>
              <a:t>PS4/5</a:t>
            </a:r>
          </a:p>
          <a:p>
            <a:r>
              <a:rPr lang="ja-JP" altLang="en-US" dirty="0"/>
              <a:t>ジャンル：アクション</a:t>
            </a:r>
            <a:r>
              <a:rPr lang="en-US" altLang="ja-JP" dirty="0"/>
              <a:t>RPG</a:t>
            </a:r>
          </a:p>
          <a:p>
            <a:r>
              <a:rPr kumimoji="1" lang="ja-JP" altLang="en-US" dirty="0"/>
              <a:t>ターゲット：異世界・転生ものが好きな人　ダークな雰囲気が好きな人</a:t>
            </a:r>
            <a:endParaRPr kumimoji="1" lang="en-US" altLang="ja-JP" dirty="0"/>
          </a:p>
          <a:p>
            <a:r>
              <a:rPr lang="ja-JP" altLang="en-US" dirty="0"/>
              <a:t>制作者：宮坂冬哉</a:t>
            </a:r>
            <a:endParaRPr kumimoji="1" lang="ja-JP" altLang="en-US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035B32C5-056F-4FEC-ADBA-393A733DEB10}"/>
              </a:ext>
            </a:extLst>
          </p:cNvPr>
          <p:cNvSpPr txBox="1">
            <a:spLocks/>
          </p:cNvSpPr>
          <p:nvPr/>
        </p:nvSpPr>
        <p:spPr>
          <a:xfrm>
            <a:off x="1269506" y="1353282"/>
            <a:ext cx="3338004" cy="6235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000" u="sng" dirty="0"/>
              <a:t>ゲームタイトル</a:t>
            </a:r>
          </a:p>
        </p:txBody>
      </p:sp>
    </p:spTree>
    <p:extLst>
      <p:ext uri="{BB962C8B-B14F-4D97-AF65-F5344CB8AC3E}">
        <p14:creationId xmlns:p14="http://schemas.microsoft.com/office/powerpoint/2010/main" val="105857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BEFD21-D246-4958-A52E-7551C2B53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ストーリー</a:t>
            </a:r>
            <a:r>
              <a:rPr kumimoji="1" lang="en-US" altLang="ja-JP" dirty="0"/>
              <a:t>/</a:t>
            </a:r>
            <a:r>
              <a:rPr kumimoji="1" lang="ja-JP" altLang="en-US" dirty="0"/>
              <a:t>物語冒頭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8D03A1-AB02-47B8-943E-68C4B6769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気づいたら</a:t>
            </a:r>
            <a:r>
              <a:rPr kumimoji="1" lang="ja-JP" altLang="en-US" dirty="0"/>
              <a:t>魔界で目覚めた少年。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なぜここにいるかは不明です。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ここが魔界であることはそこにいる少女に聞きました。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ここに佇んでいてもどうしようもないので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近くの街をさがします。少女と一緒に。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43224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B9D6DB-184C-4BA8-888D-D8DF0C2F9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ゲームクリア</a:t>
            </a:r>
            <a:r>
              <a:rPr kumimoji="1" lang="en-US" altLang="ja-JP" dirty="0"/>
              <a:t>/</a:t>
            </a:r>
            <a:r>
              <a:rPr kumimoji="1" lang="ja-JP" altLang="en-US" dirty="0"/>
              <a:t>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1E4997-D85F-40D6-8B0E-5A40E97EC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本作では魔界・天界</a:t>
            </a:r>
            <a:r>
              <a:rPr kumimoji="1" lang="en-US" altLang="ja-JP" dirty="0"/>
              <a:t>2</a:t>
            </a:r>
            <a:r>
              <a:rPr kumimoji="1" lang="ja-JP" altLang="en-US" dirty="0"/>
              <a:t>種類の世界が存在します。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魔界・天界それぞれで「</a:t>
            </a:r>
            <a:r>
              <a:rPr lang="en-US" altLang="ja-JP" dirty="0"/>
              <a:t>30</a:t>
            </a:r>
            <a:r>
              <a:rPr lang="ja-JP" altLang="en-US" dirty="0"/>
              <a:t>日」滞在すると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その世界に魂が囚われてしまい（魂縛）、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>
                <a:solidFill>
                  <a:srgbClr val="FF0000"/>
                </a:solidFill>
              </a:rPr>
              <a:t>ゲームオーバー</a:t>
            </a:r>
            <a:r>
              <a:rPr kumimoji="1" lang="ja-JP" altLang="en-US" dirty="0"/>
              <a:t>となります。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魔界・天界</a:t>
            </a:r>
            <a:r>
              <a:rPr kumimoji="1" lang="en-US" altLang="ja-JP" dirty="0"/>
              <a:t>2</a:t>
            </a:r>
            <a:r>
              <a:rPr kumimoji="1" lang="ja-JP" altLang="en-US" dirty="0"/>
              <a:t>種類の世界にて情報を集めながら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現世への転生を目指そう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15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F68E8F-6959-4D05-B7F5-14198F12D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画面・操作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228F76-CF69-4186-BBC4-EF2FD2CBC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4611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161</Words>
  <Application>Microsoft Office PowerPoint</Application>
  <PresentationFormat>ワイド画面</PresentationFormat>
  <Paragraphs>26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Reincarnation</vt:lpstr>
      <vt:lpstr>ストーリー/物語冒頭</vt:lpstr>
      <vt:lpstr>ゲームクリア/目的</vt:lpstr>
      <vt:lpstr>画面・操作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タイトル（仮）</dc:title>
  <dc:creator>aaaa aaa</dc:creator>
  <cp:lastModifiedBy>aaaa aaa</cp:lastModifiedBy>
  <cp:revision>4</cp:revision>
  <dcterms:created xsi:type="dcterms:W3CDTF">2021-01-15T19:30:22Z</dcterms:created>
  <dcterms:modified xsi:type="dcterms:W3CDTF">2021-01-15T20:05:00Z</dcterms:modified>
</cp:coreProperties>
</file>