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7" r:id="rId1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556" y="1433876"/>
            <a:ext cx="7620702" cy="2765943"/>
          </a:xfrm>
        </p:spPr>
        <p:txBody>
          <a:bodyPr anchor="b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556" y="4283817"/>
            <a:ext cx="7620702" cy="1511934"/>
          </a:xfrm>
        </p:spPr>
        <p:txBody>
          <a:bodyPr>
            <a:normAutofit/>
          </a:bodyPr>
          <a:lstStyle>
            <a:lvl1pPr marL="0" indent="0" algn="ctr">
              <a:buNone/>
              <a:defRPr sz="242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55" y="4728240"/>
            <a:ext cx="9089121" cy="894650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8965" y="769703"/>
            <a:ext cx="8613901" cy="354299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38" y="5631427"/>
            <a:ext cx="9089139" cy="752299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38" y="671972"/>
            <a:ext cx="9089139" cy="3777903"/>
          </a:xfrm>
        </p:spPr>
        <p:txBody>
          <a:bodyPr anchor="ctr"/>
          <a:lstStyle>
            <a:lvl1pPr algn="ctr"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38" y="4635037"/>
            <a:ext cx="9089139" cy="1748690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7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60" y="961867"/>
            <a:ext cx="8158078" cy="3009226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8925" y="3979392"/>
            <a:ext cx="7675356" cy="65564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38" y="4820199"/>
            <a:ext cx="9089139" cy="15664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2485" y="978700"/>
            <a:ext cx="63946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78929" y="3439239"/>
            <a:ext cx="647356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82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38" y="2357545"/>
            <a:ext cx="9089139" cy="276883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38" y="5139361"/>
            <a:ext cx="9089139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338" y="671971"/>
            <a:ext cx="9089139" cy="1769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338" y="2609282"/>
            <a:ext cx="289304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338" y="3244505"/>
            <a:ext cx="2893047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4538" y="2609282"/>
            <a:ext cx="288651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4856" y="3244505"/>
            <a:ext cx="2896884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2210" y="2609282"/>
            <a:ext cx="289826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92210" y="3244505"/>
            <a:ext cx="2898267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6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338" y="673263"/>
            <a:ext cx="9089139" cy="17680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338" y="4635035"/>
            <a:ext cx="289079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01338" y="2609282"/>
            <a:ext cx="2890797" cy="1679928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338" y="5270258"/>
            <a:ext cx="2890797" cy="11134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092" y="4635035"/>
            <a:ext cx="2895549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94854" y="2609282"/>
            <a:ext cx="2896885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4854" y="5270257"/>
            <a:ext cx="2896885" cy="111346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2210" y="4635035"/>
            <a:ext cx="2894543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92210" y="2609282"/>
            <a:ext cx="2898267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100" y="5270255"/>
            <a:ext cx="2898377" cy="1113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6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01338" y="2609283"/>
            <a:ext cx="9089139" cy="37744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80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671974"/>
            <a:ext cx="2239148" cy="57117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01338" y="671974"/>
            <a:ext cx="6716342" cy="57117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01336" y="2609282"/>
            <a:ext cx="9088591" cy="37744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82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37" y="913339"/>
            <a:ext cx="9078002" cy="3016836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37" y="4031671"/>
            <a:ext cx="9078002" cy="1508168"/>
          </a:xfrm>
        </p:spPr>
        <p:txBody>
          <a:bodyPr>
            <a:normAutofit/>
          </a:bodyPr>
          <a:lstStyle>
            <a:lvl1pPr marL="0" indent="0" algn="ctr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1339" y="681802"/>
            <a:ext cx="9089138" cy="1759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01337" y="2609282"/>
            <a:ext cx="4477746" cy="37744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412730" y="2609282"/>
            <a:ext cx="4477197" cy="37744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5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1339" y="681802"/>
            <a:ext cx="9089138" cy="1759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76" y="2613608"/>
            <a:ext cx="4273809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01338" y="3363177"/>
            <a:ext cx="4477746" cy="302054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9364" y="2613608"/>
            <a:ext cx="4281113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412731" y="3363177"/>
            <a:ext cx="4477198" cy="302054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4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38" y="671971"/>
            <a:ext cx="3451414" cy="2230261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453223" y="671973"/>
            <a:ext cx="5437252" cy="57117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38" y="2902232"/>
            <a:ext cx="3451415" cy="3481494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6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39" y="671971"/>
            <a:ext cx="4828642" cy="223026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51348" y="671972"/>
            <a:ext cx="3514654" cy="5711754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355" y="2902233"/>
            <a:ext cx="4828626" cy="3481493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1815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339" y="681802"/>
            <a:ext cx="9089138" cy="175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338" y="2609283"/>
            <a:ext cx="9089139" cy="37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3893" y="648522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fld id="{E8E373E9-6A22-4106-AB9D-6B84C193F2C2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338" y="6485223"/>
            <a:ext cx="58518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97" y="6485223"/>
            <a:ext cx="67018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fld id="{19B94298-3048-433D-8380-F92D1B8B5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5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1007943" rtl="0" eaLnBrk="1" latinLnBrk="0" hangingPunct="1">
        <a:lnSpc>
          <a:spcPct val="90000"/>
        </a:lnSpc>
        <a:spcBef>
          <a:spcPct val="0"/>
        </a:spcBef>
        <a:buNone/>
        <a:defRPr kumimoji="1" sz="3968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tx1"/>
        </a:buClr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E4099-76BC-42EB-9270-F3ABDA18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555" y="3317856"/>
            <a:ext cx="7620702" cy="923962"/>
          </a:xfrm>
        </p:spPr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異世界冒険者の宿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05D873-A563-4B92-9D39-7EFD24E88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～異世界転生を繰り返す冒険者達の宿経営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SLG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～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プラットフォーム　：　スマートフォン</a:t>
            </a:r>
          </a:p>
        </p:txBody>
      </p:sp>
    </p:spTree>
    <p:extLst>
      <p:ext uri="{BB962C8B-B14F-4D97-AF65-F5344CB8AC3E}">
        <p14:creationId xmlns:p14="http://schemas.microsoft.com/office/powerpoint/2010/main" val="251931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CF8CA-F00C-45DF-88C2-6278DFE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ネガティブ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A2BE2-4ACA-4B90-89EE-D4C3238B2B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冒険者のステータスに「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度」が設定されています。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ネガティブ度は初期は０、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MAX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は１００となります。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連続の出立や冒険失敗などでネガティブ度は高まります。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度が高まると一部の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世界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への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出立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拒否、パーティ参加拒否などが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発生します。</a:t>
            </a:r>
            <a:r>
              <a:rPr lang="ja-JP" altLang="en-US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ネガティブ度が１００に達成すると冒険者を辞めます。</a:t>
            </a:r>
            <a:endParaRPr lang="en-US" altLang="ja-JP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度は娯楽施設の利用、得意冒険先に出立させることで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減らすことが可能です。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0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59A42-6DC3-47A4-995F-9090F65C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施設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50A0F-0E48-462A-B051-6D1D47AE41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336" y="2609281"/>
            <a:ext cx="9088591" cy="45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冒険者の宿には冒険者の労い、冒険者の強化等目的とした各種施設が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存在します。以下は一例です。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・装備屋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冒険者用の装備を強化する施設です。施設を強化、配置することで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冒険者全体のスタータスが強化されます。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・娯楽施設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冒険者用のネガティブ度を抑える施設です。施設を強化、配置することで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冒険者全体のネガティブ度の上昇が抑えられます。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9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C4D5-40A8-45B8-8DEF-9A4181CD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近年の異世界人気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212DFF-3D25-452F-BDEF-30E2237E6A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b="0" i="0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GP明朝B" panose="02020800000000000000" pitchFamily="18" charset="-128"/>
                <a:ea typeface="HGP明朝B" panose="02020800000000000000" pitchFamily="18" charset="-128"/>
              </a:rPr>
              <a:t>Re: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ゼロから始める異世界生活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OVER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LORD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」等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近年「異世界転生」をテーマとした物語が人気を博しています。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ライトノベルや漫画では異世界転生ものは多いですが、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ゲームではまだ少なく、さらに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SLG(</a:t>
            </a:r>
            <a:r>
              <a:rPr lang="ja-JP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GP明朝B" panose="02020800000000000000" pitchFamily="18" charset="-128"/>
                <a:ea typeface="HGP明朝B" panose="02020800000000000000" pitchFamily="18" charset="-128"/>
              </a:rPr>
              <a:t>シミュレーション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では見たことがない、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自分が転生関連のゲームを作ってみたいという気持ちがあった為、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今回は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SLG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の作品が多いカイロソフト様向けの「異世界転生」を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テーマとした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ゲームの作品を企画しました。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2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CC260-5E5A-46B9-B552-55B4CCF3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ゲームの流れ</a:t>
            </a:r>
          </a:p>
        </p:txBody>
      </p:sp>
      <p:pic>
        <p:nvPicPr>
          <p:cNvPr id="7" name="コンテンツ プレースホルダー 6" descr="おもちゃ, 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236C310C-EE5F-4074-B2AB-1BE6532A52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16" y="3433322"/>
            <a:ext cx="570741" cy="570741"/>
          </a:xfr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E9DC04-4020-40A0-8B36-748EE031D135}"/>
              </a:ext>
            </a:extLst>
          </p:cNvPr>
          <p:cNvSpPr/>
          <p:nvPr/>
        </p:nvSpPr>
        <p:spPr>
          <a:xfrm>
            <a:off x="8057741" y="4436142"/>
            <a:ext cx="269136" cy="190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F131AA1-DF70-4190-A63B-0D3F46F34F60}"/>
              </a:ext>
            </a:extLst>
          </p:cNvPr>
          <p:cNvSpPr/>
          <p:nvPr/>
        </p:nvSpPr>
        <p:spPr>
          <a:xfrm>
            <a:off x="6789955" y="3041669"/>
            <a:ext cx="2892358" cy="2892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1B18F-A422-40A2-9665-D0BB33A14F5A}"/>
              </a:ext>
            </a:extLst>
          </p:cNvPr>
          <p:cNvSpPr/>
          <p:nvPr/>
        </p:nvSpPr>
        <p:spPr>
          <a:xfrm>
            <a:off x="8025319" y="2249358"/>
            <a:ext cx="1170555" cy="11705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4292798-7D25-4909-BDEA-8477A7A8FAA9}"/>
              </a:ext>
            </a:extLst>
          </p:cNvPr>
          <p:cNvSpPr/>
          <p:nvPr/>
        </p:nvSpPr>
        <p:spPr>
          <a:xfrm>
            <a:off x="9002024" y="4960132"/>
            <a:ext cx="1170555" cy="1170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45932DF-E42C-438E-B912-15EF689DCE37}"/>
              </a:ext>
            </a:extLst>
          </p:cNvPr>
          <p:cNvSpPr/>
          <p:nvPr/>
        </p:nvSpPr>
        <p:spPr>
          <a:xfrm>
            <a:off x="5862536" y="4065188"/>
            <a:ext cx="1170555" cy="1170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F379DD-08B2-4BB5-A36D-8616EFB08BF0}"/>
              </a:ext>
            </a:extLst>
          </p:cNvPr>
          <p:cNvSpPr txBox="1"/>
          <p:nvPr/>
        </p:nvSpPr>
        <p:spPr>
          <a:xfrm>
            <a:off x="8326877" y="42050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明朝B" panose="02020800000000000000" pitchFamily="18" charset="-128"/>
                <a:ea typeface="HGP明朝B" panose="02020800000000000000" pitchFamily="18" charset="-128"/>
              </a:rPr>
              <a:t>出立！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EBF414-63D0-46FB-B5D1-30BDDD433C02}"/>
              </a:ext>
            </a:extLst>
          </p:cNvPr>
          <p:cNvSpPr txBox="1"/>
          <p:nvPr/>
        </p:nvSpPr>
        <p:spPr>
          <a:xfrm>
            <a:off x="8236134" y="26499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世界１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502AB5-CB46-4F1E-A128-4F63E4D04958}"/>
              </a:ext>
            </a:extLst>
          </p:cNvPr>
          <p:cNvSpPr txBox="1"/>
          <p:nvPr/>
        </p:nvSpPr>
        <p:spPr>
          <a:xfrm>
            <a:off x="9212839" y="53607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世界２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0487BB-A1A2-4CF3-ADF9-64CBD20BD160}"/>
              </a:ext>
            </a:extLst>
          </p:cNvPr>
          <p:cNvSpPr txBox="1"/>
          <p:nvPr/>
        </p:nvSpPr>
        <p:spPr>
          <a:xfrm>
            <a:off x="6073351" y="449257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世界３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5977EB3D-114B-4A7D-8331-B166B2808030}"/>
              </a:ext>
            </a:extLst>
          </p:cNvPr>
          <p:cNvSpPr/>
          <p:nvPr/>
        </p:nvSpPr>
        <p:spPr>
          <a:xfrm>
            <a:off x="7990364" y="4252961"/>
            <a:ext cx="395529" cy="21400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F88C3-692A-4F00-8FB9-EA7F88F2BDFC}"/>
              </a:ext>
            </a:extLst>
          </p:cNvPr>
          <p:cNvSpPr txBox="1"/>
          <p:nvPr/>
        </p:nvSpPr>
        <p:spPr>
          <a:xfrm>
            <a:off x="8018574" y="43774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明朝B" panose="02020800000000000000" pitchFamily="18" charset="-128"/>
                <a:ea typeface="HGP明朝B" panose="02020800000000000000" pitchFamily="18" charset="-128"/>
              </a:rPr>
              <a:t>宿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0B43BE01-8F8D-488D-A44C-C65F2E36B65D}"/>
              </a:ext>
            </a:extLst>
          </p:cNvPr>
          <p:cNvSpPr/>
          <p:nvPr/>
        </p:nvSpPr>
        <p:spPr>
          <a:xfrm rot="16942347">
            <a:off x="8096656" y="3609161"/>
            <a:ext cx="460443" cy="410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1BED17D1-1EEE-4D33-8B97-9E0F6A719312}"/>
              </a:ext>
            </a:extLst>
          </p:cNvPr>
          <p:cNvSpPr/>
          <p:nvPr/>
        </p:nvSpPr>
        <p:spPr>
          <a:xfrm rot="2171535">
            <a:off x="8492630" y="4656897"/>
            <a:ext cx="460443" cy="410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A910C39-8371-4BC0-B2E8-9EBF5F70EA61}"/>
              </a:ext>
            </a:extLst>
          </p:cNvPr>
          <p:cNvSpPr/>
          <p:nvPr/>
        </p:nvSpPr>
        <p:spPr>
          <a:xfrm rot="10800000">
            <a:off x="7311300" y="4355500"/>
            <a:ext cx="460443" cy="410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DA47A4CB-2E2F-4836-936B-3F0584B45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19" y="3910846"/>
            <a:ext cx="501994" cy="501994"/>
          </a:xfrm>
          <a:prstGeom prst="rect">
            <a:avLst/>
          </a:prstGeom>
        </p:spPr>
      </p:pic>
      <p:pic>
        <p:nvPicPr>
          <p:cNvPr id="19" name="図 18" descr="テーブル, ゲーム が含まれている画像&#10;&#10;自動的に生成された説明">
            <a:extLst>
              <a:ext uri="{FF2B5EF4-FFF2-40B4-BE49-F238E27FC236}">
                <a16:creationId xmlns:a16="http://schemas.microsoft.com/office/drawing/2014/main" id="{A116D4A3-76A1-46E8-96E2-AA9D3F1B5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3" y="4923242"/>
            <a:ext cx="812807" cy="622167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51D6F3B1-F68C-4DF9-9D87-BC1F5D67FE5A}"/>
              </a:ext>
            </a:extLst>
          </p:cNvPr>
          <p:cNvSpPr txBox="1">
            <a:spLocks/>
          </p:cNvSpPr>
          <p:nvPr/>
        </p:nvSpPr>
        <p:spPr>
          <a:xfrm>
            <a:off x="801336" y="2609282"/>
            <a:ext cx="4814369" cy="4774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1986" indent="-251986" algn="l" defTabSz="1007943" rtl="0" eaLnBrk="1" latinLnBrk="0" hangingPunct="1">
              <a:lnSpc>
                <a:spcPct val="120000"/>
              </a:lnSpc>
              <a:spcBef>
                <a:spcPts val="110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220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984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764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kumimoji="1"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①宿で冒険者達でパーティを編成する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②パーティが出立する世界を選択する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③パーティを選択した世界に送り出す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パーティは送り出した世界で自動的に冒険してきます。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④パーティが冒険を終え世界から帰ってくる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①に戻る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6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D6AC3-1258-4E76-A552-0A7147AF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登録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590D5-526A-41CC-BDFF-4CAC4145FE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プレイヤー（ゲームをプレイする人）は宿の店主となります。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まずは異世界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（別世界）に出立するを冒険者を宿に登録します。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73D4C7-467E-4F1F-8FB0-AEC09F137F19}"/>
              </a:ext>
            </a:extLst>
          </p:cNvPr>
          <p:cNvSpPr/>
          <p:nvPr/>
        </p:nvSpPr>
        <p:spPr>
          <a:xfrm>
            <a:off x="1357290" y="3886842"/>
            <a:ext cx="2373549" cy="3476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58098D-80D2-4574-809D-E8109DDC8D8E}"/>
              </a:ext>
            </a:extLst>
          </p:cNvPr>
          <p:cNvSpPr/>
          <p:nvPr/>
        </p:nvSpPr>
        <p:spPr>
          <a:xfrm>
            <a:off x="1478604" y="3978614"/>
            <a:ext cx="2149813" cy="194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4D09FB-A480-4860-A96B-C6DF13859687}"/>
              </a:ext>
            </a:extLst>
          </p:cNvPr>
          <p:cNvSpPr/>
          <p:nvPr/>
        </p:nvSpPr>
        <p:spPr>
          <a:xfrm>
            <a:off x="1478605" y="5087567"/>
            <a:ext cx="1065736" cy="1186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3B13E9-957D-40FB-9EB4-C792257F45A1}"/>
              </a:ext>
            </a:extLst>
          </p:cNvPr>
          <p:cNvSpPr/>
          <p:nvPr/>
        </p:nvSpPr>
        <p:spPr>
          <a:xfrm>
            <a:off x="1493197" y="4750412"/>
            <a:ext cx="1065736" cy="194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E9299-8A3F-4181-A9F9-D86E2E329ED5}"/>
              </a:ext>
            </a:extLst>
          </p:cNvPr>
          <p:cNvSpPr/>
          <p:nvPr/>
        </p:nvSpPr>
        <p:spPr>
          <a:xfrm>
            <a:off x="2604722" y="4750411"/>
            <a:ext cx="1065736" cy="1523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4F4F9F4-0AA7-4F3C-B272-D437913D0BAA}"/>
              </a:ext>
            </a:extLst>
          </p:cNvPr>
          <p:cNvSpPr/>
          <p:nvPr/>
        </p:nvSpPr>
        <p:spPr>
          <a:xfrm>
            <a:off x="1478605" y="6494080"/>
            <a:ext cx="1065736" cy="3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3EDEA1-97F8-431C-92EC-64DBB5FF4F7B}"/>
              </a:ext>
            </a:extLst>
          </p:cNvPr>
          <p:cNvSpPr/>
          <p:nvPr/>
        </p:nvSpPr>
        <p:spPr>
          <a:xfrm>
            <a:off x="2604722" y="6490731"/>
            <a:ext cx="1065736" cy="3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098912A-6D50-4CBB-B5D1-F2F7D64F0074}"/>
              </a:ext>
            </a:extLst>
          </p:cNvPr>
          <p:cNvSpPr/>
          <p:nvPr/>
        </p:nvSpPr>
        <p:spPr>
          <a:xfrm>
            <a:off x="1800974" y="5822672"/>
            <a:ext cx="450182" cy="4684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8A4C9BE-6B3A-45B7-A581-5C8979D7C845}"/>
              </a:ext>
            </a:extLst>
          </p:cNvPr>
          <p:cNvSpPr/>
          <p:nvPr/>
        </p:nvSpPr>
        <p:spPr>
          <a:xfrm>
            <a:off x="1614792" y="5305116"/>
            <a:ext cx="793361" cy="793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459ED9-D26E-49E0-A0C7-3B023AA2CB65}"/>
              </a:ext>
            </a:extLst>
          </p:cNvPr>
          <p:cNvSpPr txBox="1"/>
          <p:nvPr/>
        </p:nvSpPr>
        <p:spPr>
          <a:xfrm>
            <a:off x="1465835" y="6487644"/>
            <a:ext cx="10663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登録する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0D994B-58E0-4F13-A211-4ED96D5BD4A2}"/>
              </a:ext>
            </a:extLst>
          </p:cNvPr>
          <p:cNvSpPr txBox="1"/>
          <p:nvPr/>
        </p:nvSpPr>
        <p:spPr>
          <a:xfrm>
            <a:off x="2525918" y="6487644"/>
            <a:ext cx="1249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登録しない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6165FC6-B3DE-4301-A0CD-C70C3D9C1CBA}"/>
              </a:ext>
            </a:extLst>
          </p:cNvPr>
          <p:cNvSpPr/>
          <p:nvPr/>
        </p:nvSpPr>
        <p:spPr>
          <a:xfrm>
            <a:off x="1595478" y="6034019"/>
            <a:ext cx="224810" cy="2248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B04972A-1B06-4D18-887B-79324FF5B688}"/>
              </a:ext>
            </a:extLst>
          </p:cNvPr>
          <p:cNvSpPr/>
          <p:nvPr/>
        </p:nvSpPr>
        <p:spPr>
          <a:xfrm>
            <a:off x="2213534" y="6049530"/>
            <a:ext cx="224810" cy="2248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4DF505A-6E41-4248-9C23-9D2412D08082}"/>
              </a:ext>
            </a:extLst>
          </p:cNvPr>
          <p:cNvSpPr txBox="1"/>
          <p:nvPr/>
        </p:nvSpPr>
        <p:spPr>
          <a:xfrm>
            <a:off x="1758923" y="46907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8D47B6-4FEF-4000-A89D-75D4D2796B2F}"/>
              </a:ext>
            </a:extLst>
          </p:cNvPr>
          <p:cNvSpPr txBox="1"/>
          <p:nvPr/>
        </p:nvSpPr>
        <p:spPr>
          <a:xfrm>
            <a:off x="4027251" y="3886842"/>
            <a:ext cx="5910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冒険者手帳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登録する際に冒険者手帳を確認し、登録するか決めます。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この部分には得意な異世界、職業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ジョブ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理想のパーティ編成などが書かれています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FEF3403-37C9-4E7C-82F0-FB5148E93194}"/>
              </a:ext>
            </a:extLst>
          </p:cNvPr>
          <p:cNvCxnSpPr>
            <a:cxnSpLocks/>
          </p:cNvCxnSpPr>
          <p:nvPr/>
        </p:nvCxnSpPr>
        <p:spPr>
          <a:xfrm flipH="1">
            <a:off x="3424137" y="5036736"/>
            <a:ext cx="608762" cy="34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2C76ECA-F02A-4C7B-BBD5-E8EE1B1193AA}"/>
              </a:ext>
            </a:extLst>
          </p:cNvPr>
          <p:cNvSpPr txBox="1"/>
          <p:nvPr/>
        </p:nvSpPr>
        <p:spPr>
          <a:xfrm>
            <a:off x="1744294" y="3916539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冒　険　者　手　帳</a:t>
            </a:r>
          </a:p>
        </p:txBody>
      </p:sp>
    </p:spTree>
    <p:extLst>
      <p:ext uri="{BB962C8B-B14F-4D97-AF65-F5344CB8AC3E}">
        <p14:creationId xmlns:p14="http://schemas.microsoft.com/office/powerpoint/2010/main" val="36504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D18B-5E11-4071-817C-47FA1C37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パーティ編成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8D4F9-83B2-4A47-8911-6A4E09B8E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ある程度冒険者が集まったらパーティを編成します。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パーティの名前は自由に編集可能です。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冒険者項目の「理想のパーティ編成」通りに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パーティを編成すると冒険者の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ステータスにボーナスが付与されます。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パーティ編成は最大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人までです。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B787A1-9663-4A55-BDEA-FF67AC294945}"/>
              </a:ext>
            </a:extLst>
          </p:cNvPr>
          <p:cNvSpPr txBox="1"/>
          <p:nvPr/>
        </p:nvSpPr>
        <p:spPr>
          <a:xfrm>
            <a:off x="801336" y="5737395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理想のパーティ編成例①：戦士が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人以上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理想のパーティ編成例②：僧侶がいるパーティ希望</a:t>
            </a:r>
          </a:p>
        </p:txBody>
      </p:sp>
    </p:spTree>
    <p:extLst>
      <p:ext uri="{BB962C8B-B14F-4D97-AF65-F5344CB8AC3E}">
        <p14:creationId xmlns:p14="http://schemas.microsoft.com/office/powerpoint/2010/main" val="26691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DFA7-FCD3-4C09-939A-D7A3C732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職業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31A09A-74FD-44BA-96FE-F3F9465967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にはあらかじめ職業が設定されています。施設で変更可能です。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職業①：戦士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前衛。攻撃や敵を引き付ける役を担う。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職業②：魔法使い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後衛。魔法を使い、攻撃や援護などを行う。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職業③：僧侶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後衛。回復を行う。弓で遠距離からの攻撃も行う。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職業④：盗賊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前衛。短剣での素早い攻撃が特徴。宝入手率が最も高い。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09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46D43-9B0C-4120-817C-89549F3F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冒険者の宿　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5A43-B751-48E5-869A-15A74EED6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パーティ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が別世界で冒険し無事冒険を終えること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で冒険者は経験値を、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プレイヤーは報酬を得られます。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冒険先は多く、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によっては得意、不得意があります。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別世界例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魔界・電脳界・霊界・現世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冒険先によって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時間が変わります。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冒険時間が長いほど、報酬が多く得られます。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27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46D43-9B0C-4120-817C-89549F3F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　転生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5A43-B751-48E5-869A-15A74EED6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同じパーティ編成で同じ世界に挑むと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冒険の難易度は上昇しますが獲得できる経験値、報酬が増えます。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また、冒険者が冒険に失敗した際、ネガティブ度が上昇しますが、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一時的にそのほかのステータスにボーナスが付与されます。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95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AC75D-F205-4FAC-8F1A-09AC116E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冒険者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のステータス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4747E-8B69-4CBF-A14D-0A2A15EB7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にはレベル、ステータスが設定されています。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冒険者のレベルが上がると各ステータスも上昇します。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体力：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冒険者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の体力です。連続で冒険させることでどんどん減り、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体力が減るにつれ、ネガティブ度が高まります。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攻撃力：攻撃力です。高いほど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冒険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完了時間が早まります。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回復力：回復力です。僧侶の場合はパーティ全体の体力の低下を抑えます。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その他の職の場合は自分のみの体力の低下を抑えます。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ネガティブ度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度：精神力です。高まるにつれ様々な悪影響が発生します。</a:t>
            </a:r>
          </a:p>
        </p:txBody>
      </p:sp>
    </p:spTree>
    <p:extLst>
      <p:ext uri="{BB962C8B-B14F-4D97-AF65-F5344CB8AC3E}">
        <p14:creationId xmlns:p14="http://schemas.microsoft.com/office/powerpoint/2010/main" val="67670257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91</TotalTime>
  <Words>869</Words>
  <Application>Microsoft Office PowerPoint</Application>
  <PresentationFormat>ユーザー設定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HGP明朝B</vt:lpstr>
      <vt:lpstr>Arial</vt:lpstr>
      <vt:lpstr>Tw Cen MT</vt:lpstr>
      <vt:lpstr>しずく</vt:lpstr>
      <vt:lpstr>異世界冒険者の宿</vt:lpstr>
      <vt:lpstr>近年の異世界人気</vt:lpstr>
      <vt:lpstr>冒険者の宿　ゲームの流れ</vt:lpstr>
      <vt:lpstr>冒険者の宿　登録</vt:lpstr>
      <vt:lpstr>冒険者の宿　パーティ編成</vt:lpstr>
      <vt:lpstr>冒険者の宿　職業</vt:lpstr>
      <vt:lpstr>冒険者の宿　冒険先</vt:lpstr>
      <vt:lpstr>冒険者　転生</vt:lpstr>
      <vt:lpstr>冒険者のステータス</vt:lpstr>
      <vt:lpstr>ネガティブ度</vt:lpstr>
      <vt:lpstr>冒険者の宿　施設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異世界派遣会社</dc:title>
  <dc:creator>aaaa aaa</dc:creator>
  <cp:lastModifiedBy>aaaa aaa</cp:lastModifiedBy>
  <cp:revision>12</cp:revision>
  <dcterms:created xsi:type="dcterms:W3CDTF">2020-09-26T16:23:10Z</dcterms:created>
  <dcterms:modified xsi:type="dcterms:W3CDTF">2020-09-27T11:53:30Z</dcterms:modified>
</cp:coreProperties>
</file>