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62CF3-8F70-4159-B485-6C4B5D13A862}" v="493" dt="2020-09-11T13:19:35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64" y="-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23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65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28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5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16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95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0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4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4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04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C58A-E196-4BA7-BB88-BF14BCABABDD}" type="datetimeFigureOut">
              <a:rPr kumimoji="1" lang="ja-JP" altLang="en-US" smtClean="0"/>
              <a:t>2020/9/11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4A86-EFAA-4ED6-A784-FF754F95A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2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F9CF-C3D2-4BCF-B63A-598283D8E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0"/>
            <a:ext cx="3630951" cy="754657"/>
          </a:xfrm>
        </p:spPr>
        <p:txBody>
          <a:bodyPr>
            <a:normAutofit fontScale="90000"/>
          </a:bodyPr>
          <a:lstStyle/>
          <a:p>
            <a:r>
              <a:rPr kumimoji="1" lang="en-US" altLang="ja-JP" u="sng" dirty="0">
                <a:latin typeface="Abadi" panose="020B0604020104020204" pitchFamily="34" charset="0"/>
              </a:rPr>
              <a:t>Sky</a:t>
            </a:r>
            <a:r>
              <a:rPr kumimoji="1" lang="ja-JP" altLang="en-US" u="sng" dirty="0">
                <a:latin typeface="Abadi" panose="020B0604020104020204" pitchFamily="34" charset="0"/>
              </a:rPr>
              <a:t> </a:t>
            </a:r>
            <a:r>
              <a:rPr kumimoji="1" lang="en-US" altLang="ja-JP" u="sng" dirty="0">
                <a:latin typeface="Abadi" panose="020B0604020104020204" pitchFamily="34" charset="0"/>
              </a:rPr>
              <a:t>Diving</a:t>
            </a:r>
            <a:r>
              <a:rPr kumimoji="1" lang="ja-JP" altLang="en-US" u="sng" dirty="0">
                <a:latin typeface="Abadi" panose="020B0604020104020204" pitchFamily="34" charset="0"/>
              </a:rPr>
              <a:t> </a:t>
            </a:r>
            <a:r>
              <a:rPr kumimoji="1" lang="en-US" altLang="ja-JP" u="sng" dirty="0">
                <a:latin typeface="Abadi" panose="020B0604020104020204" pitchFamily="34" charset="0"/>
              </a:rPr>
              <a:t>VR</a:t>
            </a:r>
            <a:endParaRPr kumimoji="1" lang="ja-JP" altLang="en-US" u="sng" dirty="0">
              <a:latin typeface="Abadi" panose="020B0604020104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8F7661-E7DE-4283-8E57-9F691884F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091658" cy="75465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badi" panose="020B0604020202020204" pitchFamily="34" charset="0"/>
              </a:rPr>
              <a:t>Game</a:t>
            </a:r>
          </a:p>
          <a:p>
            <a:r>
              <a:rPr kumimoji="1" lang="en-US" altLang="ja-JP" dirty="0">
                <a:latin typeface="Abadi" panose="020B0604020202020204" pitchFamily="34" charset="0"/>
              </a:rPr>
              <a:t>Title</a:t>
            </a:r>
            <a:r>
              <a:rPr lang="ja-JP" altLang="en-US" dirty="0">
                <a:latin typeface="Abadi" panose="020B0604020202020204" pitchFamily="34" charset="0"/>
              </a:rPr>
              <a:t> </a:t>
            </a:r>
            <a:endParaRPr kumimoji="1" lang="ja-JP" altLang="en-US" dirty="0">
              <a:latin typeface="Abadi" panose="020B0604020202020204" pitchFamily="34" charset="0"/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26F35FE-388C-4CF6-8715-E212AFD78C4F}"/>
              </a:ext>
            </a:extLst>
          </p:cNvPr>
          <p:cNvSpPr txBox="1">
            <a:spLocks/>
          </p:cNvSpPr>
          <p:nvPr/>
        </p:nvSpPr>
        <p:spPr>
          <a:xfrm>
            <a:off x="4440722" y="0"/>
            <a:ext cx="3118953" cy="75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5934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902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1869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9836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7803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5771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3738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badi" panose="020B0604020202020204" pitchFamily="34" charset="0"/>
              </a:rPr>
              <a:t>Platform:Playstation4(VR)</a:t>
            </a:r>
          </a:p>
          <a:p>
            <a:r>
              <a:rPr lang="ja-JP" altLang="en-US" dirty="0">
                <a:latin typeface="Abadi" panose="020B0604020104020204" pitchFamily="34" charset="0"/>
              </a:rPr>
              <a:t>基本無料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EE9675FF-9F97-4671-BF66-7FF33274718D}"/>
              </a:ext>
            </a:extLst>
          </p:cNvPr>
          <p:cNvSpPr txBox="1">
            <a:spLocks/>
          </p:cNvSpPr>
          <p:nvPr/>
        </p:nvSpPr>
        <p:spPr>
          <a:xfrm>
            <a:off x="0" y="1047750"/>
            <a:ext cx="1990725" cy="7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u="sng" dirty="0">
                <a:latin typeface="Abadi" panose="020B0604020104020204" pitchFamily="34" charset="0"/>
              </a:rPr>
              <a:t>Concept</a:t>
            </a:r>
            <a:endParaRPr lang="ja-JP" altLang="en-US" sz="3600" u="sng" dirty="0">
              <a:latin typeface="Abadi" panose="020B0604020104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05C1B0-8236-4E4F-9D25-C6430209DD2D}"/>
              </a:ext>
            </a:extLst>
          </p:cNvPr>
          <p:cNvSpPr txBox="1"/>
          <p:nvPr/>
        </p:nvSpPr>
        <p:spPr>
          <a:xfrm>
            <a:off x="655280" y="209550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・家で気軽にスカイダイビングを楽しもう！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9768A9-3692-45BD-BDE0-1246A4C8F52B}"/>
              </a:ext>
            </a:extLst>
          </p:cNvPr>
          <p:cNvSpPr txBox="1"/>
          <p:nvPr/>
        </p:nvSpPr>
        <p:spPr>
          <a:xfrm>
            <a:off x="655280" y="2573259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・ゲームだからこそ実現可能！様々な場所での落下体験！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A4D01B02-9EAF-4AA9-8087-194DC13EA734}"/>
              </a:ext>
            </a:extLst>
          </p:cNvPr>
          <p:cNvSpPr txBox="1">
            <a:spLocks/>
          </p:cNvSpPr>
          <p:nvPr/>
        </p:nvSpPr>
        <p:spPr>
          <a:xfrm>
            <a:off x="0" y="2945609"/>
            <a:ext cx="1990725" cy="7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u="sng" dirty="0">
                <a:latin typeface="Abadi" panose="020B0604020104020204" pitchFamily="34" charset="0"/>
              </a:rPr>
              <a:t>Contents1</a:t>
            </a:r>
            <a:endParaRPr lang="ja-JP" altLang="en-US" sz="3600" u="sng" dirty="0">
              <a:latin typeface="Abadi" panose="020B0604020104020204" pitchFamily="34" charset="0"/>
            </a:endParaRPr>
          </a:p>
        </p:txBody>
      </p:sp>
      <p:pic>
        <p:nvPicPr>
          <p:cNvPr id="14" name="図 13" descr="雪の上の雲&#10;&#10;自動的に生成された説明">
            <a:extLst>
              <a:ext uri="{FF2B5EF4-FFF2-40B4-BE49-F238E27FC236}">
                <a16:creationId xmlns:a16="http://schemas.microsoft.com/office/drawing/2014/main" id="{7C63B27E-0DE4-4958-979E-2C632909A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32" y="4427126"/>
            <a:ext cx="2588220" cy="172548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83B9CF-7475-4E14-B3B8-761A3ADC6F5E}"/>
              </a:ext>
            </a:extLst>
          </p:cNvPr>
          <p:cNvSpPr txBox="1"/>
          <p:nvPr/>
        </p:nvSpPr>
        <p:spPr>
          <a:xfrm>
            <a:off x="655280" y="39011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スカイダイビング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42C354-9F5E-4399-B222-F727E8449561}"/>
              </a:ext>
            </a:extLst>
          </p:cNvPr>
          <p:cNvSpPr txBox="1"/>
          <p:nvPr/>
        </p:nvSpPr>
        <p:spPr>
          <a:xfrm>
            <a:off x="3484124" y="5549630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地球儀上から落下ポイントを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r>
              <a:rPr kumimoji="1" lang="ja-JP" altLang="en-US" dirty="0">
                <a:latin typeface="Abadi" panose="020B0604020104020204" pitchFamily="34" charset="0"/>
              </a:rPr>
              <a:t>選択し、落下します。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r>
              <a:rPr kumimoji="1" lang="ja-JP" altLang="en-US" dirty="0">
                <a:latin typeface="Abadi" panose="020B0604020104020204" pitchFamily="34" charset="0"/>
              </a:rPr>
              <a:t>その後は落下を楽しみます。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7F4A6E-6A44-452D-BC4D-31655C288E4B}"/>
              </a:ext>
            </a:extLst>
          </p:cNvPr>
          <p:cNvSpPr txBox="1">
            <a:spLocks/>
          </p:cNvSpPr>
          <p:nvPr/>
        </p:nvSpPr>
        <p:spPr>
          <a:xfrm>
            <a:off x="-1" y="6614218"/>
            <a:ext cx="1990725" cy="7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u="sng" dirty="0">
                <a:latin typeface="Abadi" panose="020B0604020104020204" pitchFamily="34" charset="0"/>
              </a:rPr>
              <a:t>+Contents</a:t>
            </a:r>
            <a:endParaRPr lang="ja-JP" altLang="en-US" sz="3600" u="sng" dirty="0">
              <a:latin typeface="Abadi" panose="020B0604020104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30CDBD-44BD-4FB3-81B4-74560559BB41}"/>
              </a:ext>
            </a:extLst>
          </p:cNvPr>
          <p:cNvSpPr txBox="1"/>
          <p:nvPr/>
        </p:nvSpPr>
        <p:spPr>
          <a:xfrm>
            <a:off x="1990724" y="3330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概要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52FA1F-0A7B-4603-9A5C-361C9C6E86A1}"/>
              </a:ext>
            </a:extLst>
          </p:cNvPr>
          <p:cNvSpPr txBox="1"/>
          <p:nvPr/>
        </p:nvSpPr>
        <p:spPr>
          <a:xfrm>
            <a:off x="1990723" y="6991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課金要素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777B768-CD15-4A47-8EF8-56BB1679A943}"/>
              </a:ext>
            </a:extLst>
          </p:cNvPr>
          <p:cNvSpPr txBox="1"/>
          <p:nvPr/>
        </p:nvSpPr>
        <p:spPr>
          <a:xfrm>
            <a:off x="506386" y="7506603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「スカイダイビング」の課金要素は以下の内容です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2FC9F9A-0D77-498A-892D-8696E6B06410}"/>
              </a:ext>
            </a:extLst>
          </p:cNvPr>
          <p:cNvSpPr txBox="1"/>
          <p:nvPr/>
        </p:nvSpPr>
        <p:spPr>
          <a:xfrm>
            <a:off x="506386" y="793388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・落下ポイントの追加（地点、別の惑星）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C977B44-B39F-4F03-99AE-08F7DBBFF1AA}"/>
              </a:ext>
            </a:extLst>
          </p:cNvPr>
          <p:cNvSpPr txBox="1"/>
          <p:nvPr/>
        </p:nvSpPr>
        <p:spPr>
          <a:xfrm>
            <a:off x="506386" y="8402527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・ミニゲームの追加（輪くぐり、指定の道筋を飛行するゲーム等）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pic>
        <p:nvPicPr>
          <p:cNvPr id="32" name="図 31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D0AF7350-D76A-4CC3-9B3B-A2469AC73C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" t="9475" r="19288" b="25572"/>
          <a:stretch/>
        </p:blipFill>
        <p:spPr>
          <a:xfrm rot="787198">
            <a:off x="5011442" y="3991355"/>
            <a:ext cx="1308654" cy="1369672"/>
          </a:xfrm>
          <a:prstGeom prst="rect">
            <a:avLst/>
          </a:prstGeom>
        </p:spPr>
      </p:pic>
      <p:sp>
        <p:nvSpPr>
          <p:cNvPr id="33" name="矢印: 下 32">
            <a:extLst>
              <a:ext uri="{FF2B5EF4-FFF2-40B4-BE49-F238E27FC236}">
                <a16:creationId xmlns:a16="http://schemas.microsoft.com/office/drawing/2014/main" id="{90B744B5-D505-4366-8D89-BCBE22510698}"/>
              </a:ext>
            </a:extLst>
          </p:cNvPr>
          <p:cNvSpPr/>
          <p:nvPr/>
        </p:nvSpPr>
        <p:spPr>
          <a:xfrm rot="19365532">
            <a:off x="5211278" y="4020434"/>
            <a:ext cx="490629" cy="525999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屋外, 光, 飛ぶ, 暗い が含まれている画像&#10;&#10;自動的に生成された説明">
            <a:extLst>
              <a:ext uri="{FF2B5EF4-FFF2-40B4-BE49-F238E27FC236}">
                <a16:creationId xmlns:a16="http://schemas.microsoft.com/office/drawing/2014/main" id="{806703F9-A57A-430F-8F44-9DE5FA0B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94" y="2464708"/>
            <a:ext cx="2588220" cy="17254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F9CF-C3D2-4BCF-B63A-598283D8E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0"/>
            <a:ext cx="3630951" cy="754657"/>
          </a:xfrm>
        </p:spPr>
        <p:txBody>
          <a:bodyPr>
            <a:normAutofit fontScale="90000"/>
          </a:bodyPr>
          <a:lstStyle/>
          <a:p>
            <a:r>
              <a:rPr kumimoji="1" lang="en-US" altLang="ja-JP" u="sng" dirty="0">
                <a:latin typeface="Abadi" panose="020B0604020104020204" pitchFamily="34" charset="0"/>
              </a:rPr>
              <a:t>Sky</a:t>
            </a:r>
            <a:r>
              <a:rPr kumimoji="1" lang="ja-JP" altLang="en-US" u="sng" dirty="0">
                <a:latin typeface="Abadi" panose="020B0604020104020204" pitchFamily="34" charset="0"/>
              </a:rPr>
              <a:t> </a:t>
            </a:r>
            <a:r>
              <a:rPr kumimoji="1" lang="en-US" altLang="ja-JP" u="sng" dirty="0">
                <a:latin typeface="Abadi" panose="020B0604020104020204" pitchFamily="34" charset="0"/>
              </a:rPr>
              <a:t>Diving</a:t>
            </a:r>
            <a:r>
              <a:rPr kumimoji="1" lang="ja-JP" altLang="en-US" u="sng" dirty="0">
                <a:latin typeface="Abadi" panose="020B0604020104020204" pitchFamily="34" charset="0"/>
              </a:rPr>
              <a:t> </a:t>
            </a:r>
            <a:r>
              <a:rPr kumimoji="1" lang="en-US" altLang="ja-JP" u="sng" dirty="0">
                <a:latin typeface="Abadi" panose="020B0604020104020204" pitchFamily="34" charset="0"/>
              </a:rPr>
              <a:t>VR</a:t>
            </a:r>
            <a:endParaRPr kumimoji="1" lang="ja-JP" altLang="en-US" u="sng" dirty="0">
              <a:latin typeface="Abadi" panose="020B0604020104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8F7661-E7DE-4283-8E57-9F691884F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091658" cy="75465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badi" panose="020B0604020202020204" pitchFamily="34" charset="0"/>
              </a:rPr>
              <a:t>Game</a:t>
            </a:r>
          </a:p>
          <a:p>
            <a:r>
              <a:rPr kumimoji="1" lang="en-US" altLang="ja-JP" dirty="0">
                <a:latin typeface="Abadi" panose="020B0604020202020204" pitchFamily="34" charset="0"/>
              </a:rPr>
              <a:t>Title</a:t>
            </a:r>
            <a:r>
              <a:rPr lang="ja-JP" altLang="en-US" dirty="0">
                <a:latin typeface="Abadi" panose="020B0604020202020204" pitchFamily="34" charset="0"/>
              </a:rPr>
              <a:t> </a:t>
            </a:r>
            <a:endParaRPr kumimoji="1" lang="ja-JP" altLang="en-US" dirty="0">
              <a:latin typeface="Abadi" panose="020B0604020202020204" pitchFamily="34" charset="0"/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26F35FE-388C-4CF6-8715-E212AFD78C4F}"/>
              </a:ext>
            </a:extLst>
          </p:cNvPr>
          <p:cNvSpPr txBox="1">
            <a:spLocks/>
          </p:cNvSpPr>
          <p:nvPr/>
        </p:nvSpPr>
        <p:spPr>
          <a:xfrm>
            <a:off x="4440722" y="0"/>
            <a:ext cx="3118953" cy="75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5934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902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1869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9836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7803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5771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3738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badi" panose="020B0604020202020204" pitchFamily="34" charset="0"/>
              </a:rPr>
              <a:t>Platform:Playstation4(VR)</a:t>
            </a:r>
          </a:p>
          <a:p>
            <a:r>
              <a:rPr lang="ja-JP" altLang="en-US" dirty="0">
                <a:latin typeface="Abadi" panose="020B0604020104020204" pitchFamily="34" charset="0"/>
              </a:rPr>
              <a:t>基本無料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A4D01B02-9EAF-4AA9-8087-194DC13EA734}"/>
              </a:ext>
            </a:extLst>
          </p:cNvPr>
          <p:cNvSpPr txBox="1">
            <a:spLocks/>
          </p:cNvSpPr>
          <p:nvPr/>
        </p:nvSpPr>
        <p:spPr>
          <a:xfrm>
            <a:off x="96295" y="983459"/>
            <a:ext cx="1990725" cy="7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u="sng" dirty="0">
                <a:latin typeface="Abadi" panose="020B0604020104020204" pitchFamily="34" charset="0"/>
              </a:rPr>
              <a:t>Contents2</a:t>
            </a:r>
            <a:endParaRPr lang="ja-JP" altLang="en-US" sz="3600" u="sng" dirty="0">
              <a:latin typeface="Abadi" panose="020B0604020104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83B9CF-7475-4E14-B3B8-761A3ADC6F5E}"/>
              </a:ext>
            </a:extLst>
          </p:cNvPr>
          <p:cNvSpPr txBox="1"/>
          <p:nvPr/>
        </p:nvSpPr>
        <p:spPr>
          <a:xfrm>
            <a:off x="751575" y="19389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バンジージャンプ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42C354-9F5E-4399-B222-F727E8449561}"/>
              </a:ext>
            </a:extLst>
          </p:cNvPr>
          <p:cNvSpPr txBox="1"/>
          <p:nvPr/>
        </p:nvSpPr>
        <p:spPr>
          <a:xfrm>
            <a:off x="3311487" y="2481491"/>
            <a:ext cx="4339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現実ではバンジージャンプができる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r>
              <a:rPr kumimoji="1" lang="ja-JP" altLang="en-US" dirty="0">
                <a:latin typeface="Abadi" panose="020B0604020104020204" pitchFamily="34" charset="0"/>
              </a:rPr>
              <a:t>箇所は限られています。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r>
              <a:rPr kumimoji="1" lang="ja-JP" altLang="en-US" dirty="0">
                <a:latin typeface="Abadi" panose="020B0604020104020204" pitchFamily="34" charset="0"/>
              </a:rPr>
              <a:t>このゲームではバンジージャンプの際の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r>
              <a:rPr kumimoji="1" lang="ja-JP" altLang="en-US" dirty="0">
                <a:latin typeface="Abadi" panose="020B0604020104020204" pitchFamily="34" charset="0"/>
              </a:rPr>
              <a:t>背景を変えることで様々な箇所、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r>
              <a:rPr kumimoji="1" lang="ja-JP" altLang="en-US" dirty="0">
                <a:latin typeface="Abadi" panose="020B0604020104020204" pitchFamily="34" charset="0"/>
              </a:rPr>
              <a:t>シチュエーションでジャンプ</a:t>
            </a:r>
            <a:endParaRPr kumimoji="1" lang="en-US" altLang="ja-JP" dirty="0">
              <a:latin typeface="Abadi" panose="020B0604020104020204" pitchFamily="34" charset="0"/>
            </a:endParaRPr>
          </a:p>
          <a:p>
            <a:r>
              <a:rPr kumimoji="1" lang="ja-JP" altLang="en-US" dirty="0">
                <a:latin typeface="Abadi" panose="020B0604020104020204" pitchFamily="34" charset="0"/>
              </a:rPr>
              <a:t>できるようにします。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7F4A6E-6A44-452D-BC4D-31655C288E4B}"/>
              </a:ext>
            </a:extLst>
          </p:cNvPr>
          <p:cNvSpPr txBox="1">
            <a:spLocks/>
          </p:cNvSpPr>
          <p:nvPr/>
        </p:nvSpPr>
        <p:spPr>
          <a:xfrm>
            <a:off x="96294" y="4652068"/>
            <a:ext cx="1990725" cy="7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u="sng" dirty="0">
                <a:latin typeface="Abadi" panose="020B0604020104020204" pitchFamily="34" charset="0"/>
              </a:rPr>
              <a:t>+Contents</a:t>
            </a:r>
            <a:endParaRPr lang="ja-JP" altLang="en-US" sz="3600" u="sng" dirty="0">
              <a:latin typeface="Abadi" panose="020B0604020104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30CDBD-44BD-4FB3-81B4-74560559BB41}"/>
              </a:ext>
            </a:extLst>
          </p:cNvPr>
          <p:cNvSpPr txBox="1"/>
          <p:nvPr/>
        </p:nvSpPr>
        <p:spPr>
          <a:xfrm>
            <a:off x="2087019" y="1368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概要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52FA1F-0A7B-4603-9A5C-361C9C6E86A1}"/>
              </a:ext>
            </a:extLst>
          </p:cNvPr>
          <p:cNvSpPr txBox="1"/>
          <p:nvPr/>
        </p:nvSpPr>
        <p:spPr>
          <a:xfrm>
            <a:off x="2087018" y="50293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課金要素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777B768-CD15-4A47-8EF8-56BB1679A943}"/>
              </a:ext>
            </a:extLst>
          </p:cNvPr>
          <p:cNvSpPr txBox="1"/>
          <p:nvPr/>
        </p:nvSpPr>
        <p:spPr>
          <a:xfrm>
            <a:off x="602681" y="5544453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「スカイダイビング」の課金要素は以下の内容です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2FC9F9A-0D77-498A-892D-8696E6B06410}"/>
              </a:ext>
            </a:extLst>
          </p:cNvPr>
          <p:cNvSpPr txBox="1"/>
          <p:nvPr/>
        </p:nvSpPr>
        <p:spPr>
          <a:xfrm>
            <a:off x="602681" y="597173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・ジャンプの際の背景、シチュエーションの追加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C977B44-B39F-4F03-99AE-08F7DBBFF1AA}"/>
              </a:ext>
            </a:extLst>
          </p:cNvPr>
          <p:cNvSpPr txBox="1"/>
          <p:nvPr/>
        </p:nvSpPr>
        <p:spPr>
          <a:xfrm>
            <a:off x="602681" y="644037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背景例：滝近く、山の中、火山等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176128-E99E-49CD-A413-F41444827646}"/>
              </a:ext>
            </a:extLst>
          </p:cNvPr>
          <p:cNvSpPr txBox="1"/>
          <p:nvPr/>
        </p:nvSpPr>
        <p:spPr>
          <a:xfrm>
            <a:off x="602681" y="684000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シチュエーション例：雨、雪、地震、銃撃戦の最中等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575AD3BB-5988-4C9D-A7AA-571110BE00B7}"/>
              </a:ext>
            </a:extLst>
          </p:cNvPr>
          <p:cNvSpPr txBox="1">
            <a:spLocks/>
          </p:cNvSpPr>
          <p:nvPr/>
        </p:nvSpPr>
        <p:spPr>
          <a:xfrm>
            <a:off x="96294" y="7332942"/>
            <a:ext cx="1990725" cy="7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000" u="sng" dirty="0">
                <a:latin typeface="Abadi" panose="020B0604020104020204" pitchFamily="34" charset="0"/>
              </a:rPr>
              <a:t>Intention</a:t>
            </a:r>
            <a:endParaRPr lang="ja-JP" altLang="en-US" sz="3000" u="sng" dirty="0">
              <a:latin typeface="Abadi" panose="020B0604020104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3C5F424-4BF7-4BDD-85F3-6F1F3CADFAA0}"/>
              </a:ext>
            </a:extLst>
          </p:cNvPr>
          <p:cNvSpPr txBox="1"/>
          <p:nvPr/>
        </p:nvSpPr>
        <p:spPr>
          <a:xfrm>
            <a:off x="1767237" y="7718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制作意図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9791F16-6051-45F0-B31B-A1F284B640A5}"/>
              </a:ext>
            </a:extLst>
          </p:cNvPr>
          <p:cNvSpPr txBox="1"/>
          <p:nvPr/>
        </p:nvSpPr>
        <p:spPr>
          <a:xfrm>
            <a:off x="159892" y="8227105"/>
            <a:ext cx="7399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Abadi" panose="020B0604020104020204" pitchFamily="34" charset="0"/>
              </a:rPr>
              <a:t>１．スカイダイビング、バンジージャンプを題材にした</a:t>
            </a:r>
            <a:r>
              <a:rPr kumimoji="1" lang="en-US" altLang="ja-JP" sz="1400" dirty="0">
                <a:latin typeface="Abadi" panose="020B0604020104020204" pitchFamily="34" charset="0"/>
              </a:rPr>
              <a:t>VR</a:t>
            </a:r>
            <a:r>
              <a:rPr kumimoji="1" lang="ja-JP" altLang="en-US" sz="1400" dirty="0">
                <a:latin typeface="Abadi" panose="020B0604020104020204" pitchFamily="34" charset="0"/>
              </a:rPr>
              <a:t>ゲームがない（アプリはある）</a:t>
            </a:r>
            <a:endParaRPr kumimoji="1" lang="en-US" altLang="ja-JP" sz="1400" dirty="0">
              <a:latin typeface="Abadi" panose="020B0604020104020204" pitchFamily="34" charset="0"/>
            </a:endParaRPr>
          </a:p>
          <a:p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7E40403-86E6-42DB-8692-B55E6176F474}"/>
              </a:ext>
            </a:extLst>
          </p:cNvPr>
          <p:cNvSpPr txBox="1"/>
          <p:nvPr/>
        </p:nvSpPr>
        <p:spPr>
          <a:xfrm>
            <a:off x="155516" y="8550776"/>
            <a:ext cx="664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Abadi" panose="020B0604020104020204" pitchFamily="34" charset="0"/>
              </a:rPr>
              <a:t>２．バンジージャンプ等に興味がある人は多いがそもそもできる場所が少ない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597029F2-2BAE-4F90-B238-CD125203AD43}"/>
              </a:ext>
            </a:extLst>
          </p:cNvPr>
          <p:cNvSpPr txBox="1">
            <a:spLocks/>
          </p:cNvSpPr>
          <p:nvPr/>
        </p:nvSpPr>
        <p:spPr>
          <a:xfrm>
            <a:off x="96293" y="9304136"/>
            <a:ext cx="1990725" cy="7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000" u="sng" dirty="0">
                <a:latin typeface="Abadi" panose="020B0604020104020204" pitchFamily="34" charset="0"/>
              </a:rPr>
              <a:t>Other</a:t>
            </a:r>
            <a:endParaRPr lang="ja-JP" altLang="en-US" sz="3000" u="sng" dirty="0">
              <a:latin typeface="Abadi" panose="020B0604020104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5903516-8907-4B41-B921-200FB6CD8013}"/>
              </a:ext>
            </a:extLst>
          </p:cNvPr>
          <p:cNvSpPr txBox="1"/>
          <p:nvPr/>
        </p:nvSpPr>
        <p:spPr>
          <a:xfrm>
            <a:off x="1302188" y="96622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制作期間等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90E959-0188-4EE0-BE5F-7187FE43FCA5}"/>
              </a:ext>
            </a:extLst>
          </p:cNvPr>
          <p:cNvSpPr txBox="1"/>
          <p:nvPr/>
        </p:nvSpPr>
        <p:spPr>
          <a:xfrm>
            <a:off x="155516" y="8898648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Abadi" panose="020B0604020104020204" pitchFamily="34" charset="0"/>
              </a:rPr>
              <a:t>３．コロナの影響で外に出れない人の気分転換用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E7FAD30-00AD-4374-A224-190F19F3AB49}"/>
              </a:ext>
            </a:extLst>
          </p:cNvPr>
          <p:cNvSpPr txBox="1"/>
          <p:nvPr/>
        </p:nvSpPr>
        <p:spPr>
          <a:xfrm>
            <a:off x="155516" y="923290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Abadi" panose="020B0604020104020204" pitchFamily="34" charset="0"/>
              </a:rPr>
              <a:t>４．ＰＳＶＲの普及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C2205F6-C91B-419C-A1D9-6AD3F350EA23}"/>
              </a:ext>
            </a:extLst>
          </p:cNvPr>
          <p:cNvSpPr txBox="1"/>
          <p:nvPr/>
        </p:nvSpPr>
        <p:spPr>
          <a:xfrm>
            <a:off x="155515" y="101788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制作期間：３日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B5BB1E1-3B1D-4A31-8A47-CBBA5924DFE2}"/>
              </a:ext>
            </a:extLst>
          </p:cNvPr>
          <p:cNvSpPr txBox="1"/>
          <p:nvPr/>
        </p:nvSpPr>
        <p:spPr>
          <a:xfrm>
            <a:off x="1742573" y="1017889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Abadi" panose="020B0604020104020204" pitchFamily="34" charset="0"/>
              </a:rPr>
              <a:t>（企画書作成：１時間　企画書文章添削：３日）</a:t>
            </a:r>
            <a:endParaRPr kumimoji="1" lang="en-US" altLang="ja-JP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2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277</Words>
  <Application>Microsoft Office PowerPoint</Application>
  <PresentationFormat>ユーザー設定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テーマ</vt:lpstr>
      <vt:lpstr>Sky Diving VR</vt:lpstr>
      <vt:lpstr>Sky Diving VR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Diving VR</dc:title>
  <dc:creator>aaaa aaa</dc:creator>
  <cp:lastModifiedBy>aaaa aaa</cp:lastModifiedBy>
  <cp:revision>1</cp:revision>
  <dcterms:created xsi:type="dcterms:W3CDTF">2020-09-11T12:25:22Z</dcterms:created>
  <dcterms:modified xsi:type="dcterms:W3CDTF">2020-09-11T13:20:24Z</dcterms:modified>
</cp:coreProperties>
</file>