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348CB27-34BE-4DB8-9623-6CF877FC26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5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63182-670A-47BD-AA12-57849AAA2AE9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CC4AA-7C6D-48BD-9C23-D082CCBA59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24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CC4AA-7C6D-48BD-9C23-D082CCBA59F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30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4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5634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53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82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39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0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273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17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6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13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74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E5EB-BBEE-4172-8062-F1297F456EC3}" type="datetimeFigureOut">
              <a:rPr kumimoji="1" lang="ja-JP" altLang="en-US" smtClean="0"/>
              <a:t>2020/9/29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BF65-5C1A-47F2-80CD-15D44A24F8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39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2071C5-70D0-4F31-A1A7-DC686CE6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バカ</a:t>
            </a:r>
            <a:r>
              <a:rPr kumimoji="1" lang="ja-JP" altLang="en-US" dirty="0">
                <a:solidFill>
                  <a:schemeClr val="bg1"/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とテストと召喚獣</a:t>
            </a:r>
            <a:b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</a:br>
            <a:r>
              <a:rPr kumimoji="1"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～　スマホでも召喚獣バトル！　～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46B305-6DBC-4384-B898-A6C598586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77" y="4951378"/>
            <a:ext cx="8018860" cy="1215957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プラットフォーム：</a:t>
            </a:r>
            <a: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iPhone/Android</a:t>
            </a:r>
          </a:p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ジャンル：クイズバトル</a:t>
            </a:r>
            <a:endParaRPr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人数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～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人</a:t>
            </a:r>
            <a:endParaRPr kumimoji="1" lang="en-US" altLang="ja-JP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8D4366-6B77-49CC-BCCF-0E1E15D7C0DC}"/>
              </a:ext>
            </a:extLst>
          </p:cNvPr>
          <p:cNvSpPr txBox="1"/>
          <p:nvPr/>
        </p:nvSpPr>
        <p:spPr>
          <a:xfrm>
            <a:off x="-68094" y="0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株式会社アンビション様用　ゲーム企画</a:t>
            </a: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828E40A1-BE21-44F0-AB36-2BA88969D697}"/>
              </a:ext>
            </a:extLst>
          </p:cNvPr>
          <p:cNvSpPr txBox="1">
            <a:spLocks/>
          </p:cNvSpPr>
          <p:nvPr/>
        </p:nvSpPr>
        <p:spPr>
          <a:xfrm>
            <a:off x="801885" y="1237197"/>
            <a:ext cx="9088041" cy="26318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00794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61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バカとテストと召喚獣</a:t>
            </a:r>
            <a:br>
              <a:rPr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</a:br>
            <a:r>
              <a:rPr lang="ja-JP" altLang="en-US" sz="2800" dirty="0">
                <a:latin typeface="HGP明朝B" panose="02020800000000000000" pitchFamily="18" charset="-128"/>
                <a:ea typeface="HGP明朝B" panose="02020800000000000000" pitchFamily="18" charset="-128"/>
              </a:rPr>
              <a:t>～　スマホでも召喚獣バトル！　～</a:t>
            </a:r>
            <a:endParaRPr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831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BC361E-316B-4DB6-83D0-2B4B0180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最後に</a:t>
            </a:r>
            <a:b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</a:b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クイズというジャンル</a:t>
            </a:r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/</a:t>
            </a: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システムについて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5BA683-3690-43B8-8A07-11E4C48C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近年某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Youtuber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や番組等によって「クイズ」のジャンルに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人気が出ています。これは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TV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のクイズ番組の数で分かります。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コロナ禍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で遠方の友人と遊ぶジャンルとして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クイズは適したジャンルとも言えます。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流行りつつあるオンライン飲み会等の一興の際の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ちょっとした遊びで手軽に遊べるかと思います。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748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C63286-C895-4401-AEF7-BF655473C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バカとテストと召喚獣　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B78C66-E264-4FAA-ACD9-1A23D9261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バカとテストと召喚獣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以下「バカテス」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「井上堅二」氏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によるライトノベルです。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学力試験での成績に応じて、主人公達が召喚できる「召喚獣」の強さが変動、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それを用いて行う「試験召喚戦争」が魅力の作品となります。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バカテスのゲームは過去に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PSP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、スマートフォンで発売されていますが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Android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端末でのゲーム作品は現在ありません。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今回は他メディア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アニメや漫画等</a:t>
            </a:r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のゲーム企画に強いアンビション様向けに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Android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端末を含むスマートフォンでのバカテスのゲーム企画を考えました。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683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B4D687-9B65-4A1A-A189-3BEDD1BD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650E1C-78C1-4E91-8352-BFC19950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コンセプトとして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・バカテス従来の学力試験での強さ変動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・クイズ形式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これらをゲームに組み込んだゲームにします。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実際にテストを全て解く、採点をする、といった形式にすると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大変時間がかかる為クイズの部分は「選択式」にします。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779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CD4AA-E94F-4E27-8F97-789A3EB7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ゲームの流れ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F86E0-DB62-44C3-B801-857648D1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・クイズパート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　クイズ開始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②　選択式のクイズが出題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③　回答が早い順にポイントが加算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　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人プレイ時の例）　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位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点　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位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点　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3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位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点　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4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位</a:t>
            </a:r>
            <a:r>
              <a:rPr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点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④　最下位だったプレイヤーが科目を選択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⑤　②～④を繰り返し、全問終了後アクションパートに移行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39EDE5-9CE6-4BB2-83B0-299DB631E1D1}"/>
              </a:ext>
            </a:extLst>
          </p:cNvPr>
          <p:cNvSpPr/>
          <p:nvPr/>
        </p:nvSpPr>
        <p:spPr>
          <a:xfrm>
            <a:off x="7461115" y="1863672"/>
            <a:ext cx="2383276" cy="39340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928C4-8058-4E73-9DA1-37FBFE75DAE2}"/>
              </a:ext>
            </a:extLst>
          </p:cNvPr>
          <p:cNvSpPr/>
          <p:nvPr/>
        </p:nvSpPr>
        <p:spPr>
          <a:xfrm>
            <a:off x="7694579" y="4839307"/>
            <a:ext cx="880844" cy="42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003E225-7DA2-4200-97EB-02255D507391}"/>
              </a:ext>
            </a:extLst>
          </p:cNvPr>
          <p:cNvSpPr/>
          <p:nvPr/>
        </p:nvSpPr>
        <p:spPr>
          <a:xfrm>
            <a:off x="8674395" y="4839307"/>
            <a:ext cx="880844" cy="42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159569B-246F-4E5A-9084-FAB91F682E67}"/>
              </a:ext>
            </a:extLst>
          </p:cNvPr>
          <p:cNvSpPr/>
          <p:nvPr/>
        </p:nvSpPr>
        <p:spPr>
          <a:xfrm>
            <a:off x="7694579" y="5301574"/>
            <a:ext cx="880844" cy="42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5B97E50-4AA6-41F2-A91C-EA228FC33098}"/>
              </a:ext>
            </a:extLst>
          </p:cNvPr>
          <p:cNvSpPr/>
          <p:nvPr/>
        </p:nvSpPr>
        <p:spPr>
          <a:xfrm>
            <a:off x="8674395" y="5301574"/>
            <a:ext cx="880844" cy="42801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BE8D85AC-4262-4640-9407-7BB3D027CC9E}"/>
              </a:ext>
            </a:extLst>
          </p:cNvPr>
          <p:cNvSpPr/>
          <p:nvPr/>
        </p:nvSpPr>
        <p:spPr>
          <a:xfrm>
            <a:off x="8330027" y="2771639"/>
            <a:ext cx="625304" cy="62530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B1FD37B1-F950-4598-BDDC-1E44C32F8125}"/>
              </a:ext>
            </a:extLst>
          </p:cNvPr>
          <p:cNvSpPr/>
          <p:nvPr/>
        </p:nvSpPr>
        <p:spPr>
          <a:xfrm>
            <a:off x="8173218" y="2064674"/>
            <a:ext cx="938921" cy="938921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CFAFF97-A63A-4E56-9678-992AC8469028}"/>
              </a:ext>
            </a:extLst>
          </p:cNvPr>
          <p:cNvSpPr/>
          <p:nvPr/>
        </p:nvSpPr>
        <p:spPr>
          <a:xfrm>
            <a:off x="7558391" y="3317131"/>
            <a:ext cx="2188724" cy="1410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CE13E135-12BF-4A84-9154-1985959B22F4}"/>
              </a:ext>
            </a:extLst>
          </p:cNvPr>
          <p:cNvSpPr/>
          <p:nvPr/>
        </p:nvSpPr>
        <p:spPr>
          <a:xfrm>
            <a:off x="8173203" y="2986437"/>
            <a:ext cx="313648" cy="3136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FD15BE95-FF35-41B9-A6A1-EB5E0CDB6D52}"/>
              </a:ext>
            </a:extLst>
          </p:cNvPr>
          <p:cNvSpPr/>
          <p:nvPr/>
        </p:nvSpPr>
        <p:spPr>
          <a:xfrm>
            <a:off x="8798507" y="3003483"/>
            <a:ext cx="313648" cy="31364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A423ACB-CB82-4C4C-ADF3-6C3597D93FCF}"/>
              </a:ext>
            </a:extLst>
          </p:cNvPr>
          <p:cNvSpPr txBox="1"/>
          <p:nvPr/>
        </p:nvSpPr>
        <p:spPr>
          <a:xfrm>
            <a:off x="8214171" y="38793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問題文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C9894E9-19E9-4B63-8565-7329798F6CF4}"/>
              </a:ext>
            </a:extLst>
          </p:cNvPr>
          <p:cNvSpPr txBox="1"/>
          <p:nvPr/>
        </p:nvSpPr>
        <p:spPr>
          <a:xfrm>
            <a:off x="7723107" y="48979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選択肢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695FD1-7FCC-46C2-81E7-3C97DC7D0278}"/>
              </a:ext>
            </a:extLst>
          </p:cNvPr>
          <p:cNvSpPr txBox="1"/>
          <p:nvPr/>
        </p:nvSpPr>
        <p:spPr>
          <a:xfrm>
            <a:off x="8700261" y="48933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選択肢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2608953-5F7D-44BC-AF1F-B525853E0ED5}"/>
              </a:ext>
            </a:extLst>
          </p:cNvPr>
          <p:cNvSpPr txBox="1"/>
          <p:nvPr/>
        </p:nvSpPr>
        <p:spPr>
          <a:xfrm>
            <a:off x="8700261" y="534052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選択肢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252CEFE-2647-426E-8AF2-90EE4163730E}"/>
              </a:ext>
            </a:extLst>
          </p:cNvPr>
          <p:cNvSpPr txBox="1"/>
          <p:nvPr/>
        </p:nvSpPr>
        <p:spPr>
          <a:xfrm>
            <a:off x="7707197" y="53601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選択肢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DF8493-3789-4978-863D-5DECAC2B2ADE}"/>
              </a:ext>
            </a:extLst>
          </p:cNvPr>
          <p:cNvSpPr txBox="1"/>
          <p:nvPr/>
        </p:nvSpPr>
        <p:spPr>
          <a:xfrm>
            <a:off x="8189598" y="2348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プレイヤー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51B8BA7-720D-453F-98DA-DE28238A86E5}"/>
              </a:ext>
            </a:extLst>
          </p:cNvPr>
          <p:cNvSpPr/>
          <p:nvPr/>
        </p:nvSpPr>
        <p:spPr>
          <a:xfrm>
            <a:off x="7461115" y="1863672"/>
            <a:ext cx="753056" cy="360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F88BF01-D3DE-4F9D-9BDB-F9D351510BE3}"/>
              </a:ext>
            </a:extLst>
          </p:cNvPr>
          <p:cNvSpPr txBox="1"/>
          <p:nvPr/>
        </p:nvSpPr>
        <p:spPr>
          <a:xfrm>
            <a:off x="7413952" y="184763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現在の</a:t>
            </a:r>
            <a:endParaRPr kumimoji="1" lang="en-US" altLang="ja-JP" sz="1200" dirty="0"/>
          </a:p>
          <a:p>
            <a:r>
              <a:rPr kumimoji="1" lang="ja-JP" altLang="en-US" sz="1200" dirty="0"/>
              <a:t>ポイント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FFD8DC-8184-4867-8C01-872C83D92D44}"/>
              </a:ext>
            </a:extLst>
          </p:cNvPr>
          <p:cNvSpPr txBox="1"/>
          <p:nvPr/>
        </p:nvSpPr>
        <p:spPr>
          <a:xfrm>
            <a:off x="7584192" y="5878203"/>
            <a:ext cx="218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ゲーム画面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(</a:t>
            </a:r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イメージ</a:t>
            </a:r>
            <a:r>
              <a:rPr kumimoji="1" lang="en-US" altLang="ja-JP" dirty="0">
                <a:latin typeface="HGP明朝B" panose="02020800000000000000" pitchFamily="18" charset="-128"/>
                <a:ea typeface="HGP明朝B" panose="02020800000000000000" pitchFamily="18" charset="-128"/>
              </a:rPr>
              <a:t>)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781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CD4AA-E94F-4E27-8F97-789A3EB7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ゲームの流れ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F86E0-DB62-44C3-B801-857648D17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アクション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パート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①　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クイズパートで獲得したポイントで強さが変動します　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　 ポイントが高いほど強くなります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②　アクションパートでは４つの選択肢から選択し自分のターン毎に行動します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③　「攻撃」「必殺技」を選んだ場合は攻撃する相手を選択します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④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相手の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をなくし、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が「０」になったプレイヤーは負けです。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HP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は初期値</a:t>
            </a:r>
            <a:r>
              <a:rPr kumimoji="1"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200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です。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⑤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最後の一人になったプレイヤーが勝ちです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042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BC1E18-8F14-4994-8199-D487A716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アクションパート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E5864-DC71-4CAE-AE0A-B443B002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3"/>
            <a:ext cx="9221689" cy="5380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アクションパートでは「攻撃」「必殺技」「回避」「防御」の行動が行えます。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・攻撃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回避に強く、防御に弱いです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・防御</a:t>
            </a: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攻撃に強く、必殺技に弱いです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・回避</a:t>
            </a: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必殺技に強く、攻撃に弱い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・必殺技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防御に強く、回避に弱い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7A161B-26EE-4E98-B9B2-14804E01B09D}"/>
              </a:ext>
            </a:extLst>
          </p:cNvPr>
          <p:cNvSpPr/>
          <p:nvPr/>
        </p:nvSpPr>
        <p:spPr>
          <a:xfrm>
            <a:off x="6170014" y="2704288"/>
            <a:ext cx="1799617" cy="7295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5F4676C-A600-4752-BC30-5ABB350E3AF6}"/>
              </a:ext>
            </a:extLst>
          </p:cNvPr>
          <p:cNvSpPr/>
          <p:nvPr/>
        </p:nvSpPr>
        <p:spPr>
          <a:xfrm>
            <a:off x="8063665" y="3779837"/>
            <a:ext cx="1799617" cy="7295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12748EED-0A17-4F3E-90B3-917BC1CF8A55}"/>
              </a:ext>
            </a:extLst>
          </p:cNvPr>
          <p:cNvSpPr/>
          <p:nvPr/>
        </p:nvSpPr>
        <p:spPr>
          <a:xfrm>
            <a:off x="6282091" y="4836498"/>
            <a:ext cx="1799617" cy="729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779E7F6-B1EF-45D2-8FB4-B84BEF61B4A2}"/>
              </a:ext>
            </a:extLst>
          </p:cNvPr>
          <p:cNvSpPr/>
          <p:nvPr/>
        </p:nvSpPr>
        <p:spPr>
          <a:xfrm>
            <a:off x="4370397" y="3782387"/>
            <a:ext cx="1799617" cy="729575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上向き折線 13">
            <a:extLst>
              <a:ext uri="{FF2B5EF4-FFF2-40B4-BE49-F238E27FC236}">
                <a16:creationId xmlns:a16="http://schemas.microsoft.com/office/drawing/2014/main" id="{D07348D8-8E33-4151-9E56-00EEFA21DAE7}"/>
              </a:ext>
            </a:extLst>
          </p:cNvPr>
          <p:cNvSpPr/>
          <p:nvPr/>
        </p:nvSpPr>
        <p:spPr>
          <a:xfrm rot="10800000" flipH="1">
            <a:off x="8764619" y="2823488"/>
            <a:ext cx="554476" cy="544749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向き折線 15">
            <a:extLst>
              <a:ext uri="{FF2B5EF4-FFF2-40B4-BE49-F238E27FC236}">
                <a16:creationId xmlns:a16="http://schemas.microsoft.com/office/drawing/2014/main" id="{5B9A5CC1-C361-4A03-A6C9-CE8DA2B0BE3B}"/>
              </a:ext>
            </a:extLst>
          </p:cNvPr>
          <p:cNvSpPr/>
          <p:nvPr/>
        </p:nvSpPr>
        <p:spPr>
          <a:xfrm rot="16200000" flipH="1">
            <a:off x="8667088" y="5011036"/>
            <a:ext cx="554476" cy="544749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上向き折線 17">
            <a:extLst>
              <a:ext uri="{FF2B5EF4-FFF2-40B4-BE49-F238E27FC236}">
                <a16:creationId xmlns:a16="http://schemas.microsoft.com/office/drawing/2014/main" id="{013BA2AB-360F-4876-BED5-E99C4D1E8AED}"/>
              </a:ext>
            </a:extLst>
          </p:cNvPr>
          <p:cNvSpPr/>
          <p:nvPr/>
        </p:nvSpPr>
        <p:spPr>
          <a:xfrm flipH="1">
            <a:off x="4791430" y="4893826"/>
            <a:ext cx="554476" cy="544749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向き折線 19">
            <a:extLst>
              <a:ext uri="{FF2B5EF4-FFF2-40B4-BE49-F238E27FC236}">
                <a16:creationId xmlns:a16="http://schemas.microsoft.com/office/drawing/2014/main" id="{FD315625-AABB-4695-A434-8FE67D541642}"/>
              </a:ext>
            </a:extLst>
          </p:cNvPr>
          <p:cNvSpPr/>
          <p:nvPr/>
        </p:nvSpPr>
        <p:spPr>
          <a:xfrm rot="5400000" flipH="1">
            <a:off x="4796293" y="2739795"/>
            <a:ext cx="554476" cy="544749"/>
          </a:xfrm>
          <a:prstGeom prst="bent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上向き折線 21">
            <a:extLst>
              <a:ext uri="{FF2B5EF4-FFF2-40B4-BE49-F238E27FC236}">
                <a16:creationId xmlns:a16="http://schemas.microsoft.com/office/drawing/2014/main" id="{1A22C94F-96BD-446D-ABBB-C1D207C5FCBF}"/>
              </a:ext>
            </a:extLst>
          </p:cNvPr>
          <p:cNvSpPr/>
          <p:nvPr/>
        </p:nvSpPr>
        <p:spPr>
          <a:xfrm rot="10800000">
            <a:off x="5154032" y="3161488"/>
            <a:ext cx="544750" cy="544749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上向き折線 23">
            <a:extLst>
              <a:ext uri="{FF2B5EF4-FFF2-40B4-BE49-F238E27FC236}">
                <a16:creationId xmlns:a16="http://schemas.microsoft.com/office/drawing/2014/main" id="{1F2828A4-6E97-4921-89CE-06A5A16812C5}"/>
              </a:ext>
            </a:extLst>
          </p:cNvPr>
          <p:cNvSpPr/>
          <p:nvPr/>
        </p:nvSpPr>
        <p:spPr>
          <a:xfrm rot="5400000">
            <a:off x="5270205" y="4631178"/>
            <a:ext cx="544750" cy="544749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AD94022D-771B-4691-BD0D-E63D9783FE55}"/>
              </a:ext>
            </a:extLst>
          </p:cNvPr>
          <p:cNvSpPr/>
          <p:nvPr/>
        </p:nvSpPr>
        <p:spPr>
          <a:xfrm>
            <a:off x="8320090" y="4610121"/>
            <a:ext cx="544750" cy="544749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矢印: 上向き折線 27">
            <a:extLst>
              <a:ext uri="{FF2B5EF4-FFF2-40B4-BE49-F238E27FC236}">
                <a16:creationId xmlns:a16="http://schemas.microsoft.com/office/drawing/2014/main" id="{47AB5D86-E2C2-44FB-8311-4A384BCFD569}"/>
              </a:ext>
            </a:extLst>
          </p:cNvPr>
          <p:cNvSpPr/>
          <p:nvPr/>
        </p:nvSpPr>
        <p:spPr>
          <a:xfrm rot="16200000">
            <a:off x="8235242" y="3105315"/>
            <a:ext cx="544750" cy="544749"/>
          </a:xfrm>
          <a:prstGeom prst="bentUp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32E227D-961E-461F-901B-6328C001EEBD}"/>
              </a:ext>
            </a:extLst>
          </p:cNvPr>
          <p:cNvSpPr txBox="1"/>
          <p:nvPr/>
        </p:nvSpPr>
        <p:spPr>
          <a:xfrm>
            <a:off x="8025620" y="33776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不利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5FED2C5-34C6-4F31-8B5A-FE7184DD56BA}"/>
              </a:ext>
            </a:extLst>
          </p:cNvPr>
          <p:cNvSpPr txBox="1"/>
          <p:nvPr/>
        </p:nvSpPr>
        <p:spPr>
          <a:xfrm>
            <a:off x="9291605" y="28844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有利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DE0818-4F6D-4C36-9F03-A334DB33D940}"/>
              </a:ext>
            </a:extLst>
          </p:cNvPr>
          <p:cNvSpPr/>
          <p:nvPr/>
        </p:nvSpPr>
        <p:spPr>
          <a:xfrm>
            <a:off x="6411629" y="2664421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攻撃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F834215-F882-4795-B675-4600E3B91FE8}"/>
              </a:ext>
            </a:extLst>
          </p:cNvPr>
          <p:cNvSpPr/>
          <p:nvPr/>
        </p:nvSpPr>
        <p:spPr>
          <a:xfrm>
            <a:off x="4612012" y="3748073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防御</a:t>
            </a:r>
            <a:endParaRPr lang="ja-JP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615B2E9-1B3B-42DD-9309-7A81BCE06765}"/>
              </a:ext>
            </a:extLst>
          </p:cNvPr>
          <p:cNvSpPr/>
          <p:nvPr/>
        </p:nvSpPr>
        <p:spPr>
          <a:xfrm>
            <a:off x="6276524" y="4791207"/>
            <a:ext cx="1882246" cy="76944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必殺技</a:t>
            </a:r>
            <a:endParaRPr lang="ja-JP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95F10B97-3E6C-4BDC-AF3F-0ACF683BEA9B}"/>
              </a:ext>
            </a:extLst>
          </p:cNvPr>
          <p:cNvSpPr/>
          <p:nvPr/>
        </p:nvSpPr>
        <p:spPr>
          <a:xfrm>
            <a:off x="8320090" y="3766798"/>
            <a:ext cx="131638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HGP明朝B" panose="02020800000000000000" pitchFamily="18" charset="-128"/>
                <a:ea typeface="HGP明朝B" panose="02020800000000000000" pitchFamily="18" charset="-128"/>
              </a:rPr>
              <a:t>回避</a:t>
            </a:r>
            <a:endParaRPr lang="ja-JP" altLang="en-US" sz="4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568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EE5864-DC71-4CAE-AE0A-B443B0022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62" y="2012413"/>
            <a:ext cx="9221689" cy="53806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・攻撃詳細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メリット：相手が「回避」の場合半分のダメージを与える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デメリット：相手が「防御」の場合ダメージを与えられない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・防御詳細</a:t>
            </a: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メリット：相手が「攻撃」の場合ダメージを受けない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デメリット：相手が「必殺技」の場合</a:t>
            </a:r>
            <a:r>
              <a:rPr kumimoji="1" lang="en-US" altLang="ja-JP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1.5</a:t>
            </a:r>
            <a:r>
              <a:rPr kumimoji="1"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倍のダメージを受ける</a:t>
            </a:r>
            <a:endParaRPr kumimoji="1"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・回避詳細</a:t>
            </a:r>
            <a:endParaRPr kumimoji="1"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メリット：相手が「必殺技」の場合ダメージを受けない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デメリット：相手が「攻撃」の場合半分のダメージを受ける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16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HGP明朝B" panose="02020800000000000000" pitchFamily="18" charset="-128"/>
                <a:ea typeface="HGP明朝B" panose="02020800000000000000" pitchFamily="18" charset="-128"/>
              </a:rPr>
              <a:t>・必殺技詳細</a:t>
            </a:r>
            <a:endParaRPr lang="en-US" altLang="ja-JP" sz="20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メリット：相手が「回避」以外の場合ダメージをそのまま与える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デメリット：相手が「回避」の場合自分がダメージを食らう</a:t>
            </a:r>
            <a:endParaRPr lang="en-US" altLang="ja-JP" sz="16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BBC1E18-8F14-4994-8199-D487A716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アクションパート</a:t>
            </a:r>
            <a:endParaRPr kumimoji="1" lang="ja-JP" altLang="en-US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3974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DFABB-773A-4BDC-80C1-94E738B7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モード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13EE2-20E8-4BD4-BF65-BE925E27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・試験召喚戦争モード</a:t>
            </a:r>
            <a:endParaRPr lang="en-US" altLang="ja-JP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「クイズパート」と「アクションパート」を行います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latin typeface="HGP明朝B" panose="02020800000000000000" pitchFamily="18" charset="-128"/>
                <a:ea typeface="HGP明朝B" panose="02020800000000000000" pitchFamily="18" charset="-128"/>
              </a:rPr>
              <a:t>・学力テストモード</a:t>
            </a:r>
            <a:endParaRPr lang="en-US" altLang="ja-JP" sz="2400" dirty="0"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「クイズパート」のみ行います。</a:t>
            </a:r>
            <a:endParaRPr kumimoji="1"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部屋を自分で作成し、フレンドとクイズで対戦することが可能です。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9423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C44BBB-1260-4CB9-8EE8-29B3739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HGP明朝B" panose="02020800000000000000" pitchFamily="18" charset="-128"/>
                <a:ea typeface="HGP明朝B" panose="02020800000000000000" pitchFamily="18" charset="-128"/>
              </a:rPr>
              <a:t>召喚獣バトル　科目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198DC6-3076-4203-B8FF-9AD5F1D15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バカテスでは数学や古文等の科目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、教科</a:t>
            </a: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が登場しますが、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これらに加え、「スポーツ」「トレンド」等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多くの種類の科目の追加を考えています。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科目　例）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・国語　・世界史　・日本史　・公民　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・数学　・理科　・保健体育</a:t>
            </a:r>
            <a:endParaRPr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・音楽　・美術　・英語　・情報　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・トレンド　・スポーツ　・アニメ　・ゲーム</a:t>
            </a:r>
            <a:r>
              <a:rPr lang="ja-JP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HGP明朝B" panose="02020800000000000000" pitchFamily="18" charset="-128"/>
                <a:ea typeface="HGP明朝B" panose="02020800000000000000" pitchFamily="18" charset="-128"/>
              </a:rPr>
              <a:t>　・声優</a:t>
            </a:r>
            <a:endParaRPr kumimoji="1" lang="en-US" altLang="ja-JP" sz="2000" dirty="0">
              <a:solidFill>
                <a:schemeClr val="tx1">
                  <a:lumMod val="75000"/>
                  <a:lumOff val="25000"/>
                </a:schemeClr>
              </a:solidFill>
              <a:latin typeface="HGP明朝B" panose="02020800000000000000" pitchFamily="18" charset="-128"/>
              <a:ea typeface="HGP明朝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69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827</Words>
  <Application>Microsoft Office PowerPoint</Application>
  <PresentationFormat>ユーザー設定</PresentationFormat>
  <Paragraphs>128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HGP明朝B</vt:lpstr>
      <vt:lpstr>游ゴシック</vt:lpstr>
      <vt:lpstr>Arial</vt:lpstr>
      <vt:lpstr>Calibri</vt:lpstr>
      <vt:lpstr>Calibri Light</vt:lpstr>
      <vt:lpstr>Office テーマ</vt:lpstr>
      <vt:lpstr>バカとテストと召喚獣 ～　スマホでも召喚獣バトル！　～</vt:lpstr>
      <vt:lpstr>バカとテストと召喚獣　とは</vt:lpstr>
      <vt:lpstr>召喚獣バトル　コンセプト</vt:lpstr>
      <vt:lpstr>召喚獣バトル　ゲームの流れ</vt:lpstr>
      <vt:lpstr>召喚獣バトル　ゲームの流れ</vt:lpstr>
      <vt:lpstr>召喚獣バトル　アクションパート</vt:lpstr>
      <vt:lpstr>召喚獣バトル　アクションパート</vt:lpstr>
      <vt:lpstr>召喚獣バトル　モード</vt:lpstr>
      <vt:lpstr>召喚獣バトル　科目</vt:lpstr>
      <vt:lpstr>最後に クイズというジャンル/システムについて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バカとテストと召喚獣 ～スマホでも召喚獣バトル！～</dc:title>
  <dc:creator>aaaa aaa</dc:creator>
  <cp:lastModifiedBy>aaaa aaa</cp:lastModifiedBy>
  <cp:revision>11</cp:revision>
  <dcterms:created xsi:type="dcterms:W3CDTF">2020-09-29T03:11:30Z</dcterms:created>
  <dcterms:modified xsi:type="dcterms:W3CDTF">2020-09-29T04:50:30Z</dcterms:modified>
</cp:coreProperties>
</file>