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7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23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65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28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5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16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95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0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4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4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04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2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F9CF-C3D2-4BCF-B63A-598283D8E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0"/>
            <a:ext cx="3630951" cy="754657"/>
          </a:xfrm>
        </p:spPr>
        <p:txBody>
          <a:bodyPr>
            <a:normAutofit fontScale="90000"/>
          </a:bodyPr>
          <a:lstStyle/>
          <a:p>
            <a:r>
              <a:rPr kumimoji="1" lang="en-US" altLang="ja-JP" u="sng" dirty="0">
                <a:latin typeface="Abadi" panose="020B0604020104020204" pitchFamily="34" charset="0"/>
              </a:rPr>
              <a:t>Sky</a:t>
            </a:r>
            <a:r>
              <a:rPr kumimoji="1" lang="ja-JP" altLang="en-US" u="sng" dirty="0">
                <a:latin typeface="Abadi" panose="020B0604020104020204" pitchFamily="34" charset="0"/>
              </a:rPr>
              <a:t> </a:t>
            </a:r>
            <a:r>
              <a:rPr kumimoji="1" lang="en-US" altLang="ja-JP" u="sng" dirty="0">
                <a:latin typeface="Abadi" panose="020B0604020104020204" pitchFamily="34" charset="0"/>
              </a:rPr>
              <a:t>Diving</a:t>
            </a:r>
            <a:r>
              <a:rPr kumimoji="1" lang="ja-JP" altLang="en-US" u="sng" dirty="0">
                <a:latin typeface="Abadi" panose="020B0604020104020204" pitchFamily="34" charset="0"/>
              </a:rPr>
              <a:t> </a:t>
            </a:r>
            <a:r>
              <a:rPr kumimoji="1" lang="en-US" altLang="ja-JP" u="sng" dirty="0">
                <a:latin typeface="Abadi" panose="020B0604020104020204" pitchFamily="34" charset="0"/>
              </a:rPr>
              <a:t>VR</a:t>
            </a:r>
            <a:endParaRPr kumimoji="1" lang="ja-JP" altLang="en-US" u="sng" dirty="0">
              <a:latin typeface="Abadi" panose="020B0604020104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8F7661-E7DE-4283-8E57-9F691884F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091658" cy="75465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badi" panose="020B0604020202020204" pitchFamily="34" charset="0"/>
              </a:rPr>
              <a:t>Game</a:t>
            </a:r>
          </a:p>
          <a:p>
            <a:r>
              <a:rPr kumimoji="1" lang="en-US" altLang="ja-JP" dirty="0">
                <a:latin typeface="Abadi" panose="020B0604020202020204" pitchFamily="34" charset="0"/>
              </a:rPr>
              <a:t>Title</a:t>
            </a:r>
            <a:r>
              <a:rPr lang="ja-JP" altLang="en-US" dirty="0">
                <a:latin typeface="Abadi" panose="020B0604020202020204" pitchFamily="34" charset="0"/>
              </a:rPr>
              <a:t> </a:t>
            </a:r>
            <a:endParaRPr kumimoji="1" lang="ja-JP" altLang="en-US" dirty="0">
              <a:latin typeface="Abadi" panose="020B0604020202020204" pitchFamily="34" charset="0"/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26F35FE-388C-4CF6-8715-E212AFD78C4F}"/>
              </a:ext>
            </a:extLst>
          </p:cNvPr>
          <p:cNvSpPr txBox="1">
            <a:spLocks/>
          </p:cNvSpPr>
          <p:nvPr/>
        </p:nvSpPr>
        <p:spPr>
          <a:xfrm>
            <a:off x="4440722" y="0"/>
            <a:ext cx="3118953" cy="75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5934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902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1869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9836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7803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5771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3738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badi" panose="020B0604020202020204" pitchFamily="34" charset="0"/>
              </a:rPr>
              <a:t>Platform:Playstation4(VR)</a:t>
            </a:r>
          </a:p>
          <a:p>
            <a:r>
              <a:rPr lang="ja-JP" altLang="en-US" dirty="0">
                <a:latin typeface="Abadi" panose="020B0604020104020204" pitchFamily="34" charset="0"/>
              </a:rPr>
              <a:t>基本無料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EE9675FF-9F97-4671-BF66-7FF33274718D}"/>
              </a:ext>
            </a:extLst>
          </p:cNvPr>
          <p:cNvSpPr txBox="1">
            <a:spLocks/>
          </p:cNvSpPr>
          <p:nvPr/>
        </p:nvSpPr>
        <p:spPr>
          <a:xfrm>
            <a:off x="0" y="1047750"/>
            <a:ext cx="1990725" cy="7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u="sng" dirty="0">
                <a:latin typeface="Abadi" panose="020B0604020104020204" pitchFamily="34" charset="0"/>
              </a:rPr>
              <a:t>Concept</a:t>
            </a:r>
            <a:endParaRPr lang="ja-JP" altLang="en-US" sz="3600" u="sng" dirty="0">
              <a:latin typeface="Abadi" panose="020B0604020104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05C1B0-8236-4E4F-9D25-C6430209DD2D}"/>
              </a:ext>
            </a:extLst>
          </p:cNvPr>
          <p:cNvSpPr txBox="1"/>
          <p:nvPr/>
        </p:nvSpPr>
        <p:spPr>
          <a:xfrm>
            <a:off x="1250939" y="2095486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Abadi" panose="020B0604020104020204" pitchFamily="34" charset="0"/>
              </a:rPr>
              <a:t>家で気軽にスカイダイビングを楽しもう！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9768A9-3692-45BD-BDE0-1246A4C8F52B}"/>
              </a:ext>
            </a:extLst>
          </p:cNvPr>
          <p:cNvSpPr txBox="1"/>
          <p:nvPr/>
        </p:nvSpPr>
        <p:spPr>
          <a:xfrm>
            <a:off x="506387" y="2631930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Abadi" panose="020B0604020104020204" pitchFamily="34" charset="0"/>
              </a:rPr>
              <a:t>ゲームだからこそ実現可能！様々な場所での落下体験！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A4D01B02-9EAF-4AA9-8087-194DC13EA734}"/>
              </a:ext>
            </a:extLst>
          </p:cNvPr>
          <p:cNvSpPr txBox="1">
            <a:spLocks/>
          </p:cNvSpPr>
          <p:nvPr/>
        </p:nvSpPr>
        <p:spPr>
          <a:xfrm>
            <a:off x="1" y="3428346"/>
            <a:ext cx="1990725" cy="7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u="sng" dirty="0">
                <a:latin typeface="Abadi" panose="020B0604020104020204" pitchFamily="34" charset="0"/>
              </a:rPr>
              <a:t>Contents1</a:t>
            </a:r>
            <a:endParaRPr lang="ja-JP" altLang="en-US" sz="3600" u="sng" dirty="0">
              <a:latin typeface="Abadi" panose="020B0604020104020204" pitchFamily="34" charset="0"/>
            </a:endParaRPr>
          </a:p>
        </p:txBody>
      </p:sp>
      <p:pic>
        <p:nvPicPr>
          <p:cNvPr id="14" name="図 13" descr="雪の上の雲&#10;&#10;自動的に生成された説明">
            <a:extLst>
              <a:ext uri="{FF2B5EF4-FFF2-40B4-BE49-F238E27FC236}">
                <a16:creationId xmlns:a16="http://schemas.microsoft.com/office/drawing/2014/main" id="{7C63B27E-0DE4-4958-979E-2C632909A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3" y="4909863"/>
            <a:ext cx="3039990" cy="202666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83B9CF-7475-4E14-B3B8-761A3ADC6F5E}"/>
              </a:ext>
            </a:extLst>
          </p:cNvPr>
          <p:cNvSpPr txBox="1"/>
          <p:nvPr/>
        </p:nvSpPr>
        <p:spPr>
          <a:xfrm>
            <a:off x="462168" y="434702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badi" panose="020B0604020104020204" pitchFamily="34" charset="0"/>
              </a:rPr>
              <a:t>【</a:t>
            </a:r>
            <a:r>
              <a:rPr kumimoji="1" lang="ja-JP" altLang="en-US" dirty="0">
                <a:latin typeface="Abadi" panose="020B0604020104020204" pitchFamily="34" charset="0"/>
              </a:rPr>
              <a:t>　スカイダイビング　</a:t>
            </a:r>
            <a:r>
              <a:rPr kumimoji="1" lang="en-US" altLang="ja-JP" dirty="0">
                <a:latin typeface="Abadi" panose="020B0604020104020204" pitchFamily="34" charset="0"/>
              </a:rPr>
              <a:t>】</a:t>
            </a:r>
            <a:endParaRPr kumimoji="1" lang="ja-JP" altLang="en-US" dirty="0">
              <a:latin typeface="Abadi" panose="020B0604020104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42C354-9F5E-4399-B222-F727E8449561}"/>
              </a:ext>
            </a:extLst>
          </p:cNvPr>
          <p:cNvSpPr txBox="1"/>
          <p:nvPr/>
        </p:nvSpPr>
        <p:spPr>
          <a:xfrm>
            <a:off x="3779836" y="5923193"/>
            <a:ext cx="3185487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>
                <a:latin typeface="Abadi" panose="020B0604020104020204" pitchFamily="34" charset="0"/>
              </a:rPr>
              <a:t>地球儀上から落下ポイントを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Abadi" panose="020B0604020104020204" pitchFamily="34" charset="0"/>
              </a:rPr>
              <a:t>選択し、落下します。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Abadi" panose="020B0604020104020204" pitchFamily="34" charset="0"/>
              </a:rPr>
              <a:t>その後は落下を楽しみます。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7F4A6E-6A44-452D-BC4D-31655C288E4B}"/>
              </a:ext>
            </a:extLst>
          </p:cNvPr>
          <p:cNvSpPr txBox="1">
            <a:spLocks/>
          </p:cNvSpPr>
          <p:nvPr/>
        </p:nvSpPr>
        <p:spPr>
          <a:xfrm>
            <a:off x="0" y="7096955"/>
            <a:ext cx="1990725" cy="7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u="sng" dirty="0">
                <a:latin typeface="Abadi" panose="020B0604020104020204" pitchFamily="34" charset="0"/>
              </a:rPr>
              <a:t>+Contents</a:t>
            </a:r>
            <a:endParaRPr lang="ja-JP" altLang="en-US" sz="3600" u="sng" dirty="0">
              <a:latin typeface="Abadi" panose="020B0604020104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30CDBD-44BD-4FB3-81B4-74560559BB41}"/>
              </a:ext>
            </a:extLst>
          </p:cNvPr>
          <p:cNvSpPr txBox="1"/>
          <p:nvPr/>
        </p:nvSpPr>
        <p:spPr>
          <a:xfrm>
            <a:off x="1990725" y="38136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概要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52FA1F-0A7B-4603-9A5C-361C9C6E86A1}"/>
              </a:ext>
            </a:extLst>
          </p:cNvPr>
          <p:cNvSpPr txBox="1"/>
          <p:nvPr/>
        </p:nvSpPr>
        <p:spPr>
          <a:xfrm>
            <a:off x="1990724" y="74742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課金要素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777B768-CD15-4A47-8EF8-56BB1679A943}"/>
              </a:ext>
            </a:extLst>
          </p:cNvPr>
          <p:cNvSpPr txBox="1"/>
          <p:nvPr/>
        </p:nvSpPr>
        <p:spPr>
          <a:xfrm>
            <a:off x="506387" y="822894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「スカイダイビング」の課金要素は以下の内容です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2FC9F9A-0D77-498A-892D-8696E6B06410}"/>
              </a:ext>
            </a:extLst>
          </p:cNvPr>
          <p:cNvSpPr txBox="1"/>
          <p:nvPr/>
        </p:nvSpPr>
        <p:spPr>
          <a:xfrm>
            <a:off x="506387" y="865622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・落下ポイントの追加（地点、別の惑星）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C977B44-B39F-4F03-99AE-08F7DBBFF1AA}"/>
              </a:ext>
            </a:extLst>
          </p:cNvPr>
          <p:cNvSpPr txBox="1"/>
          <p:nvPr/>
        </p:nvSpPr>
        <p:spPr>
          <a:xfrm>
            <a:off x="506387" y="9124864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・ミニゲームの追加（輪くぐり、指定の道筋を飛行するゲーム等）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pic>
        <p:nvPicPr>
          <p:cNvPr id="32" name="図 31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D0AF7350-D76A-4CC3-9B3B-A2469AC73C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" t="9475" r="19288" b="25572"/>
          <a:stretch/>
        </p:blipFill>
        <p:spPr>
          <a:xfrm rot="787198">
            <a:off x="5056306" y="4292841"/>
            <a:ext cx="1100193" cy="1151491"/>
          </a:xfrm>
          <a:prstGeom prst="rect">
            <a:avLst/>
          </a:prstGeom>
        </p:spPr>
      </p:pic>
      <p:sp>
        <p:nvSpPr>
          <p:cNvPr id="33" name="矢印: 下 32">
            <a:extLst>
              <a:ext uri="{FF2B5EF4-FFF2-40B4-BE49-F238E27FC236}">
                <a16:creationId xmlns:a16="http://schemas.microsoft.com/office/drawing/2014/main" id="{90B744B5-D505-4366-8D89-BCBE22510698}"/>
              </a:ext>
            </a:extLst>
          </p:cNvPr>
          <p:cNvSpPr/>
          <p:nvPr/>
        </p:nvSpPr>
        <p:spPr>
          <a:xfrm rot="19365532">
            <a:off x="5186007" y="4262124"/>
            <a:ext cx="490629" cy="525999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屋外, 光, 飛ぶ, 暗い が含まれている画像&#10;&#10;自動的に生成された説明">
            <a:extLst>
              <a:ext uri="{FF2B5EF4-FFF2-40B4-BE49-F238E27FC236}">
                <a16:creationId xmlns:a16="http://schemas.microsoft.com/office/drawing/2014/main" id="{806703F9-A57A-430F-8F44-9DE5FA0B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4" y="2447815"/>
            <a:ext cx="2588220" cy="17254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F9CF-C3D2-4BCF-B63A-598283D8E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0"/>
            <a:ext cx="3630951" cy="754657"/>
          </a:xfrm>
        </p:spPr>
        <p:txBody>
          <a:bodyPr>
            <a:normAutofit fontScale="90000"/>
          </a:bodyPr>
          <a:lstStyle/>
          <a:p>
            <a:r>
              <a:rPr kumimoji="1" lang="en-US" altLang="ja-JP" u="sng" dirty="0">
                <a:latin typeface="Abadi" panose="020B0604020104020204" pitchFamily="34" charset="0"/>
              </a:rPr>
              <a:t>Sky</a:t>
            </a:r>
            <a:r>
              <a:rPr kumimoji="1" lang="ja-JP" altLang="en-US" u="sng" dirty="0">
                <a:latin typeface="Abadi" panose="020B0604020104020204" pitchFamily="34" charset="0"/>
              </a:rPr>
              <a:t> </a:t>
            </a:r>
            <a:r>
              <a:rPr kumimoji="1" lang="en-US" altLang="ja-JP" u="sng" dirty="0">
                <a:latin typeface="Abadi" panose="020B0604020104020204" pitchFamily="34" charset="0"/>
              </a:rPr>
              <a:t>Diving</a:t>
            </a:r>
            <a:r>
              <a:rPr kumimoji="1" lang="ja-JP" altLang="en-US" u="sng" dirty="0">
                <a:latin typeface="Abadi" panose="020B0604020104020204" pitchFamily="34" charset="0"/>
              </a:rPr>
              <a:t> </a:t>
            </a:r>
            <a:r>
              <a:rPr kumimoji="1" lang="en-US" altLang="ja-JP" u="sng" dirty="0">
                <a:latin typeface="Abadi" panose="020B0604020104020204" pitchFamily="34" charset="0"/>
              </a:rPr>
              <a:t>VR</a:t>
            </a:r>
            <a:endParaRPr kumimoji="1" lang="ja-JP" altLang="en-US" u="sng" dirty="0">
              <a:latin typeface="Abadi" panose="020B0604020104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8F7661-E7DE-4283-8E57-9F691884F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091658" cy="75465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badi" panose="020B0604020202020204" pitchFamily="34" charset="0"/>
              </a:rPr>
              <a:t>Game</a:t>
            </a:r>
          </a:p>
          <a:p>
            <a:r>
              <a:rPr kumimoji="1" lang="en-US" altLang="ja-JP" dirty="0">
                <a:latin typeface="Abadi" panose="020B0604020202020204" pitchFamily="34" charset="0"/>
              </a:rPr>
              <a:t>Title</a:t>
            </a:r>
            <a:r>
              <a:rPr lang="ja-JP" altLang="en-US" dirty="0">
                <a:latin typeface="Abadi" panose="020B0604020202020204" pitchFamily="34" charset="0"/>
              </a:rPr>
              <a:t> </a:t>
            </a:r>
            <a:endParaRPr kumimoji="1" lang="ja-JP" altLang="en-US" dirty="0">
              <a:latin typeface="Abadi" panose="020B0604020202020204" pitchFamily="34" charset="0"/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26F35FE-388C-4CF6-8715-E212AFD78C4F}"/>
              </a:ext>
            </a:extLst>
          </p:cNvPr>
          <p:cNvSpPr txBox="1">
            <a:spLocks/>
          </p:cNvSpPr>
          <p:nvPr/>
        </p:nvSpPr>
        <p:spPr>
          <a:xfrm>
            <a:off x="4440722" y="0"/>
            <a:ext cx="3118953" cy="75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5934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902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1869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9836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7803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5771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3738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badi" panose="020B0604020202020204" pitchFamily="34" charset="0"/>
              </a:rPr>
              <a:t>Platform:Playstation4(VR)</a:t>
            </a:r>
          </a:p>
          <a:p>
            <a:r>
              <a:rPr lang="ja-JP" altLang="en-US" dirty="0">
                <a:latin typeface="Abadi" panose="020B0604020104020204" pitchFamily="34" charset="0"/>
              </a:rPr>
              <a:t>基本無料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A4D01B02-9EAF-4AA9-8087-194DC13EA734}"/>
              </a:ext>
            </a:extLst>
          </p:cNvPr>
          <p:cNvSpPr txBox="1">
            <a:spLocks/>
          </p:cNvSpPr>
          <p:nvPr/>
        </p:nvSpPr>
        <p:spPr>
          <a:xfrm>
            <a:off x="0" y="1012760"/>
            <a:ext cx="1990725" cy="7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u="sng" dirty="0">
                <a:latin typeface="Abadi" panose="020B0604020104020204" pitchFamily="34" charset="0"/>
              </a:rPr>
              <a:t>Contents2</a:t>
            </a:r>
            <a:endParaRPr lang="ja-JP" altLang="en-US" sz="3600" u="sng" dirty="0">
              <a:latin typeface="Abadi" panose="020B0604020104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83B9CF-7475-4E14-B3B8-761A3ADC6F5E}"/>
              </a:ext>
            </a:extLst>
          </p:cNvPr>
          <p:cNvSpPr txBox="1"/>
          <p:nvPr/>
        </p:nvSpPr>
        <p:spPr>
          <a:xfrm>
            <a:off x="183220" y="192477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badi" panose="020B0604020104020204" pitchFamily="34" charset="0"/>
              </a:rPr>
              <a:t>【</a:t>
            </a:r>
            <a:r>
              <a:rPr kumimoji="1" lang="ja-JP" altLang="en-US" dirty="0">
                <a:latin typeface="Abadi" panose="020B0604020104020204" pitchFamily="34" charset="0"/>
              </a:rPr>
              <a:t>　バンジージャンプ　</a:t>
            </a:r>
            <a:r>
              <a:rPr kumimoji="1" lang="en-US" altLang="ja-JP" dirty="0">
                <a:latin typeface="Abadi" panose="020B0604020104020204" pitchFamily="34" charset="0"/>
              </a:rPr>
              <a:t>】</a:t>
            </a:r>
            <a:endParaRPr kumimoji="1" lang="ja-JP" altLang="en-US" dirty="0">
              <a:latin typeface="Abadi" panose="020B0604020104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42C354-9F5E-4399-B222-F727E8449561}"/>
              </a:ext>
            </a:extLst>
          </p:cNvPr>
          <p:cNvSpPr txBox="1"/>
          <p:nvPr/>
        </p:nvSpPr>
        <p:spPr>
          <a:xfrm>
            <a:off x="3108737" y="2231311"/>
            <a:ext cx="4339650" cy="212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>
                <a:latin typeface="Abadi" panose="020B0604020104020204" pitchFamily="34" charset="0"/>
              </a:rPr>
              <a:t>このゲームではゲームだからこそできる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Abadi" panose="020B0604020104020204" pitchFamily="34" charset="0"/>
              </a:rPr>
              <a:t>シチュエーションをつくり、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Abadi" panose="020B0604020104020204" pitchFamily="34" charset="0"/>
              </a:rPr>
              <a:t>尚且つ</a:t>
            </a:r>
            <a:r>
              <a:rPr kumimoji="1" lang="en-US" altLang="ja-JP" dirty="0">
                <a:latin typeface="Abadi" panose="020B0604020104020204" pitchFamily="34" charset="0"/>
              </a:rPr>
              <a:t>VR</a:t>
            </a:r>
            <a:r>
              <a:rPr kumimoji="1" lang="ja-JP" altLang="en-US" dirty="0">
                <a:latin typeface="Abadi" panose="020B0604020104020204" pitchFamily="34" charset="0"/>
              </a:rPr>
              <a:t>でプレイすることで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Abadi" panose="020B0604020104020204" pitchFamily="34" charset="0"/>
              </a:rPr>
              <a:t>より現実感のある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Abadi" panose="020B0604020104020204" pitchFamily="34" charset="0"/>
              </a:rPr>
              <a:t>「ジャンプ」を実現します！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7F4A6E-6A44-452D-BC4D-31655C288E4B}"/>
              </a:ext>
            </a:extLst>
          </p:cNvPr>
          <p:cNvSpPr txBox="1">
            <a:spLocks/>
          </p:cNvSpPr>
          <p:nvPr/>
        </p:nvSpPr>
        <p:spPr>
          <a:xfrm>
            <a:off x="1" y="4415518"/>
            <a:ext cx="1990725" cy="7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u="sng" dirty="0">
                <a:latin typeface="Abadi" panose="020B0604020104020204" pitchFamily="34" charset="0"/>
              </a:rPr>
              <a:t>+Contents</a:t>
            </a:r>
            <a:endParaRPr lang="ja-JP" altLang="en-US" sz="3600" u="sng" dirty="0">
              <a:latin typeface="Abadi" panose="020B0604020104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30CDBD-44BD-4FB3-81B4-74560559BB41}"/>
              </a:ext>
            </a:extLst>
          </p:cNvPr>
          <p:cNvSpPr txBox="1"/>
          <p:nvPr/>
        </p:nvSpPr>
        <p:spPr>
          <a:xfrm>
            <a:off x="2087019" y="1368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概要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52FA1F-0A7B-4603-9A5C-361C9C6E86A1}"/>
              </a:ext>
            </a:extLst>
          </p:cNvPr>
          <p:cNvSpPr txBox="1"/>
          <p:nvPr/>
        </p:nvSpPr>
        <p:spPr>
          <a:xfrm>
            <a:off x="1990725" y="47928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課金要素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777B768-CD15-4A47-8EF8-56BB1679A943}"/>
              </a:ext>
            </a:extLst>
          </p:cNvPr>
          <p:cNvSpPr txBox="1"/>
          <p:nvPr/>
        </p:nvSpPr>
        <p:spPr>
          <a:xfrm>
            <a:off x="506386" y="5413911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「スカイダイビング」の課金要素は以下の内容です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2FC9F9A-0D77-498A-892D-8696E6B06410}"/>
              </a:ext>
            </a:extLst>
          </p:cNvPr>
          <p:cNvSpPr txBox="1"/>
          <p:nvPr/>
        </p:nvSpPr>
        <p:spPr>
          <a:xfrm>
            <a:off x="506386" y="584119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・ジャンプの際の背景、シチュエーションの追加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C977B44-B39F-4F03-99AE-08F7DBBFF1AA}"/>
              </a:ext>
            </a:extLst>
          </p:cNvPr>
          <p:cNvSpPr txBox="1"/>
          <p:nvPr/>
        </p:nvSpPr>
        <p:spPr>
          <a:xfrm>
            <a:off x="506386" y="630983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背景例：滝近く、山の中、火山等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176128-E99E-49CD-A413-F41444827646}"/>
              </a:ext>
            </a:extLst>
          </p:cNvPr>
          <p:cNvSpPr txBox="1"/>
          <p:nvPr/>
        </p:nvSpPr>
        <p:spPr>
          <a:xfrm>
            <a:off x="506386" y="670946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シチュエーション例：雨、雪、地震、銃撃戦の最中等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2FC8CAB-1409-4EC7-9F20-A873CE1CEF7B}"/>
              </a:ext>
            </a:extLst>
          </p:cNvPr>
          <p:cNvSpPr txBox="1">
            <a:spLocks/>
          </p:cNvSpPr>
          <p:nvPr/>
        </p:nvSpPr>
        <p:spPr>
          <a:xfrm>
            <a:off x="0" y="6967563"/>
            <a:ext cx="1990725" cy="7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000" u="sng" dirty="0">
                <a:latin typeface="Abadi" panose="020B0604020104020204" pitchFamily="34" charset="0"/>
              </a:rPr>
              <a:t>Operation</a:t>
            </a:r>
            <a:endParaRPr lang="ja-JP" altLang="en-US" sz="3000" u="sng" dirty="0">
              <a:latin typeface="Abadi" panose="020B0604020104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26D75D-0A6F-4A7F-B61E-020A772B3ABF}"/>
              </a:ext>
            </a:extLst>
          </p:cNvPr>
          <p:cNvSpPr txBox="1"/>
          <p:nvPr/>
        </p:nvSpPr>
        <p:spPr>
          <a:xfrm>
            <a:off x="1856186" y="7352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操作説明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pic>
        <p:nvPicPr>
          <p:cNvPr id="10" name="図 9" descr="テーブル, 座る, モニター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F3572E36-D152-49F7-A5D4-167E918AC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99" y="8450407"/>
            <a:ext cx="2821475" cy="1745243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A73028D-6720-4ADC-855E-EC0C412ED156}"/>
              </a:ext>
            </a:extLst>
          </p:cNvPr>
          <p:cNvCxnSpPr>
            <a:cxnSpLocks/>
          </p:cNvCxnSpPr>
          <p:nvPr/>
        </p:nvCxnSpPr>
        <p:spPr>
          <a:xfrm flipV="1">
            <a:off x="4861560" y="8816340"/>
            <a:ext cx="58674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C70CE4D-DAA0-47DC-A6CB-D31893490A1E}"/>
              </a:ext>
            </a:extLst>
          </p:cNvPr>
          <p:cNvSpPr txBox="1"/>
          <p:nvPr/>
        </p:nvSpPr>
        <p:spPr>
          <a:xfrm>
            <a:off x="5448300" y="8492398"/>
            <a:ext cx="120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〇ボタン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r>
              <a:rPr kumimoji="1" lang="ja-JP" altLang="en-US" dirty="0"/>
              <a:t>決定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059BB8D-4660-456B-B1F4-A0AA80E2F827}"/>
              </a:ext>
            </a:extLst>
          </p:cNvPr>
          <p:cNvCxnSpPr>
            <a:cxnSpLocks/>
          </p:cNvCxnSpPr>
          <p:nvPr/>
        </p:nvCxnSpPr>
        <p:spPr>
          <a:xfrm flipV="1">
            <a:off x="2964182" y="8208511"/>
            <a:ext cx="289110" cy="24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057D870-CF60-4623-BE2B-D16A12945902}"/>
              </a:ext>
            </a:extLst>
          </p:cNvPr>
          <p:cNvCxnSpPr>
            <a:cxnSpLocks/>
          </p:cNvCxnSpPr>
          <p:nvPr/>
        </p:nvCxnSpPr>
        <p:spPr>
          <a:xfrm flipH="1" flipV="1">
            <a:off x="4306384" y="8208511"/>
            <a:ext cx="276699" cy="24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5EB490C-F03A-42C0-A1D7-7D0E633D2B49}"/>
              </a:ext>
            </a:extLst>
          </p:cNvPr>
          <p:cNvSpPr txBox="1"/>
          <p:nvPr/>
        </p:nvSpPr>
        <p:spPr>
          <a:xfrm>
            <a:off x="3013423" y="7579034"/>
            <a:ext cx="1569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badi" panose="020B0604020104020204" pitchFamily="34" charset="0"/>
              </a:rPr>
              <a:t>L2R2</a:t>
            </a:r>
            <a:r>
              <a:rPr kumimoji="1" lang="ja-JP" altLang="en-US" sz="1600" dirty="0">
                <a:latin typeface="Abadi" panose="020B0604020104020204" pitchFamily="34" charset="0"/>
              </a:rPr>
              <a:t>トリガー</a:t>
            </a:r>
            <a:endParaRPr kumimoji="1" lang="en-US" altLang="ja-JP" sz="1600" dirty="0">
              <a:latin typeface="Abadi" panose="020B0604020104020204" pitchFamily="34" charset="0"/>
            </a:endParaRPr>
          </a:p>
          <a:p>
            <a:r>
              <a:rPr kumimoji="1" lang="ja-JP" altLang="en-US" sz="1600" dirty="0"/>
              <a:t>回転（飛行中</a:t>
            </a:r>
            <a:r>
              <a:rPr kumimoji="1" lang="ja-JP" altLang="en-US" sz="1200" dirty="0"/>
              <a:t>）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BB2BD42-834D-4B9A-B7E7-6454CAAAC3A2}"/>
              </a:ext>
            </a:extLst>
          </p:cNvPr>
          <p:cNvCxnSpPr>
            <a:cxnSpLocks/>
          </p:cNvCxnSpPr>
          <p:nvPr/>
        </p:nvCxnSpPr>
        <p:spPr>
          <a:xfrm>
            <a:off x="2043620" y="8752836"/>
            <a:ext cx="533845" cy="125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221153C-A20B-401D-A79D-C318CFA05DC1}"/>
              </a:ext>
            </a:extLst>
          </p:cNvPr>
          <p:cNvSpPr txBox="1"/>
          <p:nvPr/>
        </p:nvSpPr>
        <p:spPr>
          <a:xfrm>
            <a:off x="1098364" y="83294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十字キー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r>
              <a:rPr kumimoji="1" lang="ja-JP" altLang="en-US" dirty="0"/>
              <a:t>選択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908B393-DB27-4DA4-9A4B-D1146322B115}"/>
              </a:ext>
            </a:extLst>
          </p:cNvPr>
          <p:cNvCxnSpPr>
            <a:cxnSpLocks/>
          </p:cNvCxnSpPr>
          <p:nvPr/>
        </p:nvCxnSpPr>
        <p:spPr>
          <a:xfrm flipV="1">
            <a:off x="2043620" y="9474243"/>
            <a:ext cx="872208" cy="229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A64699E-FD20-42C0-83D6-60E1B4A5FBE4}"/>
              </a:ext>
            </a:extLst>
          </p:cNvPr>
          <p:cNvSpPr txBox="1"/>
          <p:nvPr/>
        </p:nvSpPr>
        <p:spPr>
          <a:xfrm>
            <a:off x="-43557" y="97817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左アナログスティック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r>
              <a:rPr kumimoji="1" lang="ja-JP" altLang="en-US" dirty="0"/>
              <a:t>移動（飛行中）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8F809F4-E238-4907-98CC-9B6C0B49761A}"/>
              </a:ext>
            </a:extLst>
          </p:cNvPr>
          <p:cNvCxnSpPr>
            <a:cxnSpLocks/>
          </p:cNvCxnSpPr>
          <p:nvPr/>
        </p:nvCxnSpPr>
        <p:spPr>
          <a:xfrm>
            <a:off x="4819734" y="9231343"/>
            <a:ext cx="696319" cy="2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D98BD0E-8A77-4D41-9738-4753BE71E6DB}"/>
              </a:ext>
            </a:extLst>
          </p:cNvPr>
          <p:cNvSpPr txBox="1"/>
          <p:nvPr/>
        </p:nvSpPr>
        <p:spPr>
          <a:xfrm>
            <a:off x="5452374" y="9369417"/>
            <a:ext cx="148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badi" panose="020B0604020104020204" pitchFamily="34" charset="0"/>
              </a:rPr>
              <a:t>×</a:t>
            </a:r>
            <a:r>
              <a:rPr kumimoji="1" lang="ja-JP" altLang="en-US" dirty="0">
                <a:latin typeface="Abadi" panose="020B0604020104020204" pitchFamily="34" charset="0"/>
              </a:rPr>
              <a:t>ボタン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r>
              <a:rPr kumimoji="1" lang="ja-JP" altLang="en-US" dirty="0"/>
              <a:t>キャンセル</a:t>
            </a:r>
          </a:p>
        </p:txBody>
      </p:sp>
    </p:spTree>
    <p:extLst>
      <p:ext uri="{BB962C8B-B14F-4D97-AF65-F5344CB8AC3E}">
        <p14:creationId xmlns:p14="http://schemas.microsoft.com/office/powerpoint/2010/main" val="284832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223</Words>
  <Application>Microsoft Office PowerPoint</Application>
  <PresentationFormat>ユーザー設定</PresentationFormat>
  <Paragraphs>50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テーマ</vt:lpstr>
      <vt:lpstr>Sky Diving VR</vt:lpstr>
      <vt:lpstr>Sky Diving VR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Diving VR</dc:title>
  <dc:creator>aaaa aaa</dc:creator>
  <cp:lastModifiedBy>aaaa aaa</cp:lastModifiedBy>
  <cp:revision>5</cp:revision>
  <dcterms:created xsi:type="dcterms:W3CDTF">2020-09-11T12:25:22Z</dcterms:created>
  <dcterms:modified xsi:type="dcterms:W3CDTF">2020-09-11T14:52:49Z</dcterms:modified>
</cp:coreProperties>
</file>