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12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9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0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11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8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9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44276" y="2540000"/>
            <a:ext cx="8776076" cy="18694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altLang="en-US" b="1" dirty="0" sz="2400" lang="en-US"/>
              <a:t>S</a:t>
            </a:r>
            <a:r>
              <a:rPr altLang="en-US" b="1" dirty="0" sz="2400" lang="en-US"/>
              <a:t>T</a:t>
            </a:r>
            <a:r>
              <a:rPr altLang="en-US" b="1" dirty="0" sz="2400" lang="en-US"/>
              <a:t>U</a:t>
            </a:r>
            <a:r>
              <a:rPr altLang="en-US" b="1" dirty="0" sz="2400" lang="en-US"/>
              <a:t>D</a:t>
            </a:r>
            <a:r>
              <a:rPr altLang="en-US" b="1" dirty="0" sz="2400" lang="en-US"/>
              <a:t>E</a:t>
            </a:r>
            <a:r>
              <a:rPr altLang="en-US" b="1" dirty="0" sz="2400" lang="en-US"/>
              <a:t>N</a:t>
            </a:r>
            <a:r>
              <a:rPr altLang="en-US" b="1" dirty="0" sz="2400" lang="en-US"/>
              <a:t>T</a:t>
            </a:r>
            <a:r>
              <a:rPr altLang="en-US" b="1" dirty="0" sz="2400" lang="en-US"/>
              <a:t> </a:t>
            </a:r>
            <a:r>
              <a:rPr altLang="en-US" b="1" dirty="0" sz="2400" lang="en-US"/>
              <a:t>N</a:t>
            </a:r>
            <a:r>
              <a:rPr altLang="en-US" b="1" dirty="0" sz="2400" lang="en-US"/>
              <a:t>A</a:t>
            </a:r>
            <a:r>
              <a:rPr altLang="en-US" b="1" dirty="0" sz="2400" lang="en-US"/>
              <a:t>M</a:t>
            </a:r>
            <a:r>
              <a:rPr altLang="en-US" b="1" dirty="0" sz="2400" lang="en-US"/>
              <a:t>E</a:t>
            </a:r>
            <a:r>
              <a:rPr altLang="en-US" b="1" dirty="0" sz="2400" lang="en-US"/>
              <a:t>:</a:t>
            </a:r>
            <a:r>
              <a:rPr altLang="en-US" b="1" dirty="0" sz="2400" lang="en-US"/>
              <a:t>T</a:t>
            </a:r>
            <a:r>
              <a:rPr altLang="en-US" b="1" dirty="0" sz="2400" lang="en-US"/>
              <a:t>H</a:t>
            </a:r>
            <a:r>
              <a:rPr altLang="en-US" b="1" dirty="0" sz="2400" lang="en-US"/>
              <a:t>O</a:t>
            </a:r>
            <a:r>
              <a:rPr altLang="en-US" b="1" dirty="0" sz="2400" lang="en-US"/>
              <a:t>M</a:t>
            </a:r>
            <a:r>
              <a:rPr altLang="en-US" b="1" dirty="0" sz="2400" lang="en-US"/>
              <a:t>A</a:t>
            </a:r>
            <a:r>
              <a:rPr altLang="en-US" b="1" dirty="0" sz="2400" lang="en-US"/>
              <a:t>S</a:t>
            </a:r>
            <a:r>
              <a:rPr altLang="en-US" b="1" dirty="0" sz="2400" lang="en-US"/>
              <a:t> </a:t>
            </a:r>
            <a:r>
              <a:rPr altLang="en-US" b="1" dirty="0" sz="2400" lang="en-US"/>
              <a:t>F</a:t>
            </a:r>
            <a:r>
              <a:rPr altLang="en-US" b="1" dirty="0" sz="2400" lang="en-US"/>
              <a:t>E</a:t>
            </a:r>
            <a:r>
              <a:rPr altLang="en-US" b="1" dirty="0" sz="2400" lang="en-US"/>
              <a:t>R</a:t>
            </a:r>
            <a:r>
              <a:rPr altLang="en-US" b="1" dirty="0" sz="2400" lang="en-US"/>
              <a:t>N</a:t>
            </a:r>
            <a:r>
              <a:rPr altLang="en-US" b="1" dirty="0" sz="2400" lang="en-US"/>
              <a:t>A</a:t>
            </a:r>
            <a:r>
              <a:rPr altLang="en-US" b="1" dirty="0" sz="2400" lang="en-US"/>
              <a:t>N</a:t>
            </a:r>
            <a:r>
              <a:rPr altLang="en-US" b="1" dirty="0" sz="2400" lang="en-US"/>
              <a:t>D</a:t>
            </a:r>
            <a:r>
              <a:rPr altLang="en-US" b="1" dirty="0" sz="2400" lang="en-US"/>
              <a:t>E</a:t>
            </a:r>
            <a:r>
              <a:rPr altLang="en-US" b="1" dirty="0" sz="2400" lang="en-US"/>
              <a:t>S</a:t>
            </a:r>
            <a:r>
              <a:rPr altLang="en-US" b="1" dirty="0" sz="2400" lang="en-US"/>
              <a:t> </a:t>
            </a:r>
            <a:r>
              <a:rPr altLang="en-US" b="1" dirty="0" sz="2400" lang="en-US"/>
              <a:t>A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0</a:t>
            </a:r>
            <a:r>
              <a:rPr dirty="0" sz="2400" lang="en-US"/>
              <a:t>5</a:t>
            </a:r>
            <a:r>
              <a:rPr dirty="0" sz="2400" lang="en-US"/>
              <a:t>0</a:t>
            </a:r>
            <a:r>
              <a:rPr dirty="0" sz="2400" lang="en-US"/>
              <a:t>5</a:t>
            </a:r>
            <a:r>
              <a:rPr dirty="0" sz="2400" lang="en-US"/>
              <a:t>0</a:t>
            </a:r>
            <a:r>
              <a:rPr dirty="0" sz="2400" lang="en-US"/>
              <a:t>0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0</a:t>
            </a:r>
            <a:r>
              <a:rPr dirty="0" sz="2400" lang="en-US"/>
              <a:t>1</a:t>
            </a:r>
            <a:r>
              <a:rPr dirty="0" sz="2400" lang="en-US"/>
              <a:t>5</a:t>
            </a:r>
            <a:r>
              <a:rPr dirty="0" sz="2400" lang="en-US"/>
              <a:t>0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P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I</a:t>
            </a:r>
            <a:r>
              <a:rPr dirty="0" sz="2400" lang="en-US"/>
              <a:t>Y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U</a:t>
            </a:r>
            <a:r>
              <a:rPr dirty="0" sz="2400" lang="en-US"/>
              <a:t>D</a:t>
            </a:r>
            <a:r>
              <a:rPr dirty="0" sz="2400" lang="en-US"/>
              <a:t>D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E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  <p:sp>
        <p:nvSpPr>
          <p:cNvPr id="1048603" name=""/>
          <p:cNvSpPr txBox="1"/>
          <p:nvPr/>
        </p:nvSpPr>
        <p:spPr>
          <a:xfrm>
            <a:off x="234349" y="2725736"/>
            <a:ext cx="10488514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04" name=""/>
          <p:cNvSpPr txBox="1"/>
          <p:nvPr/>
        </p:nvSpPr>
        <p:spPr>
          <a:xfrm>
            <a:off x="7526521" y="2725735"/>
            <a:ext cx="4310204" cy="929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asanm10524131050500121050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8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8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9" name=""/>
          <p:cNvSpPr txBox="1"/>
          <p:nvPr/>
        </p:nvSpPr>
        <p:spPr>
          <a:xfrm>
            <a:off x="752474" y="2421002"/>
            <a:ext cx="7619500" cy="396240"/>
          </a:xfrm>
          <a:prstGeom prst="rect"/>
        </p:spPr>
        <p:txBody>
          <a:bodyPr rtlCol="0" wrap="square">
            <a:spAutoFit/>
          </a:bodyPr>
          <a:p>
            <a:r>
              <a:rPr b="1" sz="2000" lang="en-US">
                <a:solidFill>
                  <a:srgbClr val="000000"/>
                </a:solidFill>
              </a:rPr>
              <a:t>The given screen shot will show you my result.. </a:t>
            </a:r>
            <a:endParaRPr b="1" sz="2800" lang="en-IN">
              <a:solidFill>
                <a:srgbClr val="000000"/>
              </a:solidFill>
            </a:endParaRPr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313933" y="2952670"/>
            <a:ext cx="6533633" cy="3905330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3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9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5" name=""/>
          <p:cNvSpPr txBox="1"/>
          <p:nvPr/>
        </p:nvSpPr>
        <p:spPr>
          <a:xfrm>
            <a:off x="311728" y="2918459"/>
            <a:ext cx="7748744" cy="1767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   Ressumes in form format are just old style and also it is not so attractive, so instead of presenting resumes in physical foramt it is so attractive to present in a portfolio format.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/>
          <p:nvPr/>
        </p:nvSpPr>
        <p:spPr>
          <a:xfrm>
            <a:off x="0" y="1758775"/>
            <a:ext cx="12192000" cy="2635461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3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4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5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0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1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2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3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4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5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6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7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8" name=""/>
          <p:cNvSpPr txBox="1"/>
          <p:nvPr/>
        </p:nvSpPr>
        <p:spPr>
          <a:xfrm>
            <a:off x="899417" y="3219450"/>
            <a:ext cx="6509542" cy="13487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    Project for showing student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                     Portfolio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0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41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2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3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5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 standalone="yes"?>
<p:sld xmlns:a="http://schemas.openxmlformats.org/drawingml/2006/main" xmlns:r="http://schemas.openxmlformats.org/officeDocument/2006/relationships" xmlns:p="http://schemas.openxmlformats.org/presentationml/2006/main"><p:cSld><p:spTree><p:nvGrpSpPr><p:cNvPr id="31" name=""/><p:cNvGrpSpPr/><p:nvPr/></p:nvGrpSpPr><p:grpSpPr><a:xfrm><a:off x="0" y="0"/><a:ext cx="0" cy="0"/><a:chOff x="0" y="0"/><a:chExt cx="0" cy="0"/></a:xfrm></p:grpSpPr><p:grpSp><p:nvGrpSpPr><p:cNvPr id="32" name="object 2"/><p:cNvGrpSpPr/><p:nvPr/></p:nvGrpSpPr><p:grpSpPr><a:xfrm><a:off x="7991475" y="2933700"/><a:ext cx="2762250" cy="3257550"/><a:chOff x="7991475" y="2933700"/><a:chExt cx="2762250" cy="3257550"/></a:xfrm></p:grpSpPr><p:sp><p:nvSpPr><p:cNvPr id="1048646" name="object 3"/><p:cNvSpPr/><p:nvPr/></p:nvSpPr><p:spPr><a:xfrm><a:off x="9353550" y="5362575"/><a:ext cx="457200" cy="457200"/></a:xfrm><a:custGeom><a:avLst/><a:ahLst/><a:rect l="l" t="t" r="r" b="b"/><a:pathLst><a:path w="457200" h="457200"><a:moveTo><a:pt x="457200" y="0"/></a:moveTo><a:lnTo><a:pt x="0" y="0"/></a:lnTo><a:lnTo><a:pt x="0" y="457200"/></a:lnTo><a:lnTo><a:pt x="457200" y="457200"/></a:lnTo><a:lnTo><a:pt x="457200" y="0"/></a:lnTo><a:close/></a:path></a:pathLst></a:custGeom><a:solidFill><a:srgbClr val="42AF51"/></a:solidFill></p:spPr><p:txBody><a:bodyPr bIns="0" lIns="0" rIns="0" rtlCol="0" tIns="0" wrap="square"/><a:p/></p:txBody></p:sp><p:sp><p:nvSpPr><p:cNvPr id="1048647" name="object 4"/><p:cNvSpPr/><p:nvPr/></p:nvSpPr><p:spPr><a:xfrm><a:off x="9353550" y="5895975"/><a:ext cx="180975" cy="180975"/></a:xfrm><a:custGeom><a:avLst/><a:ahLst/><a:rect l="l" t="t" r="r" b="b"/><a:pathLst><a:path w="180975" h="180975"><a:moveTo><a:pt x="180975" y="0"/></a:moveTo><a:lnTo><a:pt x="0" y="0"/></a:lnTo><a:lnTo><a:pt x="0" y="180975"/></a:lnTo><a:lnTo><a:pt x="180975" y="180975"/></a:lnTo><a:lnTo><a:pt x="180975" y="0"/></a:lnTo><a:close/></a:path></a:pathLst></a:custGeom><a:solidFill><a:srgbClr val="2D936B"/></a:solidFill></p:spPr><p:txBody><a:bodyPr bIns="0" lIns="0" rIns="0" rtlCol="0" tIns="0" wrap="square"/><a:p/></p:txBody></p:sp><p:pic><p:nvPicPr><p:cNvPr id="2097158" name="object 5"/><p:cNvPicPr><a:picLocks/></p:cNvPicPr><p:nvPr/></p:nvPicPr><p:blipFill><a:blip xmlns:r="http://schemas.openxmlformats.org/officeDocument/2006/relationships" r:embed="rId1" cstate="print"/><a:stretch><a:fillRect/></a:stretch></p:blipFill><p:spPr><a:xfrm><a:off x="7991475" y="2933700"/><a:ext cx="2762250" cy="3257550"/></a:xfrm><a:prstGeom prst="rect"/></p:spPr></p:pic></p:grpSp><p:sp><p:nvSpPr><p:cNvPr id="1048648" name="object 6"/><p:cNvSpPr/><p:nvPr/></p:nvSpPr><p:spPr><a:xfrm><a:off x="6696075" y="1695450"/><a:ext cx="314325" cy="323850"/></a:xfrm><a:custGeom><a:avLst/><a:ahLst/><a:rect l="l" t="t" r="r" b="b"/><a:pathLst><a:path w="314325" h="323850"><a:moveTo><a:pt x="314325" y="0"/></a:moveTo><a:lnTo><a:pt x="0" y="0"/></a:lnTo><a:lnTo><a:pt x="0" y="323850"/></a:lnTo><a:lnTo><a:pt x="314325" y="323850"/></a:lnTo><a:lnTo><a:pt x="314325" y="0"/></a:lnTo><a:close/></a:path></a:pathLst></a:custGeom><a:solidFill><a:srgbClr val="2D83C3"/></a:solidFill></p:spPr><p:txBody><a:bodyPr bIns="0" lIns="0" rIns="0" rtlCol="0" tIns="0" wrap="square"/><a:p/></p:txBody></p:sp><p:sp><p:nvSpPr><p:cNvPr id="1048649" name="object 7"/><p:cNvSpPr txBox="1"><a:spLocks noGrp="1"/></p:cNvSpPr><p:nvPr><p:ph type="title"/></p:nvPr></p:nvSpPr><p:spPr><a:xfrm><a:off x="76418" y="575055"/><a:ext cx="6394549" cy="638810"/></a:xfrm><a:prstGeom prst="rect"/></p:spPr><p:txBody><a:bodyPr bIns="0" lIns="0" rIns="0" rtlCol="0" tIns="16510" vert="horz" wrap="square"><a:spAutoFit/></a:bodyPr><a:p><a:pPr marL="12700"><a:lnSpc><a:spcPct val="100000"/></a:lnSpc><a:spcBef><a:spcPts val="130"/></a:spcBef><a:tabLst><a:tab algn="l" pos="2727960"/></a:tabLst></a:pPr><a:r><a:rPr dirty="0" sz="4250" spc="-20"/><a:t>P</a:t></a:r><a:r><a:rPr dirty="0" sz="4250" spc="15"/><a:t>ROB</a:t></a:r><a:r><a:rPr dirty="0" sz="4250" spc="55"/><a:t>L</a:t></a:r><a:r><a:rPr dirty="0" sz="4250" spc="-20"/><a:t>E</a:t></a:r><a:r><a:rPr dirty="0" sz="4250" spc="20"/><a:t>M</a:t></a:r><a:r><a:rPr dirty="0" sz="4250"/><a:t>	</a:t></a:r><a:r><a:rPr dirty="0" sz="4250" spc="10"/><a:t>S</a:t></a:r><a:r><a:rPr dirty="0" sz="4250" spc="-370"/><a:t>T</a:t></a:r><a:r><a:rPr dirty="0" sz="4250" spc="-375"/><a:t>A</a:t></a:r><a:r><a:rPr dirty="0" sz="4250" spc="15"/><a:t>T</a:t></a:r><a:r><a:rPr dirty="0" sz="4250" spc="-10"/><a:t>E</a:t></a:r><a:r><a:rPr dirty="0" sz="4250" spc="-20"/><a:t>ME</a:t></a:r><a:r><a:rPr dirty="0" sz="4250" spc="10"/><a:t>NT</a:t></a:r><a:endParaRPr sz="4250"/></a:p></p:txBody></p:sp><p:pic><p:nvPicPr><p:cNvPr id="2097159" name="object 8"/><p:cNvPicPr><a:picLocks/></p:cNvPicPr><p:nvPr/></p:nvPicPr><p:blipFill><a:blip xmlns:r="http://schemas.openxmlformats.org/officeDocument/2006/relationships" r:embed="rId2" cstate="print"/><a:stretch><a:fillRect/></a:stretch></p:blipFill><p:spPr><a:xfrm><a:off x="676275" y="6467475"/><a:ext cx="2143125" cy="200025"/></a:xfrm><a:prstGeom prst="rect"/></p:spPr></p:pic><p:sp><p:nvSpPr><p:cNvPr id="1048650" name="object 10"/><p:cNvSpPr txBox="1"><a:spLocks noGrp="1"/></p:cNvSpPr><p:nvPr><p:ph type="sldNum" sz="quarter" idx="7"/></p:nvPr></p:nvSpPr><p:spPr><a:prstGeom prst="rect"/></p:spPr><p:txBody><a:bodyPr bIns="0" lIns="0" rIns="0" rtlCol="0" tIns="6985" vert="horz" wrap="square"><a:spAutoFit/></a:bodyPr><a:p><a:pPr marL="38100"><a:lnSpc><a:spcPct val="100000"/></a:lnSpc><a:spcBef><a:spcPts val="55"/></a:spcBef></a:pPr><a:fld id="{81D60167-4931-47E6-BA6A-407CBD079E47}" type="slidenum"><a:rPr dirty="0" spc="10"/><a:t>4</a:t></a:fld><a:endParaRPr dirty="0" spc="10"/></a:p></p:txBody></p:sp><p:sp><p:nvSpPr><p:cNvPr id="1048651" name=""/><p:cNvSpPr txBox="1"/><p:nvPr/></p:nvSpPr><p:spPr><a:xfrm><a:off x="4096000" y="3219450"/><a:ext cx="4000000" cy="510540"/></a:xfrm><a:prstGeom prst="rect"/></p:spPr><p:txBody><a:bodyPr rtlCol="0" wrap="square"><a:spAutoFit/></a:bodyPr><a:p><a:r><a:rPr sz="2800" lang="en-IN"><a:solidFill><a:srgbClr val="000000"/></a:solidFill></a:rPr><a:t/></a:r><a:endParaRPr sz="2800" lang="en-IN"><a:solidFill><a:srgbClr val="000000"/></a:solidFill></a:endParaRPr></a:p></p:txBody></p:sp><p:sp><p:nvSpPr><p:cNvPr id="1048652" name=""/><p:cNvSpPr txBox="1"/><p:nvPr/></p:nvSpPr><p:spPr><a:xfrm><a:off x="614428" y="2019299"/><a:ext cx="7377046" cy="1729741"/></a:xfrm><a:prstGeom prst="rect"/></p:spPr><p:txBody><a:bodyPr rtlCol="0" wrap="square"><a:spAutoFit/></a:bodyPr><a:p><a:r><a:rPr b="1" sz="2000" lang="en-US"><a:solidFill><a:srgbClr val="000000"/></a:solidFill></a:rPr><a:t>    Ressumes in form format are just old style and also it is not so attractive, so instead of presenting resumes in physical foramt it is so attractive to present in a portfolio format.. </a:t></a:r><a:endParaRPr sz="2800" lang="en-IN"><a:solidFill><a:srgbClr val="000000"/></a:solidFill></a:endParaRPr></a:p><a:p><a:endParaRPr sz="2800" lang="en-IN"><a:solidFill><a:srgbClr val="000000"/></a:solidFill></a:endParaRPr></a:p></p:txBody></p:sp><p:sp><p:nvSpPr><p:cNvPr id="1048653" name=""/><p:cNvSpPr txBox="1"/><p:nvPr/></p:nvSpPr><p:spPr><a:xfrm><a:off x="4096000" y="3219450"/><a:ext cx="4000000" cy="510540"/></a:xfrm><a:prstGeom prst="rect"/></p:spPr><p:txBody><a:bodyPr rtlCol="0" wrap="square"><a:spAutoFit/></a:bodyPr><a:p><a:r><a:rPr sz="2800" lang="en-IN"><a:solidFill><a:srgbClr val="000000"/></a:solidFill></a:rPr><a:t/></a:r><a:endParaRPr sz="2800" lang="en-IN"><a:solidFill><a:srgbClr val="000000"/></a:solidFill></a:endParaRPr></a:p></p:txBody></p:sp><p:sp><p:nvSpPr><p:cNvPr id="1048654" name=""/><p:cNvSpPr txBox="1"/><p:nvPr/></p:nvSpPr><p:spPr><a:xfrm><a:off x="4096000" y="3219450"/><a:ext cx="4000000" cy="510540"/></a:xfrm><a:prstGeom prst="rect"/></p:spPr><p:txBody><a:bodyPr rtlCol="0" wrap="square"><a:spAutoFit/></a:bodyPr><a:p><a:r><a:rPr sz="2800" lang="en-IN"><a:solidFill><a:srgbClr val="000000"/></a:solidFill></a:rPr><a:t/></a:r><a:endParaRPr sz="2800" lang="en-IN"><a:solidFill><a:srgbClr val="000000"/></a:solidFill></a:endParaRPr></a:p></p:txBody></p:sp><p:sp><p:nvSpPr><p:cNvPr id="1048655" name=""/><p:cNvSpPr txBox="1"/><p:nvPr/></p:nvSpPr><p:spPr><a:xfrm><a:off x="4096000" y="3219450"/><a:ext cx="4000000" cy="510540"/></a:xfrm><a:prstGeom prst="rect"/></p:spPr><p:txBody><a:bodyPr rtlCol="0" wrap="square"><a:spAutoFit/></a:bodyPr><a:p><a:r><a:rPr sz="2800" lang="en-IN"><a:solidFill><a:srgbClr val="000000"/></a:solidFill></a:rPr><a:t/></a:r><a:endParaRPr sz="2800" lang="en-IN"><a:solidFill><a:srgbClr val="000000"/></a:solidFill></a:endParaRPr></a:p></p:txBody></p:sp></p:spTree></p:cSld><p:clrMapOvr><a:masterClrMapping/></p:clrMapOvr>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8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61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62" name=""/>
          <p:cNvSpPr txBox="1"/>
          <p:nvPr/>
        </p:nvSpPr>
        <p:spPr>
          <a:xfrm>
            <a:off x="1178578" y="3219450"/>
            <a:ext cx="6917421" cy="26060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*This project is created for storing my achievments or progress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* This portfolio contain my profile, my photo, my details,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  My projects, contact info, and my skills..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7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8" name=""/>
          <p:cNvSpPr txBox="1"/>
          <p:nvPr/>
        </p:nvSpPr>
        <p:spPr>
          <a:xfrm>
            <a:off x="0" y="2471863"/>
            <a:ext cx="9169376" cy="2606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       * We students are the end users in here..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because we have created this as a project for our study so we are the end users in this project..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(Note* Those who using the application or operates the application are called end users) 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2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3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74" name=""/>
          <p:cNvSpPr txBox="1"/>
          <p:nvPr/>
        </p:nvSpPr>
        <p:spPr>
          <a:xfrm>
            <a:off x="676275" y="2589847"/>
            <a:ext cx="8485410" cy="3863340"/>
          </a:xfrm>
          <a:prstGeom prst="rect"/>
        </p:spPr>
        <p:txBody>
          <a:bodyPr rtlCol="0" wrap="square">
            <a:spAutoFit/>
          </a:bodyPr>
          <a:p>
            <a:r>
              <a:rPr b="1" sz="2000" lang="en-US">
                <a:solidFill>
                  <a:srgbClr val="000000"/>
                </a:solidFill>
              </a:rPr>
              <a:t>HTML : I had used html for creating a  </a:t>
            </a:r>
            <a:endParaRPr sz="2800" lang="en-IN">
              <a:solidFill>
                <a:srgbClr val="000000"/>
              </a:solidFill>
            </a:endParaRPr>
          </a:p>
          <a:p>
            <a:r>
              <a:rPr b="1" sz="2000" lang="en-US">
                <a:solidFill>
                  <a:srgbClr val="000000"/>
                </a:solidFill>
              </a:rPr>
              <a:t>                  good structure for my             </a:t>
            </a:r>
            <a:endParaRPr sz="2800" lang="en-IN">
              <a:solidFill>
                <a:srgbClr val="000000"/>
              </a:solidFill>
            </a:endParaRPr>
          </a:p>
          <a:p>
            <a:r>
              <a:rPr b="1" sz="2000" lang="en-US">
                <a:solidFill>
                  <a:srgbClr val="000000"/>
                </a:solidFill>
              </a:rPr>
              <a:t>                  project</a:t>
            </a:r>
            <a:endParaRPr sz="2800" lang="en-IN">
              <a:solidFill>
                <a:srgbClr val="000000"/>
              </a:solidFill>
            </a:endParaRPr>
          </a:p>
          <a:p>
            <a:r>
              <a:rPr b="1" sz="2000" lang="en-US">
                <a:solidFill>
                  <a:srgbClr val="000000"/>
                </a:solidFill>
              </a:rPr>
              <a:t>CSS: The styling techniques that I      </a:t>
            </a:r>
            <a:endParaRPr sz="2800" lang="en-IN">
              <a:solidFill>
                <a:srgbClr val="000000"/>
              </a:solidFill>
            </a:endParaRPr>
          </a:p>
          <a:p>
            <a:r>
              <a:rPr b="1" sz="2000" lang="en-US">
                <a:solidFill>
                  <a:srgbClr val="000000"/>
                </a:solidFill>
              </a:rPr>
              <a:t>                 used on My project are    </a:t>
            </a:r>
            <a:endParaRPr sz="2800" lang="en-IN">
              <a:solidFill>
                <a:srgbClr val="000000"/>
              </a:solidFill>
            </a:endParaRPr>
          </a:p>
          <a:p>
            <a:r>
              <a:rPr b="1" sz="2000" lang="en-US">
                <a:solidFill>
                  <a:srgbClr val="000000"/>
                </a:solidFill>
              </a:rPr>
              <a:t>                 based on the css language. </a:t>
            </a:r>
            <a:endParaRPr sz="2800" lang="en-IN">
              <a:solidFill>
                <a:srgbClr val="000000"/>
              </a:solidFill>
            </a:endParaRPr>
          </a:p>
          <a:p>
            <a:r>
              <a:rPr b="1" sz="2000" lang="en-US">
                <a:solidFill>
                  <a:srgbClr val="000000"/>
                </a:solidFill>
              </a:rPr>
              <a:t>                 This technique give me a </a:t>
            </a:r>
            <a:endParaRPr sz="2800" lang="en-IN">
              <a:solidFill>
                <a:srgbClr val="000000"/>
              </a:solidFill>
            </a:endParaRPr>
          </a:p>
          <a:p>
            <a:r>
              <a:rPr b="1" sz="2000" lang="en-US">
                <a:solidFill>
                  <a:srgbClr val="000000"/>
                </a:solidFill>
              </a:rPr>
              <a:t>                  Good use for coloring.. </a:t>
            </a:r>
            <a:endParaRPr sz="2800" lang="en-IN">
              <a:solidFill>
                <a:srgbClr val="000000"/>
              </a:solidFill>
            </a:endParaRPr>
          </a:p>
          <a:p>
            <a:r>
              <a:rPr b="1" sz="2000" lang="en-US">
                <a:solidFill>
                  <a:srgbClr val="000000"/>
                </a:solidFill>
              </a:rPr>
              <a:t>JS:This scriptual language is used </a:t>
            </a:r>
            <a:endParaRPr sz="2800" lang="en-IN">
              <a:solidFill>
                <a:srgbClr val="000000"/>
              </a:solidFill>
            </a:endParaRPr>
          </a:p>
          <a:p>
            <a:r>
              <a:rPr b="1" sz="2000" lang="en-US">
                <a:solidFill>
                  <a:srgbClr val="000000"/>
                </a:solidFill>
              </a:rPr>
              <a:t>                  for adding some      </a:t>
            </a:r>
            <a:endParaRPr sz="2800" lang="en-IN">
              <a:solidFill>
                <a:srgbClr val="000000"/>
              </a:solidFill>
            </a:endParaRPr>
          </a:p>
          <a:p>
            <a:r>
              <a:rPr b="1" sz="2000" lang="en-US">
                <a:solidFill>
                  <a:srgbClr val="000000"/>
                </a:solidFill>
              </a:rPr>
              <a:t>                  speciallized functions.. 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6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8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9" name=""/>
          <p:cNvSpPr txBox="1"/>
          <p:nvPr/>
        </p:nvSpPr>
        <p:spPr>
          <a:xfrm>
            <a:off x="289486" y="1704182"/>
            <a:ext cx="7108546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  * Home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* About me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* Projects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* Skills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* Contacts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* Colourfull layout.. 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81" name=""/>
          <p:cNvSpPr txBox="1"/>
          <p:nvPr/>
        </p:nvSpPr>
        <p:spPr>
          <a:xfrm>
            <a:off x="554920" y="2388200"/>
            <a:ext cx="8138556" cy="2606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Navigation bar has been given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        Smooth scrolling..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Projects showcase worth colour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         Animation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Contact form.. 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2024-03-28T06:07:22Z</dcterms:created>
  <dcterms:modified xsi:type="dcterms:W3CDTF">2025-09-03T05:01:24Z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38b3537352df4343b4131eb444f217de</vt:lpwstr>
  </property>
</Properties>
</file>