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Kotaku.id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4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554" y="2198674"/>
            <a:ext cx="4351025" cy="2283824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kotaku</a:t>
            </a:r>
            <a:r>
              <a:rPr lang="en-US" dirty="0"/>
              <a:t>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0197" y="1287887"/>
            <a:ext cx="4906851" cy="4790941"/>
          </a:xfrm>
        </p:spPr>
        <p:txBody>
          <a:bodyPr>
            <a:norm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Website </a:t>
            </a:r>
            <a:r>
              <a:rPr lang="en-US" dirty="0">
                <a:solidFill>
                  <a:schemeClr val="tx1"/>
                </a:solidFill>
              </a:rPr>
              <a:t>kotaku.id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media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memungkinkan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pemerintah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masyarakat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berkomunikasi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menyampaikan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laporan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belum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berjalannya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suatu</a:t>
            </a:r>
            <a:r>
              <a:rPr lang="en-US" dirty="0">
                <a:solidFill>
                  <a:schemeClr val="tx1"/>
                </a:solidFill>
              </a:rPr>
              <a:t> program </a:t>
            </a:r>
            <a:r>
              <a:rPr lang="en-US" dirty="0" err="1">
                <a:solidFill>
                  <a:schemeClr val="tx1"/>
                </a:solidFill>
              </a:rPr>
              <a:t>kerja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pemerintah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Hingga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otomatis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penilaian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berdasarkan</a:t>
            </a:r>
            <a:r>
              <a:rPr lang="en-US" dirty="0">
                <a:solidFill>
                  <a:schemeClr val="tx1"/>
                </a:solidFill>
              </a:rPr>
              <a:t> program-program </a:t>
            </a:r>
            <a:r>
              <a:rPr lang="en-US" dirty="0" err="1">
                <a:solidFill>
                  <a:schemeClr val="tx1"/>
                </a:solidFill>
              </a:rPr>
              <a:t>kerja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terlaksana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6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954" y="2559957"/>
            <a:ext cx="8825659" cy="34163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algn="ctr"/>
            <a:r>
              <a:rPr lang="en-US" sz="2300" dirty="0" err="1">
                <a:solidFill>
                  <a:schemeClr val="tx1"/>
                </a:solidFill>
              </a:rPr>
              <a:t>Alasan</a:t>
            </a:r>
            <a:r>
              <a:rPr lang="en-US" sz="2300" dirty="0">
                <a:solidFill>
                  <a:schemeClr val="tx1"/>
                </a:solidFill>
              </a:rPr>
              <a:t> kami </a:t>
            </a:r>
            <a:r>
              <a:rPr lang="en-US" sz="2300" dirty="0" err="1">
                <a:solidFill>
                  <a:schemeClr val="tx1"/>
                </a:solidFill>
              </a:rPr>
              <a:t>sendiri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menggunakan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i="1" dirty="0">
                <a:solidFill>
                  <a:schemeClr val="tx1"/>
                </a:solidFill>
              </a:rPr>
              <a:t>website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sebagai</a:t>
            </a:r>
            <a:r>
              <a:rPr lang="en-US" sz="2300" dirty="0">
                <a:solidFill>
                  <a:schemeClr val="tx1"/>
                </a:solidFill>
              </a:rPr>
              <a:t> media </a:t>
            </a:r>
            <a:r>
              <a:rPr lang="en-US" sz="2300" dirty="0" err="1">
                <a:solidFill>
                  <a:schemeClr val="tx1"/>
                </a:solidFill>
              </a:rPr>
              <a:t>karena</a:t>
            </a:r>
            <a:r>
              <a:rPr lang="en-US" sz="2300" dirty="0">
                <a:solidFill>
                  <a:schemeClr val="tx1"/>
                </a:solidFill>
              </a:rPr>
              <a:t> kami </a:t>
            </a:r>
            <a:r>
              <a:rPr lang="en-US" sz="2300" dirty="0" err="1">
                <a:solidFill>
                  <a:schemeClr val="tx1"/>
                </a:solidFill>
              </a:rPr>
              <a:t>membawa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misi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pandangan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tanggapan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masyarakat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terhadap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teknologi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dan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i="1" dirty="0">
                <a:solidFill>
                  <a:schemeClr val="tx1"/>
                </a:solidFill>
              </a:rPr>
              <a:t>website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merupakan</a:t>
            </a:r>
            <a:r>
              <a:rPr lang="en-US" sz="2300" dirty="0">
                <a:solidFill>
                  <a:schemeClr val="tx1"/>
                </a:solidFill>
              </a:rPr>
              <a:t> media yang </a:t>
            </a:r>
            <a:r>
              <a:rPr lang="en-US" sz="2300" dirty="0" err="1">
                <a:solidFill>
                  <a:schemeClr val="tx1"/>
                </a:solidFill>
              </a:rPr>
              <a:t>cukup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efisien</a:t>
            </a:r>
            <a:r>
              <a:rPr lang="en-US" sz="2300" dirty="0">
                <a:solidFill>
                  <a:schemeClr val="tx1"/>
                </a:solidFill>
              </a:rPr>
              <a:t>. </a:t>
            </a:r>
            <a:r>
              <a:rPr lang="en-US" sz="2300" dirty="0" err="1">
                <a:solidFill>
                  <a:schemeClr val="tx1"/>
                </a:solidFill>
              </a:rPr>
              <a:t>Sehingga</a:t>
            </a:r>
            <a:r>
              <a:rPr lang="en-US" sz="2300" dirty="0">
                <a:solidFill>
                  <a:schemeClr val="tx1"/>
                </a:solidFill>
              </a:rPr>
              <a:t> kami </a:t>
            </a:r>
            <a:r>
              <a:rPr lang="en-US" sz="2300" dirty="0" err="1">
                <a:solidFill>
                  <a:schemeClr val="tx1"/>
                </a:solidFill>
              </a:rPr>
              <a:t>harus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menyediakan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fitur-fitur</a:t>
            </a:r>
            <a:r>
              <a:rPr lang="en-US" sz="2300" dirty="0">
                <a:solidFill>
                  <a:schemeClr val="tx1"/>
                </a:solidFill>
              </a:rPr>
              <a:t> yang </a:t>
            </a:r>
            <a:r>
              <a:rPr lang="en-US" sz="2300" dirty="0" err="1">
                <a:solidFill>
                  <a:schemeClr val="tx1"/>
                </a:solidFill>
              </a:rPr>
              <a:t>setidaknya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dapat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mewakili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apapun</a:t>
            </a:r>
            <a:r>
              <a:rPr lang="en-US" sz="2300" dirty="0">
                <a:solidFill>
                  <a:schemeClr val="tx1"/>
                </a:solidFill>
              </a:rPr>
              <a:t> yang </a:t>
            </a:r>
            <a:r>
              <a:rPr lang="en-US" sz="2300" dirty="0" err="1">
                <a:solidFill>
                  <a:schemeClr val="tx1"/>
                </a:solidFill>
              </a:rPr>
              <a:t>dapat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mengatasi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permasalahan-permasalahan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sebelumnya</a:t>
            </a:r>
            <a:r>
              <a:rPr lang="en-US" sz="23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2300"/>
              <a:t>Sebagai</a:t>
            </a:r>
            <a:r>
              <a:rPr lang="en-US" sz="2300" dirty="0"/>
              <a:t> </a:t>
            </a:r>
            <a:r>
              <a:rPr lang="en-US" sz="2300" dirty="0" err="1"/>
              <a:t>penghubung</a:t>
            </a:r>
            <a:r>
              <a:rPr lang="en-US" sz="2300" dirty="0"/>
              <a:t> </a:t>
            </a:r>
            <a:r>
              <a:rPr lang="en-US" sz="2300" dirty="0" err="1"/>
              <a:t>kominukasi</a:t>
            </a:r>
            <a:r>
              <a:rPr lang="en-US" sz="2300" dirty="0"/>
              <a:t> </a:t>
            </a:r>
            <a:r>
              <a:rPr lang="en-US" sz="2300" dirty="0" err="1"/>
              <a:t>antara</a:t>
            </a:r>
            <a:r>
              <a:rPr lang="en-US" sz="2300" dirty="0"/>
              <a:t> </a:t>
            </a:r>
            <a:r>
              <a:rPr lang="en-US" sz="2300" dirty="0" err="1"/>
              <a:t>masyarakat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err="1"/>
              <a:t>pemerintah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25643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25" y="2111588"/>
            <a:ext cx="4351025" cy="2283824"/>
          </a:xfrm>
        </p:spPr>
        <p:txBody>
          <a:bodyPr/>
          <a:lstStyle/>
          <a:p>
            <a:pPr algn="ctr"/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0197" y="1287887"/>
            <a:ext cx="4906851" cy="47909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cara masyarakat menyampaikan aspirasinya dan menuangkan kritik serta saran secara efisien?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Apakah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masyarakat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mengakses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i="1" dirty="0">
                <a:solidFill>
                  <a:schemeClr val="tx1"/>
                </a:solidFill>
              </a:rPr>
              <a:t>website </a:t>
            </a:r>
            <a:r>
              <a:rPr lang="id-ID" dirty="0">
                <a:solidFill>
                  <a:schemeClr val="tx1"/>
                </a:solidFill>
              </a:rPr>
              <a:t>tanpa karakteristik tertentu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id-ID" dirty="0">
                <a:solidFill>
                  <a:schemeClr val="tx1"/>
                </a:solidFill>
              </a:rPr>
              <a:t>Bagaimana mengurangi </a:t>
            </a:r>
            <a:r>
              <a:rPr lang="id-ID">
                <a:solidFill>
                  <a:schemeClr val="tx1"/>
                </a:solidFill>
              </a:rPr>
              <a:t>tingkat kesalah </a:t>
            </a:r>
            <a:r>
              <a:rPr lang="id-ID" dirty="0">
                <a:solidFill>
                  <a:schemeClr val="tx1"/>
                </a:solidFill>
              </a:rPr>
              <a:t>pahaman akibat kurangnya tanggapan pemerintah terhadap suara masyarakat 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7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440" y="2140616"/>
            <a:ext cx="4351025" cy="2283824"/>
          </a:xfrm>
        </p:spPr>
        <p:txBody>
          <a:bodyPr/>
          <a:lstStyle/>
          <a:p>
            <a:pPr algn="ctr"/>
            <a:r>
              <a:rPr lang="en-US" dirty="0" err="1"/>
              <a:t>Tujuan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0197" y="1287887"/>
            <a:ext cx="4906851" cy="47909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Menemukan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cara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efektif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media komunikasi antara pemerintah dan masyarakat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id-ID" dirty="0">
                <a:solidFill>
                  <a:schemeClr val="tx1"/>
                </a:solidFill>
              </a:rPr>
              <a:t>Mengurangi tingkat kesalah pahaman dalam pemberian informasi maupun penerimaan informasi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id-ID" dirty="0">
                <a:solidFill>
                  <a:schemeClr val="tx1"/>
                </a:solidFill>
              </a:rPr>
              <a:t>Meningkatkan transparansi terhadap kinerja pemerintah.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01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893874"/>
            <a:ext cx="4351025" cy="2283824"/>
          </a:xfrm>
        </p:spPr>
        <p:txBody>
          <a:bodyPr/>
          <a:lstStyle/>
          <a:p>
            <a:pPr algn="ctr"/>
            <a:r>
              <a:rPr lang="en-US" dirty="0" err="1"/>
              <a:t>Manfaat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0197" y="1287887"/>
            <a:ext cx="4906851" cy="479094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Dengan adanya </a:t>
            </a:r>
            <a:r>
              <a:rPr lang="id-ID" i="1" dirty="0">
                <a:solidFill>
                  <a:schemeClr val="tx1"/>
                </a:solidFill>
              </a:rPr>
              <a:t>website</a:t>
            </a:r>
            <a:r>
              <a:rPr lang="id-ID" dirty="0">
                <a:solidFill>
                  <a:schemeClr val="tx1"/>
                </a:solidFill>
              </a:rPr>
              <a:t> kotaku.id yang bersifat </a:t>
            </a:r>
            <a:r>
              <a:rPr lang="id-ID" i="1" dirty="0">
                <a:solidFill>
                  <a:schemeClr val="tx1"/>
                </a:solidFill>
              </a:rPr>
              <a:t>user friendly</a:t>
            </a:r>
            <a:r>
              <a:rPr lang="id-ID" dirty="0">
                <a:solidFill>
                  <a:schemeClr val="tx1"/>
                </a:solidFill>
              </a:rPr>
              <a:t> bisa dimanfaatkan untuk oleh masyarakat secara maksimal, mengingat pada </a:t>
            </a:r>
            <a:r>
              <a:rPr lang="id-ID" i="1" dirty="0">
                <a:solidFill>
                  <a:schemeClr val="tx1"/>
                </a:solidFill>
              </a:rPr>
              <a:t>website </a:t>
            </a:r>
            <a:r>
              <a:rPr lang="id-ID" dirty="0">
                <a:solidFill>
                  <a:schemeClr val="tx1"/>
                </a:solidFill>
              </a:rPr>
              <a:t>ini memiliki fitur-fitur yang cukup memadai dan te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id-ID" dirty="0">
                <a:solidFill>
                  <a:schemeClr val="tx1"/>
                </a:solidFill>
              </a:rPr>
              <a:t>tu terjangkau untuk setiap kalangan masyarakat tanpa karakteristik tertentu. dengan tujuan meningkatkan transparansi terhadap kinerja pemerintah serta menjadi wadah ataupun media bagi masyarakat untuk berkomunikasi dengan pemerintah. </a:t>
            </a:r>
            <a:r>
              <a:rPr lang="en-US" dirty="0">
                <a:solidFill>
                  <a:schemeClr val="tx1"/>
                </a:solidFill>
              </a:rPr>
              <a:t>Program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juga </a:t>
            </a:r>
            <a:r>
              <a:rPr lang="en-US" dirty="0" err="1">
                <a:solidFill>
                  <a:schemeClr val="tx1"/>
                </a:solidFill>
              </a:rPr>
              <a:t>ditujukan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meningkatkan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kreatifitas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pengembangan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teknologi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1470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262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Kotaku.id</vt:lpstr>
      <vt:lpstr>Apa itu kotaku ?</vt:lpstr>
      <vt:lpstr>PowerPoint Presentation</vt:lpstr>
      <vt:lpstr>Rumusan Masalah</vt:lpstr>
      <vt:lpstr>Tujuan </vt:lpstr>
      <vt:lpstr>Manfaat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Kotaku.id</dc:title>
  <dc:creator>Miyazaki Adachi</dc:creator>
  <cp:lastModifiedBy>Miyazaki Adachi</cp:lastModifiedBy>
  <cp:revision>7</cp:revision>
  <dcterms:created xsi:type="dcterms:W3CDTF">2017-05-06T02:54:21Z</dcterms:created>
  <dcterms:modified xsi:type="dcterms:W3CDTF">2017-05-06T03:14:33Z</dcterms:modified>
</cp:coreProperties>
</file>