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94964" y="7483263"/>
            <a:ext cx="820309" cy="1099198"/>
            <a:chOff x="15894964" y="7483263"/>
            <a:chExt cx="820309" cy="10991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964" y="7483263"/>
              <a:ext cx="820309" cy="109919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66737-0AB6-4774-94B7-42F4A7DA1D7F}"/>
              </a:ext>
            </a:extLst>
          </p:cNvPr>
          <p:cNvSpPr txBox="1"/>
          <p:nvPr/>
        </p:nvSpPr>
        <p:spPr>
          <a:xfrm flipH="1">
            <a:off x="1143000" y="1199733"/>
            <a:ext cx="701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TOBEVOC</a:t>
            </a:r>
          </a:p>
          <a:p>
            <a:r>
              <a:rPr lang="en-US" altLang="ko-K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PROJECT</a:t>
            </a:r>
            <a:endParaRPr lang="ko-KR" altLang="en-US" sz="8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9033" y="1303395"/>
            <a:ext cx="4346011" cy="3015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642527" y="5121460"/>
            <a:ext cx="7277108" cy="77219"/>
            <a:chOff x="4642527" y="5121460"/>
            <a:chExt cx="7277108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642527" y="5121460"/>
              <a:ext cx="7277108" cy="772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10821" y="6953791"/>
            <a:ext cx="3616862" cy="38379"/>
            <a:chOff x="11310821" y="6953791"/>
            <a:chExt cx="3616862" cy="383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1310821" y="6953791"/>
              <a:ext cx="3616862" cy="3837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91846" y="5535094"/>
            <a:ext cx="1717434" cy="5351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97560" y="6144474"/>
            <a:ext cx="3118064" cy="7811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11311" y="2465315"/>
            <a:ext cx="6387406" cy="19683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75387" y="5123810"/>
            <a:ext cx="8804021" cy="86965"/>
            <a:chOff x="8275387" y="5123810"/>
            <a:chExt cx="8804021" cy="869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5387" y="5123810"/>
              <a:ext cx="8804021" cy="869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90185" y="5535094"/>
            <a:ext cx="2712091" cy="5351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95899" y="6137712"/>
            <a:ext cx="3839416" cy="11687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11051" y="7305258"/>
            <a:ext cx="822772" cy="791747"/>
            <a:chOff x="11111051" y="7305258"/>
            <a:chExt cx="822772" cy="7917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11051" y="7305258"/>
              <a:ext cx="822772" cy="791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7557" y="7318317"/>
            <a:ext cx="747484" cy="822772"/>
            <a:chOff x="8837557" y="7318317"/>
            <a:chExt cx="747484" cy="8227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37557" y="7318317"/>
              <a:ext cx="747484" cy="8227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60470" y="7402810"/>
            <a:ext cx="822772" cy="672833"/>
            <a:chOff x="9960470" y="7402810"/>
            <a:chExt cx="822772" cy="6728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0470" y="7402810"/>
              <a:ext cx="822772" cy="6728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51245" y="7320913"/>
            <a:ext cx="2610710" cy="1133016"/>
            <a:chOff x="13851245" y="7320913"/>
            <a:chExt cx="2610710" cy="113301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51245" y="7320913"/>
              <a:ext cx="2610710" cy="113301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82325" y="2228620"/>
            <a:ext cx="2550281" cy="5508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462" y="1352195"/>
            <a:ext cx="4107258" cy="30605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3633" y="539937"/>
            <a:ext cx="8886275" cy="6948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0294" y="1334751"/>
            <a:ext cx="2267110" cy="7452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1398695"/>
            <a:ext cx="8247160" cy="77219"/>
            <a:chOff x="9142857" y="1398695"/>
            <a:chExt cx="8247160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42857" y="1398695"/>
              <a:ext cx="8247160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5810" y="2754191"/>
            <a:ext cx="3883130" cy="7316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1858" y="2692039"/>
            <a:ext cx="4839368" cy="12348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1132" y="2001151"/>
            <a:ext cx="1864147" cy="5190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36821" y="2367992"/>
            <a:ext cx="1030568" cy="3974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85810" y="1821363"/>
            <a:ext cx="1567168" cy="397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9417" y="4282086"/>
            <a:ext cx="7292566" cy="5306535"/>
            <a:chOff x="1499417" y="4282086"/>
            <a:chExt cx="7292566" cy="53065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9417" y="4282086"/>
              <a:ext cx="7292566" cy="53065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6004040"/>
            <a:ext cx="8247160" cy="77219"/>
            <a:chOff x="9142857" y="6004040"/>
            <a:chExt cx="8247160" cy="772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42857" y="6004040"/>
              <a:ext cx="8247160" cy="7721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95334" y="6412152"/>
            <a:ext cx="1796101" cy="39743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43334" y="4767334"/>
            <a:ext cx="3846216" cy="11551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42953" y="4390007"/>
            <a:ext cx="2043120" cy="4596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82477" y="2754191"/>
            <a:ext cx="3790464" cy="15305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44001" y="2367991"/>
            <a:ext cx="1252768" cy="3974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72953" y="4722477"/>
            <a:ext cx="3777768" cy="11191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41048" y="4356848"/>
            <a:ext cx="1011520" cy="3974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706667" y="7254191"/>
            <a:ext cx="3195235" cy="78136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677620" y="6867991"/>
            <a:ext cx="1247339" cy="3974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06667" y="8891915"/>
            <a:ext cx="3763587" cy="7451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77620" y="8512477"/>
            <a:ext cx="1034625" cy="3974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534858" y="7215467"/>
            <a:ext cx="3881930" cy="111919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515334" y="6836029"/>
            <a:ext cx="1034616" cy="39743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544382" y="8866820"/>
            <a:ext cx="3897006" cy="74519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15334" y="8487382"/>
            <a:ext cx="1034616" cy="397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13" y="539937"/>
            <a:ext cx="7117998" cy="6948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1966" y="1352195"/>
            <a:ext cx="6665449" cy="29084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2391" y="6200610"/>
            <a:ext cx="3459042" cy="77219"/>
            <a:chOff x="1622391" y="6200610"/>
            <a:chExt cx="3459042" cy="772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22391" y="6200610"/>
              <a:ext cx="3459042" cy="772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462" y="1352195"/>
            <a:ext cx="4107258" cy="31388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04354" y="6200610"/>
            <a:ext cx="3459042" cy="77219"/>
            <a:chOff x="13104354" y="6200610"/>
            <a:chExt cx="3459042" cy="772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3104354" y="6200610"/>
              <a:ext cx="3459042" cy="7721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2693" y="539937"/>
            <a:ext cx="9164255" cy="6948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91027" y="2657322"/>
            <a:ext cx="3286220" cy="88619"/>
            <a:chOff x="2291027" y="2657322"/>
            <a:chExt cx="3286220" cy="88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027" y="2657322"/>
              <a:ext cx="3286220" cy="88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1027" y="3191732"/>
            <a:ext cx="3130081" cy="88619"/>
            <a:chOff x="2291027" y="3191732"/>
            <a:chExt cx="3130081" cy="88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1027" y="3191732"/>
              <a:ext cx="3130081" cy="886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6953" y="3081334"/>
            <a:ext cx="371502" cy="4085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87527" y="1507460"/>
            <a:ext cx="15471225" cy="77219"/>
            <a:chOff x="1187527" y="1507460"/>
            <a:chExt cx="15471225" cy="772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87527" y="1507460"/>
              <a:ext cx="15471225" cy="77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7525" y="5218942"/>
            <a:ext cx="15439915" cy="74726"/>
            <a:chOff x="1187525" y="5218942"/>
            <a:chExt cx="15439915" cy="747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87525" y="5218942"/>
              <a:ext cx="15439915" cy="747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3579" y="581082"/>
            <a:ext cx="1893006" cy="75175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240" y="1985556"/>
            <a:ext cx="1290682" cy="39743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5620" y="2536944"/>
            <a:ext cx="497873" cy="3553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46954" y="2506342"/>
            <a:ext cx="371502" cy="4085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5716" y="3082623"/>
            <a:ext cx="772321" cy="3553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91027" y="3704192"/>
            <a:ext cx="3051803" cy="88619"/>
            <a:chOff x="2291027" y="3704192"/>
            <a:chExt cx="3051803" cy="88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1027" y="3704192"/>
              <a:ext cx="3051803" cy="88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46953" y="3593791"/>
            <a:ext cx="371502" cy="40857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6197" y="3595084"/>
            <a:ext cx="516921" cy="3553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60915" y="2287561"/>
            <a:ext cx="4818816" cy="238471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57105" y="1831208"/>
            <a:ext cx="985635" cy="39743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5143" y="6066913"/>
            <a:ext cx="4893606" cy="36338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0591" y="5591513"/>
            <a:ext cx="1796101" cy="39743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676572" y="6047865"/>
            <a:ext cx="4735473" cy="283391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72762" y="5594254"/>
            <a:ext cx="1205044" cy="39743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848143" y="2268132"/>
            <a:ext cx="4894806" cy="198930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48143" y="6038827"/>
            <a:ext cx="5344597" cy="320117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44334" y="5654884"/>
            <a:ext cx="1309806" cy="3974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80929" y="4209911"/>
            <a:ext cx="3061901" cy="88619"/>
            <a:chOff x="2280929" y="4209911"/>
            <a:chExt cx="3061901" cy="8861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80929" y="4209911"/>
              <a:ext cx="3061901" cy="8861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36858" y="4099515"/>
            <a:ext cx="371502" cy="40857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6096" y="4100801"/>
            <a:ext cx="692892" cy="355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113081" y="7776003"/>
            <a:ext cx="820309" cy="1099198"/>
            <a:chOff x="16113081" y="7776003"/>
            <a:chExt cx="820309" cy="10991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3081" y="7776003"/>
              <a:ext cx="820309" cy="10991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6748" y="1658881"/>
            <a:ext cx="5745503" cy="19140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사용자 지정</PresentationFormat>
  <Paragraphs>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?? ??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MIYONY</cp:lastModifiedBy>
  <cp:revision>3</cp:revision>
  <dcterms:created xsi:type="dcterms:W3CDTF">2022-08-31T09:30:56Z</dcterms:created>
  <dcterms:modified xsi:type="dcterms:W3CDTF">2023-07-18T13:20:17Z</dcterms:modified>
</cp:coreProperties>
</file>