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4660"/>
  </p:normalViewPr>
  <p:slideViewPr>
    <p:cSldViewPr>
      <p:cViewPr>
        <p:scale>
          <a:sx n="75" d="100"/>
          <a:sy n="75" d="100"/>
        </p:scale>
        <p:origin x="2652" y="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0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9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7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6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2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84784" y="395536"/>
            <a:ext cx="38884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002060"/>
                </a:solidFill>
              </a:rPr>
              <a:t>My </a:t>
            </a:r>
            <a:r>
              <a:rPr lang="en-US" altLang="ko-KR" sz="1600" b="1" dirty="0">
                <a:solidFill>
                  <a:srgbClr val="002060"/>
                </a:solidFill>
              </a:rPr>
              <a:t>Case R</a:t>
            </a:r>
            <a:r>
              <a:rPr lang="en-US" altLang="ko-KR" sz="1600" b="1">
                <a:solidFill>
                  <a:srgbClr val="002060"/>
                </a:solidFill>
              </a:rPr>
              <a:t>/P (</a:t>
            </a:r>
            <a:r>
              <a:rPr lang="ko-KR" altLang="en-US" sz="1600" b="1">
                <a:solidFill>
                  <a:srgbClr val="002060"/>
                </a:solidFill>
              </a:rPr>
              <a:t>본인용</a:t>
            </a:r>
            <a:r>
              <a:rPr lang="en-US" altLang="ko-KR" sz="1600" b="1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482" y="179512"/>
            <a:ext cx="6539036" cy="8640960"/>
          </a:xfrm>
          <a:prstGeom prst="rect">
            <a:avLst/>
          </a:prstGeom>
          <a:noFill/>
          <a:ln w="5715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4784" y="8845872"/>
            <a:ext cx="38884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002060"/>
                </a:solidFill>
              </a:rPr>
              <a:t>실무진 </a:t>
            </a:r>
            <a:r>
              <a:rPr lang="en-US" altLang="ko-KR" sz="1100" b="1">
                <a:solidFill>
                  <a:srgbClr val="002060"/>
                </a:solidFill>
              </a:rPr>
              <a:t>No.1 </a:t>
            </a:r>
            <a:r>
              <a:rPr lang="ko-KR" altLang="en-US" sz="1100" b="1">
                <a:solidFill>
                  <a:srgbClr val="002060"/>
                </a:solidFill>
              </a:rPr>
              <a:t>협상전문 </a:t>
            </a:r>
            <a:r>
              <a:rPr lang="ko-KR" altLang="en-US" sz="1100" b="1" dirty="0">
                <a:solidFill>
                  <a:srgbClr val="002060"/>
                </a:solidFill>
              </a:rPr>
              <a:t>교육기관  </a:t>
            </a:r>
            <a:r>
              <a:rPr lang="ko-KR" altLang="en-US" sz="1400" b="1" dirty="0" err="1">
                <a:solidFill>
                  <a:srgbClr val="002060"/>
                </a:solidFill>
              </a:rPr>
              <a:t>네고컨설팅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4940"/>
              </p:ext>
            </p:extLst>
          </p:nvPr>
        </p:nvGraphicFramePr>
        <p:xfrm>
          <a:off x="409737" y="791730"/>
          <a:ext cx="5976344" cy="242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bg1"/>
                          </a:solidFill>
                        </a:rPr>
                        <a:t>협상 전략과 방향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상대방과 희망하는 관계는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?(1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회성 거래도 무방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? 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장기적 거래 관계를 희망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?)</a:t>
                      </a:r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이번 협상을 통해 얻고자 하는 나의 협상목표는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?(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장기적 공급선 확보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? 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단기 이익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? 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등등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내가 가장 원하는 협상 타결안은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?</a:t>
                      </a:r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517603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내가 최대한 양보할 수 있는  수준의 협상 타결안은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8405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72241"/>
              </p:ext>
            </p:extLst>
          </p:nvPr>
        </p:nvGraphicFramePr>
        <p:xfrm>
          <a:off x="424472" y="4499992"/>
          <a:ext cx="5976344" cy="74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bg1"/>
                          </a:solidFill>
                        </a:rPr>
                        <a:t>문제해결에</a:t>
                      </a:r>
                      <a:r>
                        <a:rPr lang="ko-KR" altLang="en-US" sz="1100" b="0" baseline="0">
                          <a:solidFill>
                            <a:schemeClr val="bg1"/>
                          </a:solidFill>
                        </a:rPr>
                        <a:t> 장애가 되는 요인은 무엇이고</a:t>
                      </a:r>
                      <a:r>
                        <a:rPr lang="en-US" altLang="ko-KR" sz="1100" b="0" baseline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100" b="0" baseline="0">
                          <a:solidFill>
                            <a:schemeClr val="bg1"/>
                          </a:solidFill>
                        </a:rPr>
                        <a:t>상대방에게 추가적으로 제안할 내용이 있다면</a:t>
                      </a:r>
                      <a:r>
                        <a:rPr lang="en-US" altLang="ko-KR" sz="1100" b="0" baseline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altLang="ko-KR" sz="11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ED66AD-A934-49C0-80B2-95F6E0B65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16976"/>
              </p:ext>
            </p:extLst>
          </p:nvPr>
        </p:nvGraphicFramePr>
        <p:xfrm>
          <a:off x="408096" y="3427025"/>
          <a:ext cx="5976344" cy="79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chemeClr val="bg1"/>
                          </a:solidFill>
                        </a:rPr>
                        <a:t>협상결렬시 나의 협상 대안</a:t>
                      </a:r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(BATNA)</a:t>
                      </a:r>
                      <a:r>
                        <a:rPr lang="ko-KR" altLang="en-US" sz="1100" b="0">
                          <a:solidFill>
                            <a:schemeClr val="bg1"/>
                          </a:solidFill>
                        </a:rPr>
                        <a:t>은</a:t>
                      </a:r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bg1"/>
                          </a:solidFill>
                        </a:rPr>
                        <a:t>이번</a:t>
                      </a:r>
                      <a:r>
                        <a:rPr lang="en-US" altLang="ko-KR" sz="1100" b="0" baseline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="0" baseline="0">
                          <a:solidFill>
                            <a:schemeClr val="bg1"/>
                          </a:solidFill>
                        </a:rPr>
                        <a:t>협상에서 나의 협상 마감시간은</a:t>
                      </a:r>
                      <a:r>
                        <a:rPr lang="en-US" altLang="ko-KR" sz="1100" b="0" baseline="0">
                          <a:solidFill>
                            <a:schemeClr val="bg1"/>
                          </a:solidFill>
                        </a:rPr>
                        <a:t>?)</a:t>
                      </a:r>
                      <a:endParaRPr lang="ko-KR" altLang="en-US" sz="11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26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EDE7AA9-1847-43F3-B5BA-A9E82BF8C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70303"/>
              </p:ext>
            </p:extLst>
          </p:nvPr>
        </p:nvGraphicFramePr>
        <p:xfrm>
          <a:off x="408096" y="5534789"/>
          <a:ext cx="5976344" cy="303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협상 제안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제안 내용에 대해 상대방에게 설명할 내용이나 근거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맞바꾸기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더하기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나누기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94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최종 합의안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en-US" altLang="ko-KR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53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114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김상철</dc:creator>
  <cp:lastModifiedBy>KIm Sang-Cheul</cp:lastModifiedBy>
  <cp:revision>42</cp:revision>
  <cp:lastPrinted>2012-05-21T07:28:10Z</cp:lastPrinted>
  <dcterms:created xsi:type="dcterms:W3CDTF">2012-05-15T21:36:59Z</dcterms:created>
  <dcterms:modified xsi:type="dcterms:W3CDTF">2021-10-22T00:51:34Z</dcterms:modified>
</cp:coreProperties>
</file>