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6858000" cy="9144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2" autoAdjust="0"/>
    <p:restoredTop sz="94660"/>
  </p:normalViewPr>
  <p:slideViewPr>
    <p:cSldViewPr>
      <p:cViewPr varScale="1">
        <p:scale>
          <a:sx n="77" d="100"/>
          <a:sy n="77" d="100"/>
        </p:scale>
        <p:origin x="3402" y="90"/>
      </p:cViewPr>
      <p:guideLst>
        <p:guide orient="horz" pos="2880"/>
        <p:guide pos="216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E95-58E4-421B-B323-1A66E40EFF70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C9FA-C4AC-4D0A-8578-7A85CD388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70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E95-58E4-421B-B323-1A66E40EFF70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C9FA-C4AC-4D0A-8578-7A85CD388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24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E95-58E4-421B-B323-1A66E40EFF70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C9FA-C4AC-4D0A-8578-7A85CD388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1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E95-58E4-421B-B323-1A66E40EFF70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C9FA-C4AC-4D0A-8578-7A85CD388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69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E95-58E4-421B-B323-1A66E40EFF70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C9FA-C4AC-4D0A-8578-7A85CD388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05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E95-58E4-421B-B323-1A66E40EFF70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C9FA-C4AC-4D0A-8578-7A85CD388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1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E95-58E4-421B-B323-1A66E40EFF70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C9FA-C4AC-4D0A-8578-7A85CD388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E95-58E4-421B-B323-1A66E40EFF70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C9FA-C4AC-4D0A-8578-7A85CD388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17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E95-58E4-421B-B323-1A66E40EFF70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C9FA-C4AC-4D0A-8578-7A85CD388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99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E95-58E4-421B-B323-1A66E40EFF70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C9FA-C4AC-4D0A-8578-7A85CD388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6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0E95-58E4-421B-B323-1A66E40EFF70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C9FA-C4AC-4D0A-8578-7A85CD388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02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90E95-58E4-421B-B323-1A66E40EFF70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C9FA-C4AC-4D0A-8578-7A85CD388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1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484784" y="395536"/>
            <a:ext cx="388843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002060"/>
                </a:solidFill>
              </a:rPr>
              <a:t>My </a:t>
            </a:r>
            <a:r>
              <a:rPr lang="en-US" altLang="ko-KR" sz="1600" b="1" dirty="0">
                <a:solidFill>
                  <a:srgbClr val="002060"/>
                </a:solidFill>
              </a:rPr>
              <a:t>Case R/</a:t>
            </a:r>
            <a:r>
              <a:rPr lang="en-US" altLang="ko-KR" sz="1600" b="1">
                <a:solidFill>
                  <a:srgbClr val="002060"/>
                </a:solidFill>
              </a:rPr>
              <a:t>P (</a:t>
            </a:r>
            <a:r>
              <a:rPr lang="ko-KR" altLang="en-US" sz="1600" b="1">
                <a:solidFill>
                  <a:srgbClr val="002060"/>
                </a:solidFill>
              </a:rPr>
              <a:t>상대방용</a:t>
            </a:r>
            <a:r>
              <a:rPr lang="en-US" altLang="ko-KR" sz="1600" b="1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9482" y="179512"/>
            <a:ext cx="6539036" cy="8640960"/>
          </a:xfrm>
          <a:prstGeom prst="rect">
            <a:avLst/>
          </a:prstGeom>
          <a:noFill/>
          <a:ln w="57150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435140"/>
              </p:ext>
            </p:extLst>
          </p:nvPr>
        </p:nvGraphicFramePr>
        <p:xfrm>
          <a:off x="440828" y="1475656"/>
          <a:ext cx="5976344" cy="7012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8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983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ko-KR" altLang="en-US" sz="1100" b="0">
                          <a:solidFill>
                            <a:srgbClr val="002060"/>
                          </a:solidFill>
                        </a:rPr>
                        <a:t>협상 상대방</a:t>
                      </a: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ko-KR" altLang="en-US" sz="1100" b="0">
                          <a:solidFill>
                            <a:srgbClr val="002060"/>
                          </a:solidFill>
                        </a:rPr>
                        <a:t>상대회사</a:t>
                      </a: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ko-KR" altLang="en-US" sz="1100" b="0">
                          <a:solidFill>
                            <a:srgbClr val="002060"/>
                          </a:solidFill>
                        </a:rPr>
                        <a:t>담당자 등</a:t>
                      </a: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)</a:t>
                      </a:r>
                      <a:r>
                        <a:rPr lang="ko-KR" altLang="en-US" sz="1100" b="0">
                          <a:solidFill>
                            <a:srgbClr val="002060"/>
                          </a:solidFill>
                        </a:rPr>
                        <a:t>에 대한 간단한 정보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ko-KR" altLang="en-US" sz="1100" b="0">
                          <a:solidFill>
                            <a:srgbClr val="002060"/>
                          </a:solidFill>
                        </a:rPr>
                        <a:t>협상의 배경과 협상 내용</a:t>
                      </a: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&gt;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618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ko-KR" altLang="en-US" sz="1100" b="0">
                          <a:solidFill>
                            <a:srgbClr val="002060"/>
                          </a:solidFill>
                        </a:rPr>
                        <a:t>협상의 주요 쟁점과 이견 부분</a:t>
                      </a: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4893"/>
                  </a:ext>
                </a:extLst>
              </a:tr>
              <a:tr h="2016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ko-KR" altLang="en-US" sz="1100" b="0">
                          <a:solidFill>
                            <a:srgbClr val="002060"/>
                          </a:solidFill>
                        </a:rPr>
                        <a:t>상대방의 </a:t>
                      </a:r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입장</a:t>
                      </a:r>
                      <a:r>
                        <a:rPr lang="en-US" altLang="ko-KR" sz="1100" b="0" dirty="0">
                          <a:solidFill>
                            <a:srgbClr val="002060"/>
                          </a:solidFill>
                        </a:rPr>
                        <a:t>&gt;</a:t>
                      </a:r>
                      <a:endParaRPr lang="ko-KR" altLang="en-US" sz="11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ko-KR" altLang="en-US" sz="1100" b="0">
                          <a:solidFill>
                            <a:srgbClr val="002060"/>
                          </a:solidFill>
                        </a:rPr>
                        <a:t>우리 회사</a:t>
                      </a: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ko-KR" altLang="en-US" sz="1100" b="0">
                          <a:solidFill>
                            <a:srgbClr val="002060"/>
                          </a:solidFill>
                        </a:rPr>
                        <a:t>나</a:t>
                      </a: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)</a:t>
                      </a:r>
                      <a:r>
                        <a:rPr lang="ko-KR" altLang="en-US" sz="1100" b="0">
                          <a:solidFill>
                            <a:srgbClr val="002060"/>
                          </a:solidFill>
                        </a:rPr>
                        <a:t>의 </a:t>
                      </a:r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입장</a:t>
                      </a:r>
                      <a:r>
                        <a:rPr lang="en-US" altLang="ko-KR" sz="1100" b="0" dirty="0">
                          <a:solidFill>
                            <a:srgbClr val="002060"/>
                          </a:solidFill>
                        </a:rPr>
                        <a:t>&gt;</a:t>
                      </a:r>
                      <a:endParaRPr lang="ko-KR" altLang="en-US" sz="11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2386D0-3329-404B-837D-5559C7FC3474}"/>
              </a:ext>
            </a:extLst>
          </p:cNvPr>
          <p:cNvSpPr/>
          <p:nvPr/>
        </p:nvSpPr>
        <p:spPr>
          <a:xfrm>
            <a:off x="430534" y="1130858"/>
            <a:ext cx="62679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rgbClr val="002060"/>
                </a:solidFill>
              </a:rPr>
              <a:t>*</a:t>
            </a:r>
            <a:r>
              <a:rPr lang="ko-KR" altLang="en-US" sz="1200">
                <a:solidFill>
                  <a:srgbClr val="002060"/>
                </a:solidFill>
              </a:rPr>
              <a:t>아래 내용을 간단히 작성하셔서 실습 파트너에게 전해주세요</a:t>
            </a:r>
            <a:r>
              <a:rPr lang="en-US" altLang="ko-KR" sz="1200">
                <a:solidFill>
                  <a:srgbClr val="002060"/>
                </a:solidFill>
              </a:rPr>
              <a:t>(</a:t>
            </a:r>
            <a:r>
              <a:rPr lang="ko-KR" altLang="en-US" sz="1200">
                <a:solidFill>
                  <a:srgbClr val="002060"/>
                </a:solidFill>
              </a:rPr>
              <a:t>가명을 사용하셔도 됨</a:t>
            </a:r>
            <a:r>
              <a:rPr lang="en-US" altLang="ko-KR" sz="1200">
                <a:solidFill>
                  <a:srgbClr val="002060"/>
                </a:solidFill>
              </a:rPr>
              <a:t>)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53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60</Words>
  <Application>Microsoft Office PowerPoint</Application>
  <PresentationFormat>화면 슬라이드 쇼(4:3)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김상철</dc:creator>
  <cp:lastModifiedBy>KIm Sang-Cheul</cp:lastModifiedBy>
  <cp:revision>42</cp:revision>
  <cp:lastPrinted>2012-05-21T07:28:10Z</cp:lastPrinted>
  <dcterms:created xsi:type="dcterms:W3CDTF">2012-05-15T21:36:59Z</dcterms:created>
  <dcterms:modified xsi:type="dcterms:W3CDTF">2021-10-22T01:02:46Z</dcterms:modified>
</cp:coreProperties>
</file>