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  <p:sldMasterId id="2147483653" r:id="rId2"/>
    <p:sldMasterId id="2147483680" r:id="rId3"/>
  </p:sldMasterIdLst>
  <p:notesMasterIdLst>
    <p:notesMasterId r:id="rId9"/>
  </p:notesMasterIdLst>
  <p:handoutMasterIdLst>
    <p:handoutMasterId r:id="rId10"/>
  </p:handoutMasterIdLst>
  <p:sldIdLst>
    <p:sldId id="273" r:id="rId4"/>
    <p:sldId id="259" r:id="rId5"/>
    <p:sldId id="260" r:id="rId6"/>
    <p:sldId id="261" r:id="rId7"/>
    <p:sldId id="262" r:id="rId8"/>
  </p:sldIdLst>
  <p:sldSz cx="15119350" cy="10691813"/>
  <p:notesSz cx="14597063" cy="211074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52674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05348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58022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106960" algn="l" rtl="0" fontAlgn="base">
      <a:spcBef>
        <a:spcPct val="0"/>
      </a:spcBef>
      <a:spcAft>
        <a:spcPct val="0"/>
      </a:spcAft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63370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316044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68718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4213921" algn="l" defTabSz="1053480" rtl="0" eaLnBrk="1" latinLnBrk="0" hangingPunct="1">
      <a:defRPr kumimoji="1" sz="1843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ブストラクトページ（プライマリークラス）" id="{05F68B40-4021-4FFA-A734-7816717BBE8C}">
          <p14:sldIdLst>
            <p14:sldId id="273"/>
          </p14:sldIdLst>
        </p14:section>
        <p14:section name="モデル図ページ（プライマリークラス）" id="{8B2B3982-7BAC-4EE5-974E-E0EE0719EC85}">
          <p14:sldIdLst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19D64"/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717EFC-BC44-4818-8847-44800897FC59}" v="26" dt="2025-05-25T03:42:30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67" autoAdjust="0"/>
    <p:restoredTop sz="94660"/>
  </p:normalViewPr>
  <p:slideViewPr>
    <p:cSldViewPr showGuides="1">
      <p:cViewPr varScale="1">
        <p:scale>
          <a:sx n="81" d="100"/>
          <a:sy n="81" d="100"/>
        </p:scale>
        <p:origin x="684" y="120"/>
      </p:cViewPr>
      <p:guideLst>
        <p:guide orient="horz" pos="3368"/>
        <p:guide pos="47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royuki TAKAHASHI" userId="3ce8b389b0d85fa1" providerId="LiveId" clId="{FC717EFC-BC44-4818-8847-44800897FC59}"/>
    <pc:docChg chg="undo custSel mod addSld delSld modSld modMainMaster modSection">
      <pc:chgData name="Hiroyuki TAKAHASHI" userId="3ce8b389b0d85fa1" providerId="LiveId" clId="{FC717EFC-BC44-4818-8847-44800897FC59}" dt="2025-05-25T03:42:30.313" v="225"/>
      <pc:docMkLst>
        <pc:docMk/>
      </pc:docMkLst>
      <pc:sldChg chg="addSp delSp modSp">
        <pc:chgData name="Hiroyuki TAKAHASHI" userId="3ce8b389b0d85fa1" providerId="LiveId" clId="{FC717EFC-BC44-4818-8847-44800897FC59}" dt="2025-05-25T03:35:57.288" v="223"/>
        <pc:sldMkLst>
          <pc:docMk/>
          <pc:sldMk cId="482023647" sldId="259"/>
        </pc:sldMkLst>
        <pc:spChg chg="add mod">
          <ac:chgData name="Hiroyuki TAKAHASHI" userId="3ce8b389b0d85fa1" providerId="LiveId" clId="{FC717EFC-BC44-4818-8847-44800897FC59}" dt="2025-05-25T03:35:57.288" v="223"/>
          <ac:spMkLst>
            <pc:docMk/>
            <pc:sldMk cId="482023647" sldId="259"/>
            <ac:spMk id="2" creationId="{8F223B6B-DAF2-CC5A-60D9-4F31499746AE}"/>
          </ac:spMkLst>
        </pc:spChg>
        <pc:spChg chg="del">
          <ac:chgData name="Hiroyuki TAKAHASHI" userId="3ce8b389b0d85fa1" providerId="LiveId" clId="{FC717EFC-BC44-4818-8847-44800897FC59}" dt="2025-05-25T03:35:56.848" v="222" actId="478"/>
          <ac:spMkLst>
            <pc:docMk/>
            <pc:sldMk cId="482023647" sldId="259"/>
            <ac:spMk id="3" creationId="{DE5F0CE7-A9E5-B4E2-EAD4-CBA2EEED102C}"/>
          </ac:spMkLst>
        </pc:spChg>
        <pc:picChg chg="add mod">
          <ac:chgData name="Hiroyuki TAKAHASHI" userId="3ce8b389b0d85fa1" providerId="LiveId" clId="{FC717EFC-BC44-4818-8847-44800897FC59}" dt="2025-05-25T03:35:57.288" v="223"/>
          <ac:picMkLst>
            <pc:docMk/>
            <pc:sldMk cId="482023647" sldId="259"/>
            <ac:picMk id="4" creationId="{BA1CC61A-3ED4-ED02-A4C9-40DF2DFCAACB}"/>
          </ac:picMkLst>
        </pc:picChg>
        <pc:picChg chg="del">
          <ac:chgData name="Hiroyuki TAKAHASHI" userId="3ce8b389b0d85fa1" providerId="LiveId" clId="{FC717EFC-BC44-4818-8847-44800897FC59}" dt="2025-05-25T03:35:56.848" v="222" actId="478"/>
          <ac:picMkLst>
            <pc:docMk/>
            <pc:sldMk cId="482023647" sldId="259"/>
            <ac:picMk id="11" creationId="{22B440C5-539D-543B-63CB-CB52FD2065A5}"/>
          </ac:picMkLst>
        </pc:picChg>
      </pc:sldChg>
      <pc:sldChg chg="addSp delSp modSp mod chgLayout">
        <pc:chgData name="Hiroyuki TAKAHASHI" userId="3ce8b389b0d85fa1" providerId="LiveId" clId="{FC717EFC-BC44-4818-8847-44800897FC59}" dt="2025-05-25T03:42:30.313" v="225"/>
        <pc:sldMkLst>
          <pc:docMk/>
          <pc:sldMk cId="3622171370" sldId="273"/>
        </pc:sldMkLst>
        <pc:spChg chg="add mod">
          <ac:chgData name="Hiroyuki TAKAHASHI" userId="3ce8b389b0d85fa1" providerId="LiveId" clId="{FC717EFC-BC44-4818-8847-44800897FC59}" dt="2025-05-25T03:42:30.313" v="225"/>
          <ac:spMkLst>
            <pc:docMk/>
            <pc:sldMk cId="3622171370" sldId="273"/>
            <ac:spMk id="2" creationId="{D77D73AE-8206-ACEB-BE25-6CC7A3D49E1F}"/>
          </ac:spMkLst>
        </pc:spChg>
        <pc:spChg chg="mod">
          <ac:chgData name="Hiroyuki TAKAHASHI" userId="3ce8b389b0d85fa1" providerId="LiveId" clId="{FC717EFC-BC44-4818-8847-44800897FC59}" dt="2025-05-24T07:59:50.598" v="197" actId="20577"/>
          <ac:spMkLst>
            <pc:docMk/>
            <pc:sldMk cId="3622171370" sldId="273"/>
            <ac:spMk id="11" creationId="{C7C3A3A3-6D5A-0646-AE0F-522F967F0580}"/>
          </ac:spMkLst>
        </pc:spChg>
        <pc:spChg chg="del mod">
          <ac:chgData name="Hiroyuki TAKAHASHI" userId="3ce8b389b0d85fa1" providerId="LiveId" clId="{FC717EFC-BC44-4818-8847-44800897FC59}" dt="2025-05-25T03:42:29.907" v="224" actId="478"/>
          <ac:spMkLst>
            <pc:docMk/>
            <pc:sldMk cId="3622171370" sldId="273"/>
            <ac:spMk id="12" creationId="{2BC07E42-ADD8-A04B-AE21-95725ED1ED63}"/>
          </ac:spMkLst>
        </pc:spChg>
        <pc:spChg chg="mod">
          <ac:chgData name="Hiroyuki TAKAHASHI" userId="3ce8b389b0d85fa1" providerId="LiveId" clId="{FC717EFC-BC44-4818-8847-44800897FC59}" dt="2025-05-24T07:59:53.066" v="199" actId="20577"/>
          <ac:spMkLst>
            <pc:docMk/>
            <pc:sldMk cId="3622171370" sldId="273"/>
            <ac:spMk id="13" creationId="{EDD528FF-C9D8-9E49-B9A8-048B06E9BD8E}"/>
          </ac:spMkLst>
        </pc:spChg>
      </pc:sldChg>
      <pc:sldChg chg="new del">
        <pc:chgData name="Hiroyuki TAKAHASHI" userId="3ce8b389b0d85fa1" providerId="LiveId" clId="{FC717EFC-BC44-4818-8847-44800897FC59}" dt="2025-05-24T07:53:08.203" v="3" actId="680"/>
        <pc:sldMkLst>
          <pc:docMk/>
          <pc:sldMk cId="2377998138" sldId="274"/>
        </pc:sldMkLst>
      </pc:sldChg>
      <pc:sldChg chg="new del">
        <pc:chgData name="Hiroyuki TAKAHASHI" userId="3ce8b389b0d85fa1" providerId="LiveId" clId="{FC717EFC-BC44-4818-8847-44800897FC59}" dt="2025-05-24T07:56:00.858" v="7" actId="47"/>
        <pc:sldMkLst>
          <pc:docMk/>
          <pc:sldMk cId="2795295002" sldId="274"/>
        </pc:sldMkLst>
      </pc:sldChg>
      <pc:sldMasterChg chg="modSldLayout">
        <pc:chgData name="Hiroyuki TAKAHASHI" userId="3ce8b389b0d85fa1" providerId="LiveId" clId="{FC717EFC-BC44-4818-8847-44800897FC59}" dt="2025-05-24T08:02:26.594" v="221"/>
        <pc:sldMasterMkLst>
          <pc:docMk/>
          <pc:sldMasterMk cId="1426505887" sldId="2147483665"/>
        </pc:sldMasterMkLst>
        <pc:sldLayoutChg chg="addSp delSp modSp mod setBg">
          <pc:chgData name="Hiroyuki TAKAHASHI" userId="3ce8b389b0d85fa1" providerId="LiveId" clId="{FC717EFC-BC44-4818-8847-44800897FC59}" dt="2025-05-24T08:02:26.594" v="221"/>
          <pc:sldLayoutMkLst>
            <pc:docMk/>
            <pc:sldMasterMk cId="1426505887" sldId="2147483665"/>
            <pc:sldLayoutMk cId="1294985298" sldId="2147483666"/>
          </pc:sldLayoutMkLst>
          <pc:spChg chg="add del mod">
            <ac:chgData name="Hiroyuki TAKAHASHI" userId="3ce8b389b0d85fa1" providerId="LiveId" clId="{FC717EFC-BC44-4818-8847-44800897FC59}" dt="2025-05-24T08:01:20.954" v="205" actId="478"/>
            <ac:spMkLst>
              <pc:docMk/>
              <pc:sldMasterMk cId="1426505887" sldId="2147483665"/>
              <pc:sldLayoutMk cId="1294985298" sldId="2147483666"/>
              <ac:spMk id="2" creationId="{1C9E4B8E-B3B8-18DE-7EC8-7A49CA14CADE}"/>
            </ac:spMkLst>
          </pc:spChg>
          <pc:spChg chg="add del">
            <ac:chgData name="Hiroyuki TAKAHASHI" userId="3ce8b389b0d85fa1" providerId="LiveId" clId="{FC717EFC-BC44-4818-8847-44800897FC59}" dt="2025-05-24T08:01:26.375" v="207" actId="478"/>
            <ac:spMkLst>
              <pc:docMk/>
              <pc:sldMasterMk cId="1426505887" sldId="2147483665"/>
              <pc:sldLayoutMk cId="1294985298" sldId="2147483666"/>
              <ac:spMk id="3" creationId="{C08B7173-7000-0D50-7DC9-25893707526E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59DA592-5F88-E54B-954E-C3C136F3960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D05C139-080E-2548-AEA9-AF5A6E6E659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8272463" y="0"/>
            <a:ext cx="6324600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t" anchorCtr="0" compatLnSpc="1">
            <a:prstTxWarp prst="textNoShape">
              <a:avLst/>
            </a:prstTxWarp>
          </a:bodyPr>
          <a:lstStyle>
            <a:lvl1pPr algn="r"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3027D88-FF63-544E-B8F1-CD9CD49FE1B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defTabSz="1968500">
              <a:defRPr sz="26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5E8D4B3-1F5B-9044-B886-14F6FE333E9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272463" y="20051713"/>
            <a:ext cx="6324600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6900" tIns="98450" rIns="196900" bIns="98450" numCol="1" anchor="b" anchorCtr="0" compatLnSpc="1">
            <a:prstTxWarp prst="textNoShape">
              <a:avLst/>
            </a:prstTxWarp>
          </a:bodyPr>
          <a:lstStyle>
            <a:lvl1pPr algn="r" defTabSz="1968500">
              <a:defRPr sz="2600"/>
            </a:lvl1pPr>
          </a:lstStyle>
          <a:p>
            <a:fld id="{1EFC8496-1004-0F49-ADCE-70E852CADCBA}" type="slidenum">
              <a:rPr lang="en-US" altLang="ja-JP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24:14.51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3T13:24:55.07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04:30:12.6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04:30:12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5C1222-AA60-AB4C-BA33-9EB6EC90F9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D335703-604D-8840-B55C-E70670A6FC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8267700" y="0"/>
            <a:ext cx="6326188" cy="1055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FE3D853-B0C1-1A42-B2E2-6DB951ED351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703388" y="1582738"/>
            <a:ext cx="11191875" cy="7915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C885E8F-8EB1-E24A-B86E-C9C053B954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460500" y="10026650"/>
            <a:ext cx="11677650" cy="949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8145291-64F3-C949-83D1-094C2285CB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8E39246C-E20F-E04F-A03D-FD095DC1D5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267700" y="20048538"/>
            <a:ext cx="6326188" cy="105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DB0DEA4-E0F6-FD42-B43D-9FF702984A75}" type="slidenum">
              <a:rPr lang="en-US" altLang="ja-JP"/>
              <a:pPr/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52674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105348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58022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2106960" algn="l" rtl="0" eaLnBrk="0" fontAlgn="base" hangingPunct="0">
      <a:spcBef>
        <a:spcPct val="30000"/>
      </a:spcBef>
      <a:spcAft>
        <a:spcPct val="0"/>
      </a:spcAft>
      <a:defRPr kumimoji="1" sz="1383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63370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044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718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3921" algn="l" defTabSz="1053480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アブストラクトページ用（プライマリークラス）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98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47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599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1539425"/>
            <a:ext cx="7654171" cy="7598117"/>
          </a:xfrm>
        </p:spPr>
        <p:txBody>
          <a:bodyPr/>
          <a:lstStyle>
            <a:lvl1pPr>
              <a:defRPr sz="4989"/>
            </a:lvl1pPr>
            <a:lvl2pPr>
              <a:defRPr sz="4365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7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712788"/>
            <a:ext cx="4876384" cy="2494756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1539425"/>
            <a:ext cx="7654171" cy="7598117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775" indent="0">
              <a:buNone/>
              <a:defRPr sz="4365"/>
            </a:lvl2pPr>
            <a:lvl3pPr marL="1425550" indent="0">
              <a:buNone/>
              <a:defRPr sz="3742"/>
            </a:lvl3pPr>
            <a:lvl4pPr marL="2138324" indent="0">
              <a:buNone/>
              <a:defRPr sz="3118"/>
            </a:lvl4pPr>
            <a:lvl5pPr marL="2851099" indent="0">
              <a:buNone/>
              <a:defRPr sz="3118"/>
            </a:lvl5pPr>
            <a:lvl6pPr marL="3563874" indent="0">
              <a:buNone/>
              <a:defRPr sz="3118"/>
            </a:lvl6pPr>
            <a:lvl7pPr marL="4276649" indent="0">
              <a:buNone/>
              <a:defRPr sz="3118"/>
            </a:lvl7pPr>
            <a:lvl8pPr marL="4989424" indent="0">
              <a:buNone/>
              <a:defRPr sz="3118"/>
            </a:lvl8pPr>
            <a:lvl9pPr marL="5702198" indent="0">
              <a:buNone/>
              <a:defRPr sz="311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3207544"/>
            <a:ext cx="4876384" cy="5942372"/>
          </a:xfrm>
        </p:spPr>
        <p:txBody>
          <a:bodyPr/>
          <a:lstStyle>
            <a:lvl1pPr marL="0" indent="0">
              <a:buNone/>
              <a:defRPr sz="2494"/>
            </a:lvl1pPr>
            <a:lvl2pPr marL="712775" indent="0">
              <a:buNone/>
              <a:defRPr sz="2183"/>
            </a:lvl2pPr>
            <a:lvl3pPr marL="1425550" indent="0">
              <a:buNone/>
              <a:defRPr sz="1871"/>
            </a:lvl3pPr>
            <a:lvl4pPr marL="2138324" indent="0">
              <a:buNone/>
              <a:defRPr sz="1559"/>
            </a:lvl4pPr>
            <a:lvl5pPr marL="2851099" indent="0">
              <a:buNone/>
              <a:defRPr sz="1559"/>
            </a:lvl5pPr>
            <a:lvl6pPr marL="3563874" indent="0">
              <a:buNone/>
              <a:defRPr sz="1559"/>
            </a:lvl6pPr>
            <a:lvl7pPr marL="4276649" indent="0">
              <a:buNone/>
              <a:defRPr sz="1559"/>
            </a:lvl7pPr>
            <a:lvl8pPr marL="4989424" indent="0">
              <a:buNone/>
              <a:defRPr sz="1559"/>
            </a:lvl8pPr>
            <a:lvl9pPr marL="5702198" indent="0">
              <a:buNone/>
              <a:defRPr sz="155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8936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74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569240"/>
            <a:ext cx="3260110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569240"/>
            <a:ext cx="9591338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01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C593D-50EE-492C-BF62-7061D845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7152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2227AF-C1D2-4D5B-BB89-3FC06B405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B6EF-1BBD-44F7-8105-357758AD3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215177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788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1749795"/>
            <a:ext cx="12851448" cy="3722335"/>
          </a:xfrm>
        </p:spPr>
        <p:txBody>
          <a:bodyPr anchor="b"/>
          <a:lstStyle>
            <a:lvl1pPr algn="ctr"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5615678"/>
            <a:ext cx="11339513" cy="2581379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775" indent="0" algn="ctr">
              <a:buNone/>
              <a:defRPr sz="3118"/>
            </a:lvl2pPr>
            <a:lvl3pPr marL="1425550" indent="0" algn="ctr">
              <a:buNone/>
              <a:defRPr sz="2806"/>
            </a:lvl3pPr>
            <a:lvl4pPr marL="2138324" indent="0" algn="ctr">
              <a:buNone/>
              <a:defRPr sz="2494"/>
            </a:lvl4pPr>
            <a:lvl5pPr marL="2851099" indent="0" algn="ctr">
              <a:buNone/>
              <a:defRPr sz="2494"/>
            </a:lvl5pPr>
            <a:lvl6pPr marL="3563874" indent="0" algn="ctr">
              <a:buNone/>
              <a:defRPr sz="2494"/>
            </a:lvl6pPr>
            <a:lvl7pPr marL="4276649" indent="0" algn="ctr">
              <a:buNone/>
              <a:defRPr sz="2494"/>
            </a:lvl7pPr>
            <a:lvl8pPr marL="4989424" indent="0" algn="ctr">
              <a:buNone/>
              <a:defRPr sz="2494"/>
            </a:lvl8pPr>
            <a:lvl9pPr marL="5702198" indent="0" algn="ctr">
              <a:buNone/>
              <a:defRPr sz="24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48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55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2665532"/>
            <a:ext cx="13040439" cy="4447496"/>
          </a:xfrm>
        </p:spPr>
        <p:txBody>
          <a:bodyPr anchor="b"/>
          <a:lstStyle>
            <a:lvl1pPr>
              <a:defRPr sz="935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7155103"/>
            <a:ext cx="13040439" cy="2338833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/>
                </a:solidFill>
              </a:defRPr>
            </a:lvl1pPr>
            <a:lvl2pPr marL="712775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550" indent="0">
              <a:buNone/>
              <a:defRPr sz="2806">
                <a:solidFill>
                  <a:schemeClr val="tx1">
                    <a:tint val="75000"/>
                  </a:schemeClr>
                </a:solidFill>
              </a:defRPr>
            </a:lvl3pPr>
            <a:lvl4pPr marL="21383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4pPr>
            <a:lvl5pPr marL="285109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5pPr>
            <a:lvl6pPr marL="356387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6pPr>
            <a:lvl7pPr marL="4276649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7pPr>
            <a:lvl8pPr marL="4989424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8pPr>
            <a:lvl9pPr marL="5702198" indent="0">
              <a:buNone/>
              <a:defRPr sz="24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629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2846200"/>
            <a:ext cx="6425724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30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569242"/>
            <a:ext cx="13040439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2620980"/>
            <a:ext cx="63961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3905482"/>
            <a:ext cx="63961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2620980"/>
            <a:ext cx="6427693" cy="128450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775" indent="0">
              <a:buNone/>
              <a:defRPr sz="3118" b="1"/>
            </a:lvl2pPr>
            <a:lvl3pPr marL="1425550" indent="0">
              <a:buNone/>
              <a:defRPr sz="2806" b="1"/>
            </a:lvl3pPr>
            <a:lvl4pPr marL="2138324" indent="0">
              <a:buNone/>
              <a:defRPr sz="2494" b="1"/>
            </a:lvl4pPr>
            <a:lvl5pPr marL="2851099" indent="0">
              <a:buNone/>
              <a:defRPr sz="2494" b="1"/>
            </a:lvl5pPr>
            <a:lvl6pPr marL="3563874" indent="0">
              <a:buNone/>
              <a:defRPr sz="2494" b="1"/>
            </a:lvl6pPr>
            <a:lvl7pPr marL="4276649" indent="0">
              <a:buNone/>
              <a:defRPr sz="2494" b="1"/>
            </a:lvl7pPr>
            <a:lvl8pPr marL="4989424" indent="0">
              <a:buNone/>
              <a:defRPr sz="2494" b="1"/>
            </a:lvl8pPr>
            <a:lvl9pPr marL="5702198" indent="0">
              <a:buNone/>
              <a:defRPr sz="24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3905482"/>
            <a:ext cx="6427693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51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650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862174" rtl="0" eaLnBrk="1" latinLnBrk="0" hangingPunct="1">
        <a:lnSpc>
          <a:spcPct val="90000"/>
        </a:lnSpc>
        <a:spcBef>
          <a:spcPct val="0"/>
        </a:spcBef>
        <a:buNone/>
        <a:defRPr kumimoji="1" sz="41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5544" indent="-215544" algn="l" defTabSz="862174" rtl="0" eaLnBrk="1" latinLnBrk="0" hangingPunct="1">
        <a:lnSpc>
          <a:spcPct val="90000"/>
        </a:lnSpc>
        <a:spcBef>
          <a:spcPts val="943"/>
        </a:spcBef>
        <a:buFont typeface="Arial" panose="020B0604020202020204" pitchFamily="34" charset="0"/>
        <a:buChar char="•"/>
        <a:defRPr kumimoji="1"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4663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2263" kern="1200">
          <a:solidFill>
            <a:schemeClr val="tx1"/>
          </a:solidFill>
          <a:latin typeface="+mn-lt"/>
          <a:ea typeface="+mn-ea"/>
          <a:cs typeface="+mn-cs"/>
        </a:defRPr>
      </a:lvl2pPr>
      <a:lvl3pPr marL="1077718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885" kern="1200">
          <a:solidFill>
            <a:schemeClr val="tx1"/>
          </a:solidFill>
          <a:latin typeface="+mn-lt"/>
          <a:ea typeface="+mn-ea"/>
          <a:cs typeface="+mn-cs"/>
        </a:defRPr>
      </a:lvl3pPr>
      <a:lvl4pPr marL="1508804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939892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370979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802066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233153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664241" indent="-215544" algn="l" defTabSz="862174" rtl="0" eaLnBrk="1" latinLnBrk="0" hangingPunct="1">
        <a:lnSpc>
          <a:spcPct val="90000"/>
        </a:lnSpc>
        <a:spcBef>
          <a:spcPts val="471"/>
        </a:spcBef>
        <a:buFont typeface="Arial" panose="020B0604020202020204" pitchFamily="34" charset="0"/>
        <a:buChar char="•"/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1pPr>
      <a:lvl2pPr marL="43108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2pPr>
      <a:lvl3pPr marL="862174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3pPr>
      <a:lvl4pPr marL="129326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4pPr>
      <a:lvl5pPr marL="1724348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5pPr>
      <a:lvl6pPr marL="2155435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6pPr>
      <a:lvl7pPr marL="2586522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7pPr>
      <a:lvl8pPr marL="3017610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8pPr>
      <a:lvl9pPr marL="3448697" algn="l" defTabSz="862174" rtl="0" eaLnBrk="1" latinLnBrk="0" hangingPunct="1">
        <a:defRPr kumimoji="1" sz="16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FD3455A-94BB-4384-9D81-3373DDA6E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06" y="569241"/>
            <a:ext cx="13041939" cy="9276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D97918-B164-4912-9485-268492402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8706" y="1416720"/>
            <a:ext cx="13041939" cy="898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379914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5" r:id="rId2"/>
    <p:sldLayoutId id="2147483660" r:id="rId3"/>
  </p:sldLayoutIdLst>
  <p:txStyles>
    <p:titleStyle>
      <a:lvl1pPr algn="l" defTabSz="1018276" rtl="0" eaLnBrk="1" latinLnBrk="0" hangingPunct="1">
        <a:lnSpc>
          <a:spcPct val="90000"/>
        </a:lnSpc>
        <a:spcBef>
          <a:spcPct val="0"/>
        </a:spcBef>
        <a:buNone/>
        <a:defRPr kumimoji="1"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4569" indent="-254569" algn="l" defTabSz="1018276" rtl="0" eaLnBrk="1" latinLnBrk="0" hangingPunct="1">
        <a:lnSpc>
          <a:spcPct val="90000"/>
        </a:lnSpc>
        <a:spcBef>
          <a:spcPts val="1114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1pPr>
      <a:lvl2pPr marL="763707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673" kern="1200">
          <a:solidFill>
            <a:schemeClr val="tx1"/>
          </a:solidFill>
          <a:latin typeface="+mn-lt"/>
          <a:ea typeface="+mn-ea"/>
          <a:cs typeface="+mn-cs"/>
        </a:defRPr>
      </a:lvl2pPr>
      <a:lvl3pPr marL="1272845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227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291121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800259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309396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818534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327672" indent="-254569" algn="l" defTabSz="1018276" rtl="0" eaLnBrk="1" latinLnBrk="0" hangingPunct="1">
        <a:lnSpc>
          <a:spcPct val="90000"/>
        </a:lnSpc>
        <a:spcBef>
          <a:spcPts val="557"/>
        </a:spcBef>
        <a:buFont typeface="Arial" panose="020B0604020202020204" pitchFamily="34" charset="0"/>
        <a:buChar char="•"/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1pPr>
      <a:lvl2pPr marL="50913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2pPr>
      <a:lvl3pPr marL="1018276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3pPr>
      <a:lvl4pPr marL="1527414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4pPr>
      <a:lvl5pPr marL="2036552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5pPr>
      <a:lvl6pPr marL="2545690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6pPr>
      <a:lvl7pPr marL="3054828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7pPr>
      <a:lvl8pPr marL="3563965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8pPr>
      <a:lvl9pPr marL="4073103" algn="l" defTabSz="1018276" rtl="0" eaLnBrk="1" latinLnBrk="0" hangingPunct="1">
        <a:defRPr kumimoji="1" sz="20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569242"/>
            <a:ext cx="13040439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2846200"/>
            <a:ext cx="13040439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9909729"/>
            <a:ext cx="5102781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9909729"/>
            <a:ext cx="3401854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7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1425550" rtl="0" eaLnBrk="1" latinLnBrk="0" hangingPunct="1">
        <a:lnSpc>
          <a:spcPct val="90000"/>
        </a:lnSpc>
        <a:spcBef>
          <a:spcPct val="0"/>
        </a:spcBef>
        <a:buNone/>
        <a:defRPr kumimoji="1"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387" indent="-356387" algn="l" defTabSz="1425550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kumimoji="1" sz="4365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193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4712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3207487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92026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63303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5345811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6058586" indent="-356387" algn="l" defTabSz="1425550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1pPr>
      <a:lvl2pPr marL="712775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2pPr>
      <a:lvl3pPr marL="1425550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3pPr>
      <a:lvl4pPr marL="21383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4pPr>
      <a:lvl5pPr marL="285109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5pPr>
      <a:lvl6pPr marL="356387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6pPr>
      <a:lvl7pPr marL="4276649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7pPr>
      <a:lvl8pPr marL="4989424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8pPr>
      <a:lvl9pPr marL="5702198" algn="l" defTabSz="1425550" rtl="0" eaLnBrk="1" latinLnBrk="0" hangingPunct="1">
        <a:defRPr kumimoji="1" sz="28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trobo.jp/teamlis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customXml" Target="../ink/ink1.xml"/><Relationship Id="rId7" Type="http://schemas.openxmlformats.org/officeDocument/2006/relationships/image" Target="../media/image30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emf"/><Relationship Id="rId7" Type="http://schemas.openxmlformats.org/officeDocument/2006/relationships/customXml" Target="../ink/ink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4C5521D0-6D4E-9F47-9798-8C12AB809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23" y="374282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DCE695B-C0E7-7944-89B8-D691FAEA7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9674" y="2048052"/>
            <a:ext cx="7344815" cy="83496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モデルの構成</a:t>
            </a:r>
            <a:endParaRPr lang="en-US" altLang="ja-JP" sz="2168" b="1" dirty="0">
              <a:solidFill>
                <a:srgbClr val="FF0000"/>
              </a:solidFill>
            </a:endParaRP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要求分析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381853" indent="-381853" defTabSz="1018276" eaLnBrk="1" hangingPunct="1">
              <a:lnSpc>
                <a:spcPct val="80000"/>
              </a:lnSpc>
              <a:spcBef>
                <a:spcPts val="668"/>
              </a:spcBef>
              <a:buFont typeface="+mj-lt"/>
              <a:buAutoNum type="arabicPeriod" startAt="2"/>
            </a:pPr>
            <a:r>
              <a:rPr lang="ja-JP" altLang="en-US" sz="1782" dirty="0">
                <a:solidFill>
                  <a:prstClr val="black"/>
                </a:solidFill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分析モデル</a:t>
            </a:r>
            <a:endParaRPr lang="en-US" altLang="ja-JP" sz="1782" dirty="0">
              <a:solidFill>
                <a:prstClr val="black"/>
              </a:solidFill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ポイント以上）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A20F311-75C9-FC41-879D-AE0D34B8EB9B}"/>
              </a:ext>
            </a:extLst>
          </p:cNvPr>
          <p:cNvSpPr txBox="1"/>
          <p:nvPr/>
        </p:nvSpPr>
        <p:spPr>
          <a:xfrm>
            <a:off x="214860" y="9656575"/>
            <a:ext cx="7104254" cy="723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ここに書いた説明で、モデル図全体を読んで得られる分析、設計の全体像、重要なポイント、効果や実績を捉えることができる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C3979B9-54E4-F345-81E2-BD645CFE28B9}"/>
              </a:ext>
            </a:extLst>
          </p:cNvPr>
          <p:cNvSpPr txBox="1"/>
          <p:nvPr/>
        </p:nvSpPr>
        <p:spPr>
          <a:xfrm>
            <a:off x="7583428" y="9022820"/>
            <a:ext cx="7321061" cy="1355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2052" dirty="0">
                <a:solidFill>
                  <a:schemeClr val="bg1">
                    <a:lumMod val="50000"/>
                  </a:schemeClr>
                </a:solidFill>
              </a:rPr>
              <a:t>ここに書いた説明で、どのように分析設計が進められ、分析に何が書いてあるか、設計の何が書いてあるか、制御として何に取り組んでいるか、それらがどのようにつながっているか、といったことが把握できる</a:t>
            </a:r>
          </a:p>
        </p:txBody>
      </p:sp>
      <p:sp>
        <p:nvSpPr>
          <p:cNvPr id="14" name="吹き出し: 四角形 15">
            <a:extLst>
              <a:ext uri="{FF2B5EF4-FFF2-40B4-BE49-F238E27FC236}">
                <a16:creationId xmlns:a16="http://schemas.microsoft.com/office/drawing/2014/main" id="{9CC1E1A6-FEA3-3D42-BCF8-139C71F08402}"/>
              </a:ext>
            </a:extLst>
          </p:cNvPr>
          <p:cNvSpPr/>
          <p:nvPr/>
        </p:nvSpPr>
        <p:spPr>
          <a:xfrm>
            <a:off x="9966460" y="7169909"/>
            <a:ext cx="3206339" cy="882062"/>
          </a:xfrm>
          <a:prstGeom prst="wedgeRectCallout">
            <a:avLst>
              <a:gd name="adj1" fmla="val -77127"/>
              <a:gd name="adj2" fmla="val 206505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5" name="吹き出し: 四角形 16">
            <a:extLst>
              <a:ext uri="{FF2B5EF4-FFF2-40B4-BE49-F238E27FC236}">
                <a16:creationId xmlns:a16="http://schemas.microsoft.com/office/drawing/2014/main" id="{BA0D2F77-915E-C044-B126-F3C1DDE22BCD}"/>
              </a:ext>
            </a:extLst>
          </p:cNvPr>
          <p:cNvSpPr/>
          <p:nvPr/>
        </p:nvSpPr>
        <p:spPr>
          <a:xfrm>
            <a:off x="9966460" y="7122978"/>
            <a:ext cx="3206339" cy="882062"/>
          </a:xfrm>
          <a:prstGeom prst="wedgeRectCallout">
            <a:avLst>
              <a:gd name="adj1" fmla="val -243656"/>
              <a:gd name="adj2" fmla="val 23754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6" name="吹き出し: 四角形 17">
            <a:extLst>
              <a:ext uri="{FF2B5EF4-FFF2-40B4-BE49-F238E27FC236}">
                <a16:creationId xmlns:a16="http://schemas.microsoft.com/office/drawing/2014/main" id="{8D3A5EBF-D84C-CB44-B08D-6BF2D1207659}"/>
              </a:ext>
            </a:extLst>
          </p:cNvPr>
          <p:cNvSpPr/>
          <p:nvPr/>
        </p:nvSpPr>
        <p:spPr>
          <a:xfrm>
            <a:off x="9966460" y="7098337"/>
            <a:ext cx="3206339" cy="953634"/>
          </a:xfrm>
          <a:prstGeom prst="wedgeRectCallout">
            <a:avLst>
              <a:gd name="adj1" fmla="val -139890"/>
              <a:gd name="adj2" fmla="val -20387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ja-JP" altLang="en-US" sz="2052" dirty="0">
                <a:solidFill>
                  <a:srgbClr val="0070C0"/>
                </a:solidFill>
              </a:rPr>
              <a:t>提出時には消してください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2351C5A-CF92-284C-AD2D-94D23A07A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2048052"/>
            <a:ext cx="7104254" cy="3808482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チーム紹介、目標、意気込み</a:t>
            </a:r>
            <a:endParaRPr lang="ja-JP" altLang="en-US" sz="1782" dirty="0"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チーム紹介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  <a:b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</a:b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私たち「てなろぼ★ぷらいまりぃ」は、株式会社システナ大阪支社ロボット制御ワーキンググループ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(WG)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の松山事業所所属メンバーで構成されたチームです。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松山からの参加は今大会が初めてとなります。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目標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・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・</a:t>
            </a:r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endParaRPr lang="en-US" altLang="ja-JP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marL="0" indent="0"/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【</a:t>
            </a:r>
            <a:r>
              <a:rPr lang="ja-JP" altLang="en-US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意気込み</a:t>
            </a:r>
            <a:r>
              <a:rPr lang="en-US" altLang="ja-JP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】</a:t>
            </a:r>
          </a:p>
          <a:p>
            <a:pPr marL="0" indent="0"/>
            <a:endParaRPr lang="ja-JP" altLang="en-US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94F9FC9-983D-6341-84E1-6185BB35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60" y="6054252"/>
            <a:ext cx="7104254" cy="4343465"/>
          </a:xfrm>
          <a:prstGeom prst="rect">
            <a:avLst/>
          </a:prstGeom>
          <a:noFill/>
          <a:ln w="9525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marL="0" indent="0" defTabSz="862174"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2168" b="1" dirty="0">
                <a:solidFill>
                  <a:srgbClr val="FF0000"/>
                </a:solidFill>
              </a:rPr>
              <a:t>モデルの概要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ダミーテキストダミーテキストダミーテキストダミーテキストダミーテキストダミーテキストダミーテキストダミーテキスト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ダミーテキストダミーテキスト</a:t>
            </a:r>
            <a:endParaRPr lang="en-US" altLang="ja-JP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219212" indent="-219212" eaLnBrk="1" hangingPunct="1">
              <a:lnSpc>
                <a:spcPct val="80000"/>
              </a:lnSpc>
              <a:spcBef>
                <a:spcPts val="668"/>
              </a:spcBef>
              <a:buFont typeface="Arial" panose="020B0604020202020204" pitchFamily="34" charset="0"/>
              <a:buChar char="•"/>
            </a:pP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（文字サイズは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16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ポイント以上、全角で</a:t>
            </a:r>
            <a:r>
              <a:rPr lang="en-US" altLang="ja-JP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300</a:t>
            </a:r>
            <a:r>
              <a:rPr lang="ja-JP" altLang="en-US" sz="1782" dirty="0">
                <a:latin typeface="HG丸ｺﾞｼｯｸM-PRO" panose="020F0600000000000000" pitchFamily="50" charset="-128"/>
                <a:ea typeface="HG丸ｺﾞｼｯｸM-PRO" panose="020F0600000000000000" pitchFamily="50" charset="-128"/>
              </a:rPr>
              <a:t>文字程度）</a:t>
            </a:r>
          </a:p>
          <a:p>
            <a:pPr marL="0" indent="0" eaLnBrk="1" hangingPunct="1">
              <a:lnSpc>
                <a:spcPct val="80000"/>
              </a:lnSpc>
              <a:spcBef>
                <a:spcPts val="668"/>
              </a:spcBef>
            </a:pPr>
            <a:endParaRPr lang="ja-JP" altLang="en-US" sz="1782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  <a:p>
            <a:pPr marL="0" indent="0"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2004" dirty="0">
              <a:latin typeface="HG丸ｺﾞｼｯｸM-PRO" panose="020F0600000000000000" pitchFamily="50" charset="-128"/>
              <a:ea typeface="HG丸ｺﾞｼｯｸM-PRO" panose="020F0600000000000000" pitchFamily="50" charset="-128"/>
            </a:endParaRP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C1472DD0-14C8-01CA-4AAE-6BECD5AF0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52" y="1326472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161D09-00FF-31B1-120D-6EDB038DC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5852" y="850377"/>
            <a:ext cx="1928136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2" name="Rectangle 17">
            <a:extLst>
              <a:ext uri="{FF2B5EF4-FFF2-40B4-BE49-F238E27FC236}">
                <a16:creationId xmlns:a16="http://schemas.microsoft.com/office/drawing/2014/main" id="{46801F28-0D57-20B0-9666-44E8A6E3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298" y="1326472"/>
            <a:ext cx="1179737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3" name="Rectangle 17">
            <a:extLst>
              <a:ext uri="{FF2B5EF4-FFF2-40B4-BE49-F238E27FC236}">
                <a16:creationId xmlns:a16="http://schemas.microsoft.com/office/drawing/2014/main" id="{943C4037-4556-7D81-BB8F-160251C9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9155" y="1326472"/>
            <a:ext cx="1296144" cy="593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42537" tIns="71269" rIns="142537" bIns="71269" anchor="ctr"/>
          <a:lstStyle/>
          <a:p>
            <a:pPr defTabSz="1279525"/>
            <a:r>
              <a:rPr lang="en-US" altLang="ja-JP" sz="2400" dirty="0">
                <a:latin typeface="ＭＳ Ｐゴシック" panose="020B0600070205080204" pitchFamily="34" charset="-128"/>
              </a:rPr>
              <a:t>XXXXX</a:t>
            </a:r>
            <a:endParaRPr lang="ja-JP" altLang="en-US" sz="2400" dirty="0">
              <a:latin typeface="ＭＳ Ｐゴシック" panose="020B0600070205080204" pitchFamily="34" charset="-128"/>
            </a:endParaRPr>
          </a:p>
        </p:txBody>
      </p:sp>
      <p:sp>
        <p:nvSpPr>
          <p:cNvPr id="2" name="吹き出し: 四角形 18">
            <a:extLst>
              <a:ext uri="{FF2B5EF4-FFF2-40B4-BE49-F238E27FC236}">
                <a16:creationId xmlns:a16="http://schemas.microsoft.com/office/drawing/2014/main" id="{D77D73AE-8206-ACEB-BE25-6CC7A3D49E1F}"/>
              </a:ext>
            </a:extLst>
          </p:cNvPr>
          <p:cNvSpPr/>
          <p:nvPr/>
        </p:nvSpPr>
        <p:spPr>
          <a:xfrm>
            <a:off x="9503891" y="1748284"/>
            <a:ext cx="5400600" cy="1221357"/>
          </a:xfrm>
          <a:prstGeom prst="wedgeRectCallout">
            <a:avLst>
              <a:gd name="adj1" fmla="val -45329"/>
              <a:gd name="adj2" fmla="val -100219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1" hangingPunct="1"/>
            <a:r>
              <a:rPr lang="en-US" altLang="ja-JP" sz="2052" dirty="0">
                <a:solidFill>
                  <a:srgbClr val="0070C0"/>
                </a:solidFill>
              </a:rPr>
              <a:t>XXXXX</a:t>
            </a:r>
            <a:r>
              <a:rPr lang="ja-JP" altLang="en-US" sz="2052" dirty="0">
                <a:solidFill>
                  <a:srgbClr val="0070C0"/>
                </a:solidFill>
              </a:rPr>
              <a:t>には</a:t>
            </a:r>
            <a:r>
              <a:rPr lang="en-US" altLang="ja-JP" sz="2052" dirty="0">
                <a:solidFill>
                  <a:srgbClr val="0070C0"/>
                </a:solidFill>
              </a:rPr>
              <a:t>ET</a:t>
            </a:r>
            <a:r>
              <a:rPr lang="ja-JP" altLang="en-US" sz="2052" dirty="0">
                <a:solidFill>
                  <a:srgbClr val="0070C0"/>
                </a:solidFill>
              </a:rPr>
              <a:t>ロボコン公式</a:t>
            </a:r>
            <a:r>
              <a:rPr lang="en-US" altLang="ja-JP" sz="2052" dirty="0">
                <a:solidFill>
                  <a:srgbClr val="0070C0"/>
                </a:solidFill>
              </a:rPr>
              <a:t>HP</a:t>
            </a:r>
            <a:r>
              <a:rPr lang="ja-JP" altLang="en-US" sz="2052" dirty="0">
                <a:solidFill>
                  <a:srgbClr val="0070C0"/>
                </a:solidFill>
              </a:rPr>
              <a:t>に掲載されている参加チーム一覧表の該当項目を記載</a:t>
            </a:r>
            <a:endParaRPr lang="en-US" altLang="ja-JP" sz="2052" dirty="0">
              <a:solidFill>
                <a:srgbClr val="0070C0"/>
              </a:solidFill>
            </a:endParaRPr>
          </a:p>
          <a:p>
            <a:pPr eaLnBrk="1" hangingPunct="1"/>
            <a:r>
              <a:rPr lang="en-US" altLang="ja-JP" sz="2052" dirty="0">
                <a:solidFill>
                  <a:srgbClr val="0070C0"/>
                </a:solidFill>
              </a:rPr>
              <a:t>(</a:t>
            </a:r>
            <a:r>
              <a:rPr lang="en-US" altLang="ja-JP" sz="2052" dirty="0">
                <a:solidFill>
                  <a:srgbClr val="0070C0"/>
                </a:solidFill>
                <a:hlinkClick r:id="rId2"/>
              </a:rPr>
              <a:t>https://www.etrobo.jp/teamlist/</a:t>
            </a:r>
            <a:r>
              <a:rPr lang="en-US" altLang="ja-JP" sz="2052" dirty="0">
                <a:solidFill>
                  <a:srgbClr val="0070C0"/>
                </a:solidFill>
              </a:rPr>
              <a:t>)</a:t>
            </a:r>
            <a:endParaRPr lang="ja-JP" altLang="en-US" sz="2052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17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8738640-807A-7E29-9AE4-292BE60FF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4" y="652982"/>
            <a:ext cx="7720755" cy="519662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1-1.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基本戦略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基本的な考え方として、我々競技者はバーチャル運転手に走行体の運転を依頼するイメージを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持つ。バーチャル運転手とは、限りなくライン上を走行しながら与えられた目的地へ向かう模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範的な運転手を指す。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その上でダブルループ侵入前から脱出後までのコースを汎化して捉えると、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b="1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黒ライン⇒</a:t>
            </a:r>
            <a:r>
              <a:rPr lang="ja-JP" altLang="en-US" sz="1400" b="1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青ライン</a:t>
            </a:r>
            <a:r>
              <a:rPr lang="ja-JP" altLang="en-US" sz="1400" b="1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⇒分岐の繰返し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であることが分かる。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つまり、バーチャル運転手に青ライン検知後の分岐方向を順を追って教えて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おくことで、分岐を誤らずにダブルループを走行することが期待できる。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以下にダブルループの侵入部を例に走行イメージを示す。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赤矢印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①</a:t>
            </a:r>
            <a:r>
              <a:rPr lang="en-US" altLang="ja-JP" sz="1400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の個所では黒色のラインをトレースして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走行する。その際走行体が左右どちらのラインエッジにを走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行しているかは問わない。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青ラインを検知後、</a:t>
            </a:r>
            <a:r>
              <a:rPr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青矢印</a:t>
            </a:r>
            <a:r>
              <a:rPr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②</a:t>
            </a:r>
            <a:r>
              <a:rPr lang="en-US" altLang="ja-JP" sz="1400" dirty="0">
                <a:solidFill>
                  <a:schemeClr val="accent1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の個所では青色のラインをト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レースして走行する。この時、最初に目指す方向が右である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ことをバーチャル運転手は知っている。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そのため、黒ライン検知後の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黄色矢印</a:t>
            </a:r>
            <a:r>
              <a:rPr lang="en-US" altLang="ja-JP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(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③</a:t>
            </a:r>
            <a:r>
              <a:rPr lang="en-US" altLang="ja-JP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)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の個所ではバー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チャル運転手は可能な限り右を目指して走行する。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ただし、限りなくライン上を走行する特性により、結果とし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て</a:t>
            </a:r>
            <a:r>
              <a:rPr lang="ja-JP" altLang="en-US" sz="1400" dirty="0">
                <a:solidFill>
                  <a:schemeClr val="accent4">
                    <a:lumMod val="75000"/>
                  </a:schemeClr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黄色矢印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の示すように、より右にあるライン上をトレース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しながら走行する。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以降も分岐時の進行方向を知っており、上記の動作を繰り返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すこととする。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ED64A9-B13C-E295-15FF-22D743B4A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38" y="0"/>
            <a:ext cx="1782501" cy="561372"/>
          </a:xfrm>
          <a:prstGeom prst="rect">
            <a:avLst/>
          </a:prstGeom>
        </p:spPr>
      </p:pic>
      <p:sp>
        <p:nvSpPr>
          <p:cNvPr id="15" name="Google Shape;92;p3">
            <a:extLst>
              <a:ext uri="{FF2B5EF4-FFF2-40B4-BE49-F238E27FC236}">
                <a16:creationId xmlns:a16="http://schemas.microsoft.com/office/drawing/2014/main" id="{0CB19D41-B315-D2F3-0574-4C5741DA70FA}"/>
              </a:ext>
            </a:extLst>
          </p:cNvPr>
          <p:cNvSpPr txBox="1">
            <a:spLocks noGrp="1"/>
          </p:cNvSpPr>
          <p:nvPr/>
        </p:nvSpPr>
        <p:spPr>
          <a:xfrm>
            <a:off x="0" y="23866"/>
            <a:ext cx="7873249" cy="51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1. 機能モデル</a:t>
            </a:r>
            <a:endParaRPr sz="2800" b="1" dirty="0">
              <a:solidFill>
                <a:srgbClr val="ED7D31"/>
              </a:solidFill>
              <a:latin typeface="+mj-ea"/>
              <a:ea typeface="+mj-ea"/>
            </a:endParaRPr>
          </a:p>
        </p:txBody>
      </p:sp>
      <p:sp>
        <p:nvSpPr>
          <p:cNvPr id="16" name="Google Shape;110;p3">
            <a:extLst>
              <a:ext uri="{FF2B5EF4-FFF2-40B4-BE49-F238E27FC236}">
                <a16:creationId xmlns:a16="http://schemas.microsoft.com/office/drawing/2014/main" id="{E5849CF8-96C8-50A6-C787-45FE2ABF0F1A}"/>
              </a:ext>
            </a:extLst>
          </p:cNvPr>
          <p:cNvSpPr/>
          <p:nvPr/>
        </p:nvSpPr>
        <p:spPr>
          <a:xfrm>
            <a:off x="7649914" y="-1773"/>
            <a:ext cx="5463600" cy="5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てなろぼ★ぷらいまりぃ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インク 17">
                <a:extLst>
                  <a:ext uri="{FF2B5EF4-FFF2-40B4-BE49-F238E27FC236}">
                    <a16:creationId xmlns:a16="http://schemas.microsoft.com/office/drawing/2014/main" id="{DFC48485-B09A-7828-3758-61EEDCDB8E21}"/>
                  </a:ext>
                </a:extLst>
              </p14:cNvPr>
              <p14:cNvContentPartPr/>
              <p14:nvPr/>
            </p14:nvContentPartPr>
            <p14:xfrm>
              <a:off x="8296793" y="121087"/>
              <a:ext cx="360" cy="360"/>
            </p14:xfrm>
          </p:contentPart>
        </mc:Choice>
        <mc:Fallback xmlns="">
          <p:pic>
            <p:nvPicPr>
              <p:cNvPr id="18" name="インク 17">
                <a:extLst>
                  <a:ext uri="{FF2B5EF4-FFF2-40B4-BE49-F238E27FC236}">
                    <a16:creationId xmlns:a16="http://schemas.microsoft.com/office/drawing/2014/main" id="{DFC48485-B09A-7828-3758-61EEDCDB8E2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290673" y="11496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インク 20">
                <a:extLst>
                  <a:ext uri="{FF2B5EF4-FFF2-40B4-BE49-F238E27FC236}">
                    <a16:creationId xmlns:a16="http://schemas.microsoft.com/office/drawing/2014/main" id="{0FD97F9E-4E3B-3F7F-80A4-8BF47475E612}"/>
                  </a:ext>
                </a:extLst>
              </p14:cNvPr>
              <p14:cNvContentPartPr/>
              <p14:nvPr/>
            </p14:nvContentPartPr>
            <p14:xfrm>
              <a:off x="8982593" y="1667287"/>
              <a:ext cx="360" cy="360"/>
            </p14:xfrm>
          </p:contentPart>
        </mc:Choice>
        <mc:Fallback xmlns="">
          <p:pic>
            <p:nvPicPr>
              <p:cNvPr id="21" name="インク 20">
                <a:extLst>
                  <a:ext uri="{FF2B5EF4-FFF2-40B4-BE49-F238E27FC236}">
                    <a16:creationId xmlns:a16="http://schemas.microsoft.com/office/drawing/2014/main" id="{0FD97F9E-4E3B-3F7F-80A4-8BF47475E61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976473" y="1661167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Google Shape;127;p4">
            <a:extLst>
              <a:ext uri="{FF2B5EF4-FFF2-40B4-BE49-F238E27FC236}">
                <a16:creationId xmlns:a16="http://schemas.microsoft.com/office/drawing/2014/main" id="{908872A4-3C72-3AB5-A4C2-771945FAE992}"/>
              </a:ext>
            </a:extLst>
          </p:cNvPr>
          <p:cNvCxnSpPr/>
          <p:nvPr/>
        </p:nvCxnSpPr>
        <p:spPr>
          <a:xfrm>
            <a:off x="2951" y="554400"/>
            <a:ext cx="151163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Rectangle 3">
            <a:extLst>
              <a:ext uri="{FF2B5EF4-FFF2-40B4-BE49-F238E27FC236}">
                <a16:creationId xmlns:a16="http://schemas.microsoft.com/office/drawing/2014/main" id="{C9D5E40D-479F-E22F-E7A6-7CC87CE8B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4" y="5979466"/>
            <a:ext cx="7731046" cy="4479006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1-2.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要件分析とリスク分析</a:t>
            </a:r>
          </a:p>
          <a:p>
            <a:pPr marL="0" indent="0"/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0C219822-20FD-8814-4292-C78B861EF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1723" y="648544"/>
            <a:ext cx="6975133" cy="9809930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1-3.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機能の流れ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ダブルループへの侵入から脱出までの機能の流れを図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1.3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に示した。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基本戦略にてコース全体を区間へと分割したため、ここでもコースを区間の連続として表現している。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AF7C4DBA-4570-F1B2-2DE4-F63578803E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05766" y="2818730"/>
            <a:ext cx="2525241" cy="2803481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F4B211-31D0-3C1F-DDB5-4115ADA07E4B}"/>
              </a:ext>
            </a:extLst>
          </p:cNvPr>
          <p:cNvSpPr/>
          <p:nvPr/>
        </p:nvSpPr>
        <p:spPr>
          <a:xfrm>
            <a:off x="6407547" y="1375144"/>
            <a:ext cx="1323460" cy="1086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ここにバーチャル運転手の顔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1731CA3-517B-2FBA-E335-F9B8ED9FF651}"/>
              </a:ext>
            </a:extLst>
          </p:cNvPr>
          <p:cNvSpPr txBox="1"/>
          <p:nvPr/>
        </p:nvSpPr>
        <p:spPr>
          <a:xfrm>
            <a:off x="5767994" y="5557099"/>
            <a:ext cx="1567138" cy="284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図</a:t>
            </a:r>
            <a:r>
              <a:rPr kumimoji="1" lang="en-US" altLang="ja-JP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1.1 </a:t>
            </a:r>
            <a:r>
              <a:rPr kumimoji="1"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走行イメージ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9BA612-9F1C-0AC6-2445-F8B4C2611D58}"/>
              </a:ext>
            </a:extLst>
          </p:cNvPr>
          <p:cNvSpPr txBox="1"/>
          <p:nvPr/>
        </p:nvSpPr>
        <p:spPr>
          <a:xfrm>
            <a:off x="6407547" y="2456275"/>
            <a:ext cx="1424896" cy="29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5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バーチャル運転手</a:t>
            </a:r>
            <a:endParaRPr kumimoji="1" lang="ja-JP" altLang="en-US" sz="125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023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51189F7C-2D9A-4B75-AB6C-4CF820462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7" y="8009530"/>
            <a:ext cx="3974362" cy="2354783"/>
          </a:xfrm>
          <a:prstGeom prst="rect">
            <a:avLst/>
          </a:prstGeom>
        </p:spPr>
      </p:pic>
      <p:sp>
        <p:nvSpPr>
          <p:cNvPr id="31" name="Rectangle 3">
            <a:extLst>
              <a:ext uri="{FF2B5EF4-FFF2-40B4-BE49-F238E27FC236}">
                <a16:creationId xmlns:a16="http://schemas.microsoft.com/office/drawing/2014/main" id="{C7006764-A0AE-A472-C274-3413A0E9E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97" y="652981"/>
            <a:ext cx="4344903" cy="993718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2-1.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パッケージ構造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機能の実現に向けて、初めに走行体制御における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データの流れに着目し図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に整理した。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上記のデータの流れを基に導出したパッケージを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図２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.2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に、パッケージの役割を表</a:t>
            </a: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</a:t>
            </a: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に表した。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その際、入力と出力の実行周期に差が生じることを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考慮し、駆動パッケージと知覚パッケージの間に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ja-JP" altLang="en-US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記憶領域パッケージを配置した。</a:t>
            </a:r>
            <a:endParaRPr lang="en-US" altLang="ja-JP" sz="14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A694C179-8367-8B8F-8280-710CCADD7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2338" y="0"/>
            <a:ext cx="1782501" cy="561372"/>
          </a:xfrm>
          <a:prstGeom prst="rect">
            <a:avLst/>
          </a:prstGeom>
        </p:spPr>
      </p:pic>
      <p:sp>
        <p:nvSpPr>
          <p:cNvPr id="32" name="Google Shape;92;p3">
            <a:extLst>
              <a:ext uri="{FF2B5EF4-FFF2-40B4-BE49-F238E27FC236}">
                <a16:creationId xmlns:a16="http://schemas.microsoft.com/office/drawing/2014/main" id="{A2B30738-3509-02C3-49A8-97C0B53C896B}"/>
              </a:ext>
            </a:extLst>
          </p:cNvPr>
          <p:cNvSpPr txBox="1">
            <a:spLocks noGrp="1"/>
          </p:cNvSpPr>
          <p:nvPr/>
        </p:nvSpPr>
        <p:spPr>
          <a:xfrm>
            <a:off x="0" y="23866"/>
            <a:ext cx="7873249" cy="51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68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120"/>
              <a:buFont typeface="Calibri"/>
              <a:buNone/>
            </a:pPr>
            <a:r>
              <a:rPr lang="en-US" altLang="ja-JP" sz="2800" b="1" dirty="0">
                <a:solidFill>
                  <a:srgbClr val="ED7D31"/>
                </a:solidFill>
                <a:latin typeface="+mj-ea"/>
                <a:ea typeface="+mj-ea"/>
              </a:rPr>
              <a:t>2</a:t>
            </a: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. </a:t>
            </a:r>
            <a:r>
              <a:rPr lang="ja-JP" altLang="en-US" sz="2800" b="1" dirty="0">
                <a:solidFill>
                  <a:srgbClr val="ED7D31"/>
                </a:solidFill>
                <a:latin typeface="+mj-ea"/>
                <a:ea typeface="+mj-ea"/>
              </a:rPr>
              <a:t>構造</a:t>
            </a:r>
            <a:r>
              <a:rPr lang="ja-JP" sz="2800" b="1" dirty="0">
                <a:solidFill>
                  <a:srgbClr val="ED7D31"/>
                </a:solidFill>
                <a:latin typeface="+mj-ea"/>
                <a:ea typeface="+mj-ea"/>
              </a:rPr>
              <a:t>モデル</a:t>
            </a:r>
            <a:endParaRPr sz="2800" b="1" dirty="0">
              <a:solidFill>
                <a:srgbClr val="ED7D31"/>
              </a:solidFill>
              <a:latin typeface="+mj-ea"/>
              <a:ea typeface="+mj-ea"/>
            </a:endParaRPr>
          </a:p>
        </p:txBody>
      </p:sp>
      <p:sp>
        <p:nvSpPr>
          <p:cNvPr id="33" name="Google Shape;110;p3">
            <a:extLst>
              <a:ext uri="{FF2B5EF4-FFF2-40B4-BE49-F238E27FC236}">
                <a16:creationId xmlns:a16="http://schemas.microsoft.com/office/drawing/2014/main" id="{7452E432-6912-3352-2E02-527B4589D933}"/>
              </a:ext>
            </a:extLst>
          </p:cNvPr>
          <p:cNvSpPr/>
          <p:nvPr/>
        </p:nvSpPr>
        <p:spPr>
          <a:xfrm>
            <a:off x="7649914" y="-1773"/>
            <a:ext cx="5463600" cy="55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ja-JP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てなろぼ★ぷらいまりぃ</a:t>
            </a:r>
            <a:endParaRPr sz="32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321A5132-5EE6-EA98-CEE4-BA5E11FBE6F5}"/>
                  </a:ext>
                </a:extLst>
              </p14:cNvPr>
              <p14:cNvContentPartPr/>
              <p14:nvPr/>
            </p14:nvContentPartPr>
            <p14:xfrm>
              <a:off x="8296793" y="121087"/>
              <a:ext cx="360" cy="36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321A5132-5EE6-EA98-CEE4-BA5E11FBE6F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90673" y="11496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553F4E8F-67A5-23F5-DDAF-47A374F2AD1B}"/>
                  </a:ext>
                </a:extLst>
              </p14:cNvPr>
              <p14:cNvContentPartPr/>
              <p14:nvPr/>
            </p14:nvContentPartPr>
            <p14:xfrm>
              <a:off x="8982593" y="1667287"/>
              <a:ext cx="360" cy="36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553F4E8F-67A5-23F5-DDAF-47A374F2AD1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76473" y="1661167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Google Shape;127;p4">
            <a:extLst>
              <a:ext uri="{FF2B5EF4-FFF2-40B4-BE49-F238E27FC236}">
                <a16:creationId xmlns:a16="http://schemas.microsoft.com/office/drawing/2014/main" id="{D0DA74E2-FF4B-0D84-3F4B-30EA187E5108}"/>
              </a:ext>
            </a:extLst>
          </p:cNvPr>
          <p:cNvCxnSpPr/>
          <p:nvPr/>
        </p:nvCxnSpPr>
        <p:spPr>
          <a:xfrm>
            <a:off x="2951" y="554400"/>
            <a:ext cx="15116399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Rectangle 3">
            <a:extLst>
              <a:ext uri="{FF2B5EF4-FFF2-40B4-BE49-F238E27FC236}">
                <a16:creationId xmlns:a16="http://schemas.microsoft.com/office/drawing/2014/main" id="{1AFD6C24-EFAA-525D-C9CF-A956FC40D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0515" y="652981"/>
            <a:ext cx="10361951" cy="9937187"/>
          </a:xfrm>
          <a:prstGeom prst="rect">
            <a:avLst/>
          </a:prstGeom>
          <a:noFill/>
          <a:ln w="9525">
            <a:solidFill>
              <a:srgbClr val="ED7D3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20687" tIns="60343" rIns="120687" bIns="60343"/>
          <a:lstStyle>
            <a:lvl1pPr marL="481013" indent="-481013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1279525" eaLnBrk="0" hangingPunct="0"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1279525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2-2. </a:t>
            </a:r>
            <a:r>
              <a:rPr lang="ja-JP" altLang="en-US" sz="1782" dirty="0"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クラス構造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</a:pPr>
            <a:r>
              <a:rPr lang="en-US" altLang="ja-JP" sz="14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XXX</a:t>
            </a: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34748941-67F3-91CB-0D9F-334182FE5966}"/>
              </a:ext>
            </a:extLst>
          </p:cNvPr>
          <p:cNvSpPr txBox="1"/>
          <p:nvPr/>
        </p:nvSpPr>
        <p:spPr>
          <a:xfrm>
            <a:off x="430883" y="7732531"/>
            <a:ext cx="16145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２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パッケージ図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BC8C5130-F07A-5027-A756-05DFD63490B5}"/>
              </a:ext>
            </a:extLst>
          </p:cNvPr>
          <p:cNvSpPr txBox="1"/>
          <p:nvPr/>
        </p:nvSpPr>
        <p:spPr>
          <a:xfrm>
            <a:off x="664972" y="3398915"/>
            <a:ext cx="1561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データの流れ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85501B5-AAB6-DD4C-5B36-8A8065F3F1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972" y="1395085"/>
            <a:ext cx="3150781" cy="204375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5FF38BC-3120-EC73-EBE3-6BD235050E98}"/>
              </a:ext>
            </a:extLst>
          </p:cNvPr>
          <p:cNvSpPr txBox="1"/>
          <p:nvPr/>
        </p:nvSpPr>
        <p:spPr>
          <a:xfrm>
            <a:off x="436866" y="10364313"/>
            <a:ext cx="18694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図</a:t>
            </a:r>
            <a:r>
              <a:rPr lang="en-US" altLang="ja-JP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2.1 </a:t>
            </a:r>
            <a:r>
              <a:rPr lang="ja-JP" altLang="en-US" sz="1200" dirty="0"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パッケージの役割</a:t>
            </a:r>
            <a:endParaRPr kumimoji="1" lang="ja-JP" altLang="en-US" sz="1200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6905B2E-734E-C534-8BB5-1DB43267E3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9531" y="4843572"/>
            <a:ext cx="3693516" cy="286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0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D8C0B5-06BB-41B2-8E22-3BCAD69E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振舞いモデル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1492ACA-CEBB-4A08-A6B6-1B760833E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ここに振舞いのモデルを書く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464162A-DFCB-AE77-0230-572F759F1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4" y="7870"/>
            <a:ext cx="1782501" cy="5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203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5C9B4A-2DC2-489D-8E52-893A4ED84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工夫点（最終頁とする）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51C66-4CA5-44C5-9C2F-0F0EC6F6B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ここに選択した機能を実現するための工夫点を書く</a:t>
            </a:r>
            <a:endParaRPr kumimoji="1" lang="en-US" altLang="ja-JP" dirty="0"/>
          </a:p>
          <a:p>
            <a:r>
              <a:rPr lang="ja-JP" altLang="en-US" dirty="0"/>
              <a:t>課題（問題）、対策、効果が分かる形で書く</a:t>
            </a:r>
            <a:r>
              <a:rPr lang="en-US" altLang="ja-JP" dirty="0"/>
              <a:t>…</a:t>
            </a:r>
            <a:r>
              <a:rPr lang="ja-JP" altLang="en-US" dirty="0"/>
              <a:t>などなど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工夫点を記載する場合でも、最大ページ数は変わらない。</a:t>
            </a:r>
            <a:endParaRPr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D6C1621-635F-D93E-0B7D-9404324AC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8644" y="7870"/>
            <a:ext cx="1782501" cy="56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16692"/>
      </p:ext>
    </p:extLst>
  </p:cSld>
  <p:clrMapOvr>
    <a:masterClrMapping/>
  </p:clrMapOvr>
</p:sld>
</file>

<file path=ppt/theme/theme1.xml><?xml version="1.0" encoding="utf-8"?>
<a:theme xmlns:a="http://schemas.openxmlformats.org/drawingml/2006/main" name="アブストラクトページ用（プライマリークラス）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デザインの設定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32359</TotalTime>
  <Words>771</Words>
  <Application>Microsoft Office PowerPoint</Application>
  <PresentationFormat>ユーザー設定</PresentationFormat>
  <Paragraphs>102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5</vt:i4>
      </vt:variant>
    </vt:vector>
  </HeadingPairs>
  <TitlesOfParts>
    <vt:vector size="18" baseType="lpstr">
      <vt:lpstr>BIZ UDPゴシック</vt:lpstr>
      <vt:lpstr>HG丸ｺﾞｼｯｸM-PRO</vt:lpstr>
      <vt:lpstr>ＭＳ Ｐゴシック</vt:lpstr>
      <vt:lpstr>UD デジタル 教科書体 NP</vt:lpstr>
      <vt:lpstr>游ゴシック</vt:lpstr>
      <vt:lpstr>游ゴシック Light</vt:lpstr>
      <vt:lpstr>Arial</vt:lpstr>
      <vt:lpstr>Calibri</vt:lpstr>
      <vt:lpstr>Calibri Light</vt:lpstr>
      <vt:lpstr>Times New Roman</vt:lpstr>
      <vt:lpstr>アブストラクトページ用（プライマリークラス）</vt:lpstr>
      <vt:lpstr>デザインの設定</vt:lpstr>
      <vt:lpstr>1_デザインの設定</vt:lpstr>
      <vt:lpstr>PowerPoint プレゼンテーション</vt:lpstr>
      <vt:lpstr>PowerPoint プレゼンテーション</vt:lpstr>
      <vt:lpstr>PowerPoint プレゼンテーション</vt:lpstr>
      <vt:lpstr>振舞いモデル</vt:lpstr>
      <vt:lpstr>工夫点（最終頁とする）</vt:lpstr>
    </vt:vector>
  </TitlesOfParts>
  <Manager>ETロボコン実行委員会</Manager>
  <Company>ETロボコン実行委員会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モデルテンプレート</dc:title>
  <dc:creator>ETロボコン実行委員会</dc:creator>
  <cp:lastModifiedBy>智紀 妹葉</cp:lastModifiedBy>
  <cp:revision>282</cp:revision>
  <cp:lastPrinted>2018-04-01T05:10:42Z</cp:lastPrinted>
  <dcterms:created xsi:type="dcterms:W3CDTF">2002-02-28T07:41:56Z</dcterms:created>
  <dcterms:modified xsi:type="dcterms:W3CDTF">2025-08-01T15:38:44Z</dcterms:modified>
  <cp:contentStatus/>
</cp:coreProperties>
</file>