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EF338-67F4-B47F-48A6-645DECC19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DF1FEF-C2C4-5E0D-DA5A-5021F3A3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95A9B-C744-32D7-2689-BB1B2A0B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1E4A8-E4F2-B780-936F-C1B062B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6E93C-93B7-7539-785C-7B364806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DF919-56CD-2AAA-EDC8-109C709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0D8B1F-ADD8-0F07-EC74-4812D1AFB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F9D0A-0511-F8BD-5F7B-924E0C5A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4AA0A-EC49-DB5D-9924-55ECF62F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F457F-A888-16BE-6275-CD2D24BC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56B2A4-E5B0-B740-49D1-7CCE9E83F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9018AD-CC83-FD5E-22AD-7C5F10C7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84E78-5E6C-5E67-97D5-41FCF995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2F1D2-E970-20C7-352E-02E401D8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DACA1-5A9C-810F-EB33-8B45BBFE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D010-D1CF-F7B5-4AF0-A6D87BF6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06B4B-3BCE-0059-E0F8-AF4EBC8B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09582-962B-B4B8-C1F5-613DC0D0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46CE0-1013-B2F5-755C-87AA25D5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6B8AB-FC67-6C4F-5079-2B26B996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6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344F2-BB1B-783C-5D87-62EF623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24CFC-74E3-2C2F-41FC-F2B84E8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90449-038D-EEED-88E7-7D1FEF39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FE286F-913D-C665-FE8D-58E58AD0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CB70E-CABA-4334-B3EE-7613A92C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94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1BDEC-2D3F-054B-2DD0-DD0725B0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5D81DC-0A2A-5BAB-9209-D0A97A7C1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DC41DB-7708-FD24-D6F0-E823C26A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5D689-4EDF-9B51-983C-3E3FF5B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B4FA5-1B36-04EC-0594-D4DB2823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A75831-CC24-7212-8E04-5E459893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46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6201D-EF65-100D-50AA-4DD99D04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6A9A-8539-F3F1-7F6B-FE90F6AA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410FFC-153C-C364-C43E-F306939F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ED4B77-1748-18CD-6679-0CE024D28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0E3950-928A-8368-7F61-0213F06CB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16505A-1901-5BDB-EDE1-E07F2014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730870-1F96-1D9C-B72F-9D015284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7CD839-8CD8-A314-E1CB-ABD25ABD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4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5347B-09F7-C497-86F1-F45D1A25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CC79A2-0283-B4B4-56A9-C310E079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171F8A-0DD4-9857-8764-5707D613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9B565B-BB96-3C46-878B-D1841BF1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4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FC859-D4B7-A6CD-0C14-C0A88494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C27B23-962D-E8BA-17FA-6445202A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BCD81F-BCD4-62F4-B7D9-6375F2E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D3930-B6AC-116A-8449-1076A2D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E8405-41B9-0AF1-45E6-9BF711A7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9800AF-D5A5-4526-0648-C531A886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4B8E83-6EB5-10E9-9D25-1F378F1B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F507D-E109-6DF0-1773-787AF8AF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CB42D9-09F5-E714-41FE-6EE9599D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1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34B88-C257-6EE8-2EAE-B061EDC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D63CA-8489-B39A-2C3F-127AE8CBF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D21334-3840-9608-70FD-AF7A75195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07B508-6B9A-DE52-B755-49171B6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CA45D-56CC-D197-8355-71C2E337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85433F-9C01-F1C0-8FA3-2159335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8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D8EC28-E3D4-BA2B-371C-CC250D7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3D3C0E-B9A1-4CF4-01B2-E32860A1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3AB6E-CBEF-2715-7A76-E9910506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F2AC-F81A-400C-8051-E3A918425226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23421-5F1E-3FE8-5B5D-B831E6F3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3AD7-2283-84C8-709A-D576687B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7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4E370AA-650C-1570-0F28-D8105CB1F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625712"/>
              </p:ext>
            </p:extLst>
          </p:nvPr>
        </p:nvGraphicFramePr>
        <p:xfrm>
          <a:off x="926408" y="323234"/>
          <a:ext cx="324658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825">
                  <a:extLst>
                    <a:ext uri="{9D8B030D-6E8A-4147-A177-3AD203B41FA5}">
                      <a16:colId xmlns:a16="http://schemas.microsoft.com/office/drawing/2014/main" val="19876456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3620360307"/>
                    </a:ext>
                  </a:extLst>
                </a:gridCol>
                <a:gridCol w="773084">
                  <a:extLst>
                    <a:ext uri="{9D8B030D-6E8A-4147-A177-3AD203B41FA5}">
                      <a16:colId xmlns:a16="http://schemas.microsoft.com/office/drawing/2014/main" val="2974224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分岐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分岐合図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進路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216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青ライン検知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09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青ライン検知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959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青ライン検知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0567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青ライン検知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8466101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81021EB5-F02D-915D-6562-DF8AAECEA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42" y="323234"/>
            <a:ext cx="6611273" cy="634453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8BE3E96-57B4-DCC3-36A1-85976FEED03C}"/>
              </a:ext>
            </a:extLst>
          </p:cNvPr>
          <p:cNvSpPr txBox="1"/>
          <p:nvPr/>
        </p:nvSpPr>
        <p:spPr>
          <a:xfrm>
            <a:off x="4172990" y="319374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①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C3CF0DB-15C6-E828-2390-B9437FBCE33E}"/>
              </a:ext>
            </a:extLst>
          </p:cNvPr>
          <p:cNvSpPr txBox="1"/>
          <p:nvPr/>
        </p:nvSpPr>
        <p:spPr>
          <a:xfrm>
            <a:off x="7256632" y="323389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②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AF278F-DA10-961A-D3F2-822FC003AF8A}"/>
              </a:ext>
            </a:extLst>
          </p:cNvPr>
          <p:cNvSpPr txBox="1"/>
          <p:nvPr/>
        </p:nvSpPr>
        <p:spPr>
          <a:xfrm>
            <a:off x="8411389" y="431142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③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D97C1E7-CAD9-33B8-3B5C-6793DF5C07CC}"/>
              </a:ext>
            </a:extLst>
          </p:cNvPr>
          <p:cNvSpPr txBox="1"/>
          <p:nvPr/>
        </p:nvSpPr>
        <p:spPr>
          <a:xfrm>
            <a:off x="5663741" y="297228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b="1" dirty="0">
                <a:solidFill>
                  <a:srgbClr val="FF0000"/>
                </a:solidFill>
              </a:rPr>
              <a:t>④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0" name="右中かっこ 9">
            <a:extLst>
              <a:ext uri="{FF2B5EF4-FFF2-40B4-BE49-F238E27FC236}">
                <a16:creationId xmlns:a16="http://schemas.microsoft.com/office/drawing/2014/main" id="{0F739ACE-993F-62CC-C76A-9120F4D3AEB3}"/>
              </a:ext>
            </a:extLst>
          </p:cNvPr>
          <p:cNvSpPr/>
          <p:nvPr/>
        </p:nvSpPr>
        <p:spPr>
          <a:xfrm rot="12028906">
            <a:off x="7792838" y="2985526"/>
            <a:ext cx="307198" cy="128130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AE27BF41-FC36-7DAA-839F-23F020A142E1}"/>
              </a:ext>
            </a:extLst>
          </p:cNvPr>
          <p:cNvSpPr/>
          <p:nvPr/>
        </p:nvSpPr>
        <p:spPr>
          <a:xfrm rot="20470267">
            <a:off x="5375935" y="2505088"/>
            <a:ext cx="307198" cy="162156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右中かっこ 11">
            <a:extLst>
              <a:ext uri="{FF2B5EF4-FFF2-40B4-BE49-F238E27FC236}">
                <a16:creationId xmlns:a16="http://schemas.microsoft.com/office/drawing/2014/main" id="{ED54DC76-B22D-D120-2048-BF6AA0521232}"/>
              </a:ext>
            </a:extLst>
          </p:cNvPr>
          <p:cNvSpPr/>
          <p:nvPr/>
        </p:nvSpPr>
        <p:spPr>
          <a:xfrm rot="10800000">
            <a:off x="4662882" y="2647950"/>
            <a:ext cx="307198" cy="161481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97EC7675-280A-80F6-B6EC-43A0B7510B65}"/>
              </a:ext>
            </a:extLst>
          </p:cNvPr>
          <p:cNvSpPr/>
          <p:nvPr/>
        </p:nvSpPr>
        <p:spPr>
          <a:xfrm rot="3913306">
            <a:off x="8392571" y="3524418"/>
            <a:ext cx="307198" cy="1281306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29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29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9</cp:revision>
  <dcterms:created xsi:type="dcterms:W3CDTF">2025-08-01T14:45:10Z</dcterms:created>
  <dcterms:modified xsi:type="dcterms:W3CDTF">2025-08-06T23:27:46Z</dcterms:modified>
</cp:coreProperties>
</file>