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C025B-18DF-AB51-F09A-5F89E61D9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524AA9-CCA2-5946-D526-A4F168D2A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363460-B67A-7580-D7FA-10A295B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81B940-231D-DF7D-08EA-319A4C5D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35402-CF69-A7A8-A0F0-425EBA56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458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1A2D5F-FC5F-2D22-EF5F-A1BD06FB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38CC14-3295-0300-7F59-FEF8509BC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4AA03-EB1F-F39C-D50D-23D55DCF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B8B5A8-0AA4-7A79-E8AA-6917DAB1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6018A8-F5DC-0935-800E-2E663851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713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7647EB-917E-705E-108C-B8CA55D7E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CE7169-217D-CFAD-920D-47382E30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DC7FAF-8490-5AF2-3671-67419F4E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F7DE12-22E2-428E-EC17-884C9A60B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11E6A3-28B4-E468-DA7F-27C87F33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70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DDAB8-146B-1C8D-E91C-537EBFD9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846AA0-E0D6-1F1D-7D7D-BEC495D1D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9A9F36-006E-E866-FF00-5EEA22D2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F7BF96-E5DA-8A17-D549-DFD71BE69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37970-106B-9B03-2D34-CC14261E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03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F4081-E59A-A5F7-62C4-CDF368E0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4B71C6-B46A-4B43-3B1A-AB10EDE49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0D8AA2-A83D-F321-00E7-3BED603AF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31B8B0-44A6-FAD2-C277-AA3CB196C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ADBA22-A17B-3FD1-1960-504D1E3E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03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D8298B-8F68-A865-83A2-A39D3069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BFD28D-624B-22CB-090F-DE8B62FA8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44FE6C1-6D3D-FDD1-4594-265693D55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70251D-E58E-9FA7-6B6C-E8C7094E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2D1A0D-39D3-84C4-BFAB-7A438F48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6CAB35-2E3E-053F-189E-EBABA029C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37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6877F-B8C1-3346-2454-7089852F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D506B-D693-5AA9-7A09-0AD59260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64F7B6-CA16-D317-67A1-3B46C6FE9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E9C802-BE4A-DB2F-CA1A-BE3AEE1D6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1EE9A1-13E4-0BAA-1CCB-1700A1CDE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29D699-563F-5790-0CC8-4884E0618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300B9C-B07C-5848-6B68-5F03094F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4206C49-B1C0-6506-612F-3DE09E40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09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AA178-2959-81A3-1B03-E49ED386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9A651B-CC76-4A84-187D-365901B08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A51A38-CAEE-7F96-CBCD-03191F62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B1E762-CA6A-A814-234A-B9D93309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1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A82F4A-016C-95BA-420B-DA4C1730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0334B4-18FB-8992-CEA7-AE28CD90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711A4D-BED0-7A38-D835-1EB14C22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92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ADEF60-E34F-78FB-D389-D1756EA0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2EA02E-9D4C-546C-6113-08AB5FBA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DBFB6B-AA25-113E-B562-28B0B7AAC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546F00-16EE-7F30-38A2-1F6C2F42C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52DB5F-4C0C-D53B-0FF2-C02E3AAD3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8DC490-94C9-BD10-8264-F70BCBFD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60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6D6DDD-469C-B22D-BC58-05ADA96E7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D86A8F-C872-B728-A34F-94A386CA8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619A2A-AE22-2B7B-91EF-D473F1619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98F07A-D5F5-31E5-D7E6-107E30CB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BC3F2B-2DAF-8746-8ABD-7F9B4915D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21C2BE-5E68-C27D-5B21-9C89DAED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55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5D6BC0-25C8-DBFD-2C35-C0F93A5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75B0C7-0FB3-0E53-1B41-30E4469FD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CAF41E-2325-CEB7-C77B-576611700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D1235-95C8-4AA3-AAC7-6929D5D13A9B}" type="datetimeFigureOut">
              <a:rPr kumimoji="1" lang="ja-JP" altLang="en-US" smtClean="0"/>
              <a:t>2025/7/20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43DFD-289A-E135-026E-B6EF504F7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FCB308-DB9A-1517-9287-9F3BEF44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F3C96-7C4F-4CC8-98AB-97D4F3EFD6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49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B2FC11B-C75D-4344-63D8-BBF655DA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215538"/>
              </p:ext>
            </p:extLst>
          </p:nvPr>
        </p:nvGraphicFramePr>
        <p:xfrm>
          <a:off x="2392215" y="91440"/>
          <a:ext cx="4498112" cy="649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7003">
                  <a:extLst>
                    <a:ext uri="{9D8B030D-6E8A-4147-A177-3AD203B41FA5}">
                      <a16:colId xmlns:a16="http://schemas.microsoft.com/office/drawing/2014/main" val="3507820325"/>
                    </a:ext>
                  </a:extLst>
                </a:gridCol>
                <a:gridCol w="3621109">
                  <a:extLst>
                    <a:ext uri="{9D8B030D-6E8A-4147-A177-3AD203B41FA5}">
                      <a16:colId xmlns:a16="http://schemas.microsoft.com/office/drawing/2014/main" val="885278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ユースケース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ダブルループを攻略する</a:t>
                      </a:r>
                      <a:r>
                        <a:rPr kumimoji="1" lang="en-US" altLang="ja-JP" sz="1600" dirty="0"/>
                        <a:t>(UC_001)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84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概要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走行体がダブルループに進入し、</a:t>
                      </a:r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つのチェックポイントを正しく通った後に脱出し、スマートキャリーツインへ続くライン上に復帰する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アクター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競技者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48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事前</a:t>
                      </a:r>
                      <a:br>
                        <a:rPr kumimoji="1" lang="en-US" altLang="ja-JP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</a:br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条件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走行体が</a:t>
                      </a:r>
                      <a:r>
                        <a:rPr kumimoji="1" lang="en-US" altLang="ja-JP" sz="1600" dirty="0"/>
                        <a:t>LAP</a:t>
                      </a:r>
                      <a:r>
                        <a:rPr kumimoji="1" lang="ja-JP" altLang="en-US" sz="1600" dirty="0"/>
                        <a:t>を通過し、ダブルループ手前のライン上に存在する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50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事後</a:t>
                      </a:r>
                      <a:br>
                        <a:rPr kumimoji="1" lang="en-US" altLang="ja-JP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</a:br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条件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/>
                        <a:t>走行体がダブルループを脱出し、スマートキャリーツインへ続くライン上に復帰する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123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基本</a:t>
                      </a:r>
                      <a:br>
                        <a:rPr kumimoji="1" lang="en-US" altLang="ja-JP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</a:br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フロー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1.</a:t>
                      </a:r>
                      <a:r>
                        <a:rPr kumimoji="1" lang="ja-JP" altLang="en-US" sz="1600" dirty="0"/>
                        <a:t>走行体は区間に対応した走行をする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　</a:t>
                      </a:r>
                      <a:r>
                        <a:rPr kumimoji="1" lang="en-US" altLang="ja-JP" sz="1600" dirty="0"/>
                        <a:t>(UC_002, UC_003)</a:t>
                      </a:r>
                    </a:p>
                    <a:p>
                      <a:r>
                        <a:rPr kumimoji="1" lang="en-US" altLang="ja-JP" sz="1600" dirty="0"/>
                        <a:t>2.</a:t>
                      </a:r>
                      <a:r>
                        <a:rPr kumimoji="1" lang="ja-JP" altLang="en-US" sz="1600" dirty="0"/>
                        <a:t>走行体は区間の終了条件を判定する</a:t>
                      </a:r>
                      <a:endParaRPr kumimoji="1" lang="en-US" altLang="ja-JP" sz="1600" dirty="0"/>
                    </a:p>
                    <a:p>
                      <a:r>
                        <a:rPr kumimoji="1" lang="ja-JP" altLang="en-US" sz="1600" dirty="0"/>
                        <a:t>　</a:t>
                      </a:r>
                      <a:r>
                        <a:rPr kumimoji="1" lang="en-US" altLang="ja-JP" sz="1600" dirty="0"/>
                        <a:t>(UC_006)</a:t>
                      </a:r>
                    </a:p>
                    <a:p>
                      <a:r>
                        <a:rPr kumimoji="1" lang="en-US" altLang="ja-JP" sz="1600" dirty="0"/>
                        <a:t>3.</a:t>
                      </a:r>
                      <a:r>
                        <a:rPr kumimoji="1" lang="ja-JP" altLang="en-US" sz="1600" dirty="0"/>
                        <a:t>走行体は区間を終了する</a:t>
                      </a:r>
                      <a:r>
                        <a:rPr kumimoji="1" lang="en-US" altLang="ja-JP" sz="1600" dirty="0"/>
                        <a:t>(UC_005)</a:t>
                      </a:r>
                      <a:br>
                        <a:rPr kumimoji="1" lang="en-US" altLang="ja-JP" sz="1600" dirty="0"/>
                      </a:br>
                      <a:r>
                        <a:rPr kumimoji="1" lang="en-US" altLang="ja-JP" sz="1600" dirty="0"/>
                        <a:t>4.</a:t>
                      </a:r>
                      <a:r>
                        <a:rPr kumimoji="1" lang="ja-JP" altLang="en-US" sz="1600" dirty="0"/>
                        <a:t>走行体は区間を開始する</a:t>
                      </a:r>
                      <a:r>
                        <a:rPr kumimoji="1" lang="en-US" altLang="ja-JP" sz="1600" dirty="0"/>
                        <a:t>(UC_004)</a:t>
                      </a:r>
                      <a:br>
                        <a:rPr kumimoji="1" lang="en-US" altLang="ja-JP" sz="1600" dirty="0"/>
                      </a:br>
                      <a:r>
                        <a:rPr kumimoji="1" lang="en-US" altLang="ja-JP" sz="1600" dirty="0"/>
                        <a:t>5.</a:t>
                      </a:r>
                      <a:r>
                        <a:rPr kumimoji="1" lang="ja-JP" altLang="en-US" sz="1600" dirty="0"/>
                        <a:t>走行体は区間⑪開始まで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～</a:t>
                      </a:r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を繰り返す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76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代替</a:t>
                      </a:r>
                      <a:br>
                        <a:rPr kumimoji="1" lang="en-US" altLang="ja-JP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</a:br>
                      <a:r>
                        <a:rPr kumimoji="1" lang="ja-JP" altLang="en-US" sz="1600" b="1" cap="none" spc="0" dirty="0">
                          <a:ln w="0"/>
                          <a:solidFill>
                            <a:schemeClr val="bg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フロー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1.</a:t>
                      </a:r>
                      <a:r>
                        <a:rPr kumimoji="1" lang="ja-JP" altLang="en-US" sz="1600" dirty="0"/>
                        <a:t>旋回走行中にラインを検知した場合、ライントレースに切り替える</a:t>
                      </a:r>
                      <a:r>
                        <a:rPr kumimoji="1" lang="en-US" altLang="ja-JP" sz="1600" dirty="0"/>
                        <a:t>(</a:t>
                      </a:r>
                      <a:r>
                        <a:rPr kumimoji="1" lang="ja-JP" altLang="en-US" sz="1600" dirty="0"/>
                        <a:t>緩和</a:t>
                      </a:r>
                      <a:r>
                        <a:rPr kumimoji="1" lang="en-US" altLang="ja-JP" sz="1600" dirty="0"/>
                        <a:t>UC_003)</a:t>
                      </a:r>
                      <a:endParaRPr kumimoji="1" lang="ja-JP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729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53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177</Words>
  <Application>Microsoft Office PowerPoint</Application>
  <PresentationFormat>ワイド画面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妹葉 智紀</dc:creator>
  <cp:lastModifiedBy>妹葉 智紀</cp:lastModifiedBy>
  <cp:revision>12</cp:revision>
  <dcterms:created xsi:type="dcterms:W3CDTF">2025-07-02T23:25:13Z</dcterms:created>
  <dcterms:modified xsi:type="dcterms:W3CDTF">2025-07-20T03:36:08Z</dcterms:modified>
</cp:coreProperties>
</file>