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 id="2147483653" r:id="rId2"/>
    <p:sldMasterId id="2147483680" r:id="rId3"/>
  </p:sldMasterIdLst>
  <p:notesMasterIdLst>
    <p:notesMasterId r:id="rId9"/>
  </p:notesMasterIdLst>
  <p:handoutMasterIdLst>
    <p:handoutMasterId r:id="rId10"/>
  </p:handoutMasterIdLst>
  <p:sldIdLst>
    <p:sldId id="273" r:id="rId4"/>
    <p:sldId id="259" r:id="rId5"/>
    <p:sldId id="260" r:id="rId6"/>
    <p:sldId id="261" r:id="rId7"/>
    <p:sldId id="262" r:id="rId8"/>
  </p:sldIdLst>
  <p:sldSz cx="15119350" cy="10691813"/>
  <p:notesSz cx="14597063" cy="21107400"/>
  <p:defaultTextStyle>
    <a:defPPr>
      <a:defRPr lang="ja-JP"/>
    </a:defPPr>
    <a:lvl1pPr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1pPr>
    <a:lvl2pPr marL="52674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2pPr>
    <a:lvl3pPr marL="105348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3pPr>
    <a:lvl4pPr marL="158022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4pPr>
    <a:lvl5pPr marL="2106960" algn="l" rtl="0" fontAlgn="base">
      <a:spcBef>
        <a:spcPct val="0"/>
      </a:spcBef>
      <a:spcAft>
        <a:spcPct val="0"/>
      </a:spcAft>
      <a:defRPr kumimoji="1" sz="1843" kern="1200">
        <a:solidFill>
          <a:schemeClr val="tx1"/>
        </a:solidFill>
        <a:latin typeface="Times New Roman" panose="02020603050405020304" pitchFamily="18" charset="0"/>
        <a:ea typeface="ＭＳ Ｐゴシック" panose="020B0600070205080204" pitchFamily="34" charset="-128"/>
        <a:cs typeface="+mn-cs"/>
      </a:defRPr>
    </a:lvl5pPr>
    <a:lvl6pPr marL="263370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6pPr>
    <a:lvl7pPr marL="316044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7pPr>
    <a:lvl8pPr marL="368718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8pPr>
    <a:lvl9pPr marL="4213921" algn="l" defTabSz="1053480" rtl="0" eaLnBrk="1" latinLnBrk="0" hangingPunct="1">
      <a:defRPr kumimoji="1" sz="1843"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521415D9-36F7-43E2-AB2F-B90AF26B5E84}">
      <p14:sectionLst xmlns:p14="http://schemas.microsoft.com/office/powerpoint/2010/main">
        <p14:section name="アブストラクトページ（プライマリークラス）" id="{05F68B40-4021-4FFA-A734-7816717BBE8C}">
          <p14:sldIdLst>
            <p14:sldId id="273"/>
          </p14:sldIdLst>
        </p14:section>
        <p14:section name="モデル図ページ（プライマリークラス）" id="{8B2B3982-7BAC-4EE5-974E-E0EE0719EC85}">
          <p14:sldIdLst>
            <p14:sldId id="259"/>
            <p14:sldId id="260"/>
            <p14:sldId id="261"/>
            <p14:sldId id="262"/>
          </p14:sldIdLst>
        </p14:section>
      </p14:sectionLst>
    </p:ext>
    <p:ext uri="{EFAFB233-063F-42B5-8137-9DF3F51BA10A}">
      <p15:sldGuideLst xmlns:p15="http://schemas.microsoft.com/office/powerpoint/2012/main">
        <p15:guide id="1" orient="horz" pos="3368" userDrawn="1">
          <p15:clr>
            <a:srgbClr val="A4A3A4"/>
          </p15:clr>
        </p15:guide>
        <p15:guide id="2" pos="476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D31"/>
    <a:srgbClr val="F19D64"/>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C717EFC-BC44-4818-8847-44800897FC59}" v="26" dt="2025-05-25T03:42:30.31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767" autoAdjust="0"/>
    <p:restoredTop sz="94660"/>
  </p:normalViewPr>
  <p:slideViewPr>
    <p:cSldViewPr showGuides="1">
      <p:cViewPr varScale="1">
        <p:scale>
          <a:sx n="80" d="100"/>
          <a:sy n="80" d="100"/>
        </p:scale>
        <p:origin x="732" y="120"/>
      </p:cViewPr>
      <p:guideLst>
        <p:guide orient="horz" pos="3368"/>
        <p:guide pos="476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viewProps" Target="viewProps.xml"/><Relationship Id="rId2" Type="http://schemas.openxmlformats.org/officeDocument/2006/relationships/slideMaster" Target="slideMasters/slideMaster2.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presProps" Target="presProps.xml"/><Relationship Id="rId5" Type="http://schemas.openxmlformats.org/officeDocument/2006/relationships/slide" Target="slides/slide2.xml"/><Relationship Id="rId15" Type="http://schemas.microsoft.com/office/2016/11/relationships/changesInfo" Target="changesInfos/changesInfo1.xml"/><Relationship Id="rId10"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yuki TAKAHASHI" userId="3ce8b389b0d85fa1" providerId="LiveId" clId="{FC717EFC-BC44-4818-8847-44800897FC59}"/>
    <pc:docChg chg="undo custSel mod addSld delSld modSld modMainMaster modSection">
      <pc:chgData name="Hiroyuki TAKAHASHI" userId="3ce8b389b0d85fa1" providerId="LiveId" clId="{FC717EFC-BC44-4818-8847-44800897FC59}" dt="2025-05-25T03:42:30.313" v="225"/>
      <pc:docMkLst>
        <pc:docMk/>
      </pc:docMkLst>
      <pc:sldChg chg="addSp delSp modSp">
        <pc:chgData name="Hiroyuki TAKAHASHI" userId="3ce8b389b0d85fa1" providerId="LiveId" clId="{FC717EFC-BC44-4818-8847-44800897FC59}" dt="2025-05-25T03:35:57.288" v="223"/>
        <pc:sldMkLst>
          <pc:docMk/>
          <pc:sldMk cId="482023647" sldId="259"/>
        </pc:sldMkLst>
        <pc:spChg chg="add mod">
          <ac:chgData name="Hiroyuki TAKAHASHI" userId="3ce8b389b0d85fa1" providerId="LiveId" clId="{FC717EFC-BC44-4818-8847-44800897FC59}" dt="2025-05-25T03:35:57.288" v="223"/>
          <ac:spMkLst>
            <pc:docMk/>
            <pc:sldMk cId="482023647" sldId="259"/>
            <ac:spMk id="2" creationId="{8F223B6B-DAF2-CC5A-60D9-4F31499746AE}"/>
          </ac:spMkLst>
        </pc:spChg>
        <pc:spChg chg="del">
          <ac:chgData name="Hiroyuki TAKAHASHI" userId="3ce8b389b0d85fa1" providerId="LiveId" clId="{FC717EFC-BC44-4818-8847-44800897FC59}" dt="2025-05-25T03:35:56.848" v="222" actId="478"/>
          <ac:spMkLst>
            <pc:docMk/>
            <pc:sldMk cId="482023647" sldId="259"/>
            <ac:spMk id="3" creationId="{DE5F0CE7-A9E5-B4E2-EAD4-CBA2EEED102C}"/>
          </ac:spMkLst>
        </pc:spChg>
        <pc:picChg chg="add mod">
          <ac:chgData name="Hiroyuki TAKAHASHI" userId="3ce8b389b0d85fa1" providerId="LiveId" clId="{FC717EFC-BC44-4818-8847-44800897FC59}" dt="2025-05-25T03:35:57.288" v="223"/>
          <ac:picMkLst>
            <pc:docMk/>
            <pc:sldMk cId="482023647" sldId="259"/>
            <ac:picMk id="4" creationId="{BA1CC61A-3ED4-ED02-A4C9-40DF2DFCAACB}"/>
          </ac:picMkLst>
        </pc:picChg>
        <pc:picChg chg="del">
          <ac:chgData name="Hiroyuki TAKAHASHI" userId="3ce8b389b0d85fa1" providerId="LiveId" clId="{FC717EFC-BC44-4818-8847-44800897FC59}" dt="2025-05-25T03:35:56.848" v="222" actId="478"/>
          <ac:picMkLst>
            <pc:docMk/>
            <pc:sldMk cId="482023647" sldId="259"/>
            <ac:picMk id="11" creationId="{22B440C5-539D-543B-63CB-CB52FD2065A5}"/>
          </ac:picMkLst>
        </pc:picChg>
      </pc:sldChg>
      <pc:sldChg chg="addSp delSp modSp mod chgLayout">
        <pc:chgData name="Hiroyuki TAKAHASHI" userId="3ce8b389b0d85fa1" providerId="LiveId" clId="{FC717EFC-BC44-4818-8847-44800897FC59}" dt="2025-05-25T03:42:30.313" v="225"/>
        <pc:sldMkLst>
          <pc:docMk/>
          <pc:sldMk cId="3622171370" sldId="273"/>
        </pc:sldMkLst>
        <pc:spChg chg="add mod">
          <ac:chgData name="Hiroyuki TAKAHASHI" userId="3ce8b389b0d85fa1" providerId="LiveId" clId="{FC717EFC-BC44-4818-8847-44800897FC59}" dt="2025-05-25T03:42:30.313" v="225"/>
          <ac:spMkLst>
            <pc:docMk/>
            <pc:sldMk cId="3622171370" sldId="273"/>
            <ac:spMk id="2" creationId="{D77D73AE-8206-ACEB-BE25-6CC7A3D49E1F}"/>
          </ac:spMkLst>
        </pc:spChg>
        <pc:spChg chg="mod">
          <ac:chgData name="Hiroyuki TAKAHASHI" userId="3ce8b389b0d85fa1" providerId="LiveId" clId="{FC717EFC-BC44-4818-8847-44800897FC59}" dt="2025-05-24T07:59:50.598" v="197" actId="20577"/>
          <ac:spMkLst>
            <pc:docMk/>
            <pc:sldMk cId="3622171370" sldId="273"/>
            <ac:spMk id="11" creationId="{C7C3A3A3-6D5A-0646-AE0F-522F967F0580}"/>
          </ac:spMkLst>
        </pc:spChg>
        <pc:spChg chg="del mod">
          <ac:chgData name="Hiroyuki TAKAHASHI" userId="3ce8b389b0d85fa1" providerId="LiveId" clId="{FC717EFC-BC44-4818-8847-44800897FC59}" dt="2025-05-25T03:42:29.907" v="224" actId="478"/>
          <ac:spMkLst>
            <pc:docMk/>
            <pc:sldMk cId="3622171370" sldId="273"/>
            <ac:spMk id="12" creationId="{2BC07E42-ADD8-A04B-AE21-95725ED1ED63}"/>
          </ac:spMkLst>
        </pc:spChg>
        <pc:spChg chg="mod">
          <ac:chgData name="Hiroyuki TAKAHASHI" userId="3ce8b389b0d85fa1" providerId="LiveId" clId="{FC717EFC-BC44-4818-8847-44800897FC59}" dt="2025-05-24T07:59:53.066" v="199" actId="20577"/>
          <ac:spMkLst>
            <pc:docMk/>
            <pc:sldMk cId="3622171370" sldId="273"/>
            <ac:spMk id="13" creationId="{EDD528FF-C9D8-9E49-B9A8-048B06E9BD8E}"/>
          </ac:spMkLst>
        </pc:spChg>
      </pc:sldChg>
      <pc:sldChg chg="new del">
        <pc:chgData name="Hiroyuki TAKAHASHI" userId="3ce8b389b0d85fa1" providerId="LiveId" clId="{FC717EFC-BC44-4818-8847-44800897FC59}" dt="2025-05-24T07:53:08.203" v="3" actId="680"/>
        <pc:sldMkLst>
          <pc:docMk/>
          <pc:sldMk cId="2377998138" sldId="274"/>
        </pc:sldMkLst>
      </pc:sldChg>
      <pc:sldChg chg="new del">
        <pc:chgData name="Hiroyuki TAKAHASHI" userId="3ce8b389b0d85fa1" providerId="LiveId" clId="{FC717EFC-BC44-4818-8847-44800897FC59}" dt="2025-05-24T07:56:00.858" v="7" actId="47"/>
        <pc:sldMkLst>
          <pc:docMk/>
          <pc:sldMk cId="2795295002" sldId="274"/>
        </pc:sldMkLst>
      </pc:sldChg>
      <pc:sldMasterChg chg="modSldLayout">
        <pc:chgData name="Hiroyuki TAKAHASHI" userId="3ce8b389b0d85fa1" providerId="LiveId" clId="{FC717EFC-BC44-4818-8847-44800897FC59}" dt="2025-05-24T08:02:26.594" v="221"/>
        <pc:sldMasterMkLst>
          <pc:docMk/>
          <pc:sldMasterMk cId="1426505887" sldId="2147483665"/>
        </pc:sldMasterMkLst>
        <pc:sldLayoutChg chg="addSp delSp modSp mod setBg">
          <pc:chgData name="Hiroyuki TAKAHASHI" userId="3ce8b389b0d85fa1" providerId="LiveId" clId="{FC717EFC-BC44-4818-8847-44800897FC59}" dt="2025-05-24T08:02:26.594" v="221"/>
          <pc:sldLayoutMkLst>
            <pc:docMk/>
            <pc:sldMasterMk cId="1426505887" sldId="2147483665"/>
            <pc:sldLayoutMk cId="1294985298" sldId="2147483666"/>
          </pc:sldLayoutMkLst>
          <pc:spChg chg="add del mod">
            <ac:chgData name="Hiroyuki TAKAHASHI" userId="3ce8b389b0d85fa1" providerId="LiveId" clId="{FC717EFC-BC44-4818-8847-44800897FC59}" dt="2025-05-24T08:01:20.954" v="205" actId="478"/>
            <ac:spMkLst>
              <pc:docMk/>
              <pc:sldMasterMk cId="1426505887" sldId="2147483665"/>
              <pc:sldLayoutMk cId="1294985298" sldId="2147483666"/>
              <ac:spMk id="2" creationId="{1C9E4B8E-B3B8-18DE-7EC8-7A49CA14CADE}"/>
            </ac:spMkLst>
          </pc:spChg>
          <pc:spChg chg="add del">
            <ac:chgData name="Hiroyuki TAKAHASHI" userId="3ce8b389b0d85fa1" providerId="LiveId" clId="{FC717EFC-BC44-4818-8847-44800897FC59}" dt="2025-05-24T08:01:26.375" v="207" actId="478"/>
            <ac:spMkLst>
              <pc:docMk/>
              <pc:sldMasterMk cId="1426505887" sldId="2147483665"/>
              <pc:sldLayoutMk cId="1294985298" sldId="2147483666"/>
              <ac:spMk id="3" creationId="{C08B7173-7000-0D50-7DC9-25893707526E}"/>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A59DA592-5F88-E54B-954E-C3C136F3960C}"/>
              </a:ext>
            </a:extLst>
          </p:cNvPr>
          <p:cNvSpPr>
            <a:spLocks noGrp="1" noChangeArrowheads="1"/>
          </p:cNvSpPr>
          <p:nvPr>
            <p:ph type="hdr" sz="quarter"/>
          </p:nvPr>
        </p:nvSpPr>
        <p:spPr bwMode="auto">
          <a:xfrm>
            <a:off x="0"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3" name="Rectangle 3">
            <a:extLst>
              <a:ext uri="{FF2B5EF4-FFF2-40B4-BE49-F238E27FC236}">
                <a16:creationId xmlns:a16="http://schemas.microsoft.com/office/drawing/2014/main" id="{BD05C139-080E-2548-AEA9-AF5A6E6E659D}"/>
              </a:ext>
            </a:extLst>
          </p:cNvPr>
          <p:cNvSpPr>
            <a:spLocks noGrp="1" noChangeArrowheads="1"/>
          </p:cNvSpPr>
          <p:nvPr>
            <p:ph type="dt" sz="quarter" idx="1"/>
          </p:nvPr>
        </p:nvSpPr>
        <p:spPr bwMode="auto">
          <a:xfrm>
            <a:off x="8272463" y="0"/>
            <a:ext cx="6324600" cy="1055688"/>
          </a:xfrm>
          <a:prstGeom prst="rect">
            <a:avLst/>
          </a:prstGeom>
          <a:noFill/>
          <a:ln w="9525">
            <a:noFill/>
            <a:miter lim="800000"/>
            <a:headEnd/>
            <a:tailEnd/>
          </a:ln>
          <a:effectLst/>
        </p:spPr>
        <p:txBody>
          <a:bodyPr vert="horz" wrap="square" lIns="196900" tIns="98450" rIns="196900" bIns="98450" numCol="1" anchor="t" anchorCtr="0" compatLnSpc="1">
            <a:prstTxWarp prst="textNoShape">
              <a:avLst/>
            </a:prstTxWarp>
          </a:bodyPr>
          <a:lstStyle>
            <a:lvl1pPr algn="r" defTabSz="1968500">
              <a:defRPr sz="2600">
                <a:ea typeface="ＭＳ Ｐゴシック" pitchFamily="50" charset="-128"/>
              </a:defRPr>
            </a:lvl1pPr>
          </a:lstStyle>
          <a:p>
            <a:pPr>
              <a:defRPr/>
            </a:pPr>
            <a:endParaRPr lang="en-US" altLang="ja-JP"/>
          </a:p>
        </p:txBody>
      </p:sp>
      <p:sp>
        <p:nvSpPr>
          <p:cNvPr id="5124" name="Rectangle 4">
            <a:extLst>
              <a:ext uri="{FF2B5EF4-FFF2-40B4-BE49-F238E27FC236}">
                <a16:creationId xmlns:a16="http://schemas.microsoft.com/office/drawing/2014/main" id="{D3027D88-FF63-544E-B8F1-CD9CD49FE1BC}"/>
              </a:ext>
            </a:extLst>
          </p:cNvPr>
          <p:cNvSpPr>
            <a:spLocks noGrp="1" noChangeArrowheads="1"/>
          </p:cNvSpPr>
          <p:nvPr>
            <p:ph type="ftr" sz="quarter" idx="2"/>
          </p:nvPr>
        </p:nvSpPr>
        <p:spPr bwMode="auto">
          <a:xfrm>
            <a:off x="0"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defTabSz="1968500">
              <a:defRPr sz="2600">
                <a:ea typeface="ＭＳ Ｐゴシック" pitchFamily="50" charset="-128"/>
              </a:defRPr>
            </a:lvl1pPr>
          </a:lstStyle>
          <a:p>
            <a:pPr>
              <a:defRPr/>
            </a:pPr>
            <a:endParaRPr lang="en-US" altLang="ja-JP"/>
          </a:p>
        </p:txBody>
      </p:sp>
      <p:sp>
        <p:nvSpPr>
          <p:cNvPr id="5125" name="Rectangle 5">
            <a:extLst>
              <a:ext uri="{FF2B5EF4-FFF2-40B4-BE49-F238E27FC236}">
                <a16:creationId xmlns:a16="http://schemas.microsoft.com/office/drawing/2014/main" id="{25E8D4B3-1F5B-9044-B886-14F6FE333E98}"/>
              </a:ext>
            </a:extLst>
          </p:cNvPr>
          <p:cNvSpPr>
            <a:spLocks noGrp="1" noChangeArrowheads="1"/>
          </p:cNvSpPr>
          <p:nvPr>
            <p:ph type="sldNum" sz="quarter" idx="3"/>
          </p:nvPr>
        </p:nvSpPr>
        <p:spPr bwMode="auto">
          <a:xfrm>
            <a:off x="8272463" y="20051713"/>
            <a:ext cx="6324600" cy="1055687"/>
          </a:xfrm>
          <a:prstGeom prst="rect">
            <a:avLst/>
          </a:prstGeom>
          <a:noFill/>
          <a:ln w="9525">
            <a:noFill/>
            <a:miter lim="800000"/>
            <a:headEnd/>
            <a:tailEnd/>
          </a:ln>
          <a:effectLst/>
        </p:spPr>
        <p:txBody>
          <a:bodyPr vert="horz" wrap="square" lIns="196900" tIns="98450" rIns="196900" bIns="98450" numCol="1" anchor="b" anchorCtr="0" compatLnSpc="1">
            <a:prstTxWarp prst="textNoShape">
              <a:avLst/>
            </a:prstTxWarp>
          </a:bodyPr>
          <a:lstStyle>
            <a:lvl1pPr algn="r" defTabSz="1968500">
              <a:defRPr sz="2600"/>
            </a:lvl1pPr>
          </a:lstStyle>
          <a:p>
            <a:fld id="{1EFC8496-1004-0F49-ADCE-70E852CADCBA}" type="slidenum">
              <a:rPr lang="en-US" altLang="ja-JP"/>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14.518"/>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3T13:24:55.078"/>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6"/>
    </inkml:context>
    <inkml:brush xml:id="br0">
      <inkml:brushProperty name="width" value="0.035" units="cm"/>
      <inkml:brushProperty name="height" value="0.035" units="cm"/>
      <inkml:brushProperty name="color" value="#FFC114"/>
    </inkml:brush>
  </inkml:definitions>
  <inkml:trace contextRef="#ctx0" brushRef="#br0">1 1 24575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12T04:30:12.647"/>
    </inkml:context>
    <inkml:brush xml:id="br0">
      <inkml:brushProperty name="width" value="0.035" units="cm"/>
      <inkml:brushProperty name="height" value="0.035" units="cm"/>
      <inkml:brushProperty name="color" value="#FFC11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825C1222-AA60-AB4C-BA33-9EB6EC90F970}"/>
              </a:ext>
            </a:extLst>
          </p:cNvPr>
          <p:cNvSpPr>
            <a:spLocks noGrp="1" noChangeArrowheads="1"/>
          </p:cNvSpPr>
          <p:nvPr>
            <p:ph type="hdr" sz="quarter"/>
          </p:nvPr>
        </p:nvSpPr>
        <p:spPr bwMode="auto">
          <a:xfrm>
            <a:off x="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47" name="Rectangle 3">
            <a:extLst>
              <a:ext uri="{FF2B5EF4-FFF2-40B4-BE49-F238E27FC236}">
                <a16:creationId xmlns:a16="http://schemas.microsoft.com/office/drawing/2014/main" id="{5D335703-604D-8840-B55C-E70670A6FC28}"/>
              </a:ext>
            </a:extLst>
          </p:cNvPr>
          <p:cNvSpPr>
            <a:spLocks noGrp="1" noChangeArrowheads="1"/>
          </p:cNvSpPr>
          <p:nvPr>
            <p:ph type="dt" idx="1"/>
          </p:nvPr>
        </p:nvSpPr>
        <p:spPr bwMode="auto">
          <a:xfrm>
            <a:off x="8267700" y="0"/>
            <a:ext cx="6326188" cy="10556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a typeface="ＭＳ Ｐゴシック" pitchFamily="50" charset="-128"/>
              </a:defRPr>
            </a:lvl1pPr>
          </a:lstStyle>
          <a:p>
            <a:pPr>
              <a:defRPr/>
            </a:pPr>
            <a:endParaRPr lang="en-US" altLang="ja-JP"/>
          </a:p>
        </p:txBody>
      </p:sp>
      <p:sp>
        <p:nvSpPr>
          <p:cNvPr id="4100" name="Rectangle 4">
            <a:extLst>
              <a:ext uri="{FF2B5EF4-FFF2-40B4-BE49-F238E27FC236}">
                <a16:creationId xmlns:a16="http://schemas.microsoft.com/office/drawing/2014/main" id="{8FE3D853-B0C1-1A42-B2E2-6DB951ED3511}"/>
              </a:ext>
            </a:extLst>
          </p:cNvPr>
          <p:cNvSpPr>
            <a:spLocks noGrp="1" noRot="1" noChangeAspect="1" noChangeArrowheads="1" noTextEdit="1"/>
          </p:cNvSpPr>
          <p:nvPr>
            <p:ph type="sldImg" idx="2"/>
          </p:nvPr>
        </p:nvSpPr>
        <p:spPr bwMode="auto">
          <a:xfrm>
            <a:off x="1703388" y="1582738"/>
            <a:ext cx="11191875" cy="79152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AC885E8F-8EB1-E24A-B86E-C9C053B954D7}"/>
              </a:ext>
            </a:extLst>
          </p:cNvPr>
          <p:cNvSpPr>
            <a:spLocks noGrp="1" noChangeArrowheads="1"/>
          </p:cNvSpPr>
          <p:nvPr>
            <p:ph type="body" sz="quarter" idx="3"/>
          </p:nvPr>
        </p:nvSpPr>
        <p:spPr bwMode="auto">
          <a:xfrm>
            <a:off x="1460500" y="10026650"/>
            <a:ext cx="11677650" cy="94980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ja-JP" altLang="en-US" noProof="0"/>
              <a:t>マスタ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150" name="Rectangle 6">
            <a:extLst>
              <a:ext uri="{FF2B5EF4-FFF2-40B4-BE49-F238E27FC236}">
                <a16:creationId xmlns:a16="http://schemas.microsoft.com/office/drawing/2014/main" id="{68145291-64F3-C949-83D1-094C2285CB0B}"/>
              </a:ext>
            </a:extLst>
          </p:cNvPr>
          <p:cNvSpPr>
            <a:spLocks noGrp="1" noChangeArrowheads="1"/>
          </p:cNvSpPr>
          <p:nvPr>
            <p:ph type="ftr" sz="quarter" idx="4"/>
          </p:nvPr>
        </p:nvSpPr>
        <p:spPr bwMode="auto">
          <a:xfrm>
            <a:off x="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a typeface="ＭＳ Ｐゴシック" pitchFamily="50" charset="-128"/>
              </a:defRPr>
            </a:lvl1pPr>
          </a:lstStyle>
          <a:p>
            <a:pPr>
              <a:defRPr/>
            </a:pPr>
            <a:endParaRPr lang="en-US" altLang="ja-JP"/>
          </a:p>
        </p:txBody>
      </p:sp>
      <p:sp>
        <p:nvSpPr>
          <p:cNvPr id="6151" name="Rectangle 7">
            <a:extLst>
              <a:ext uri="{FF2B5EF4-FFF2-40B4-BE49-F238E27FC236}">
                <a16:creationId xmlns:a16="http://schemas.microsoft.com/office/drawing/2014/main" id="{8E39246C-E20F-E04F-A03D-FD095DC1D539}"/>
              </a:ext>
            </a:extLst>
          </p:cNvPr>
          <p:cNvSpPr>
            <a:spLocks noGrp="1" noChangeArrowheads="1"/>
          </p:cNvSpPr>
          <p:nvPr>
            <p:ph type="sldNum" sz="quarter" idx="5"/>
          </p:nvPr>
        </p:nvSpPr>
        <p:spPr bwMode="auto">
          <a:xfrm>
            <a:off x="8267700" y="20048538"/>
            <a:ext cx="6326188" cy="10556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0DB0DEA4-E0F6-FD42-B43D-9FF702984A75}" type="slidenum">
              <a:rPr lang="en-US" altLang="ja-JP"/>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1pPr>
    <a:lvl2pPr marL="52674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2pPr>
    <a:lvl3pPr marL="105348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3pPr>
    <a:lvl4pPr marL="158022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4pPr>
    <a:lvl5pPr marL="2106960" algn="l" rtl="0" eaLnBrk="0" fontAlgn="base" hangingPunct="0">
      <a:spcBef>
        <a:spcPct val="30000"/>
      </a:spcBef>
      <a:spcAft>
        <a:spcPct val="0"/>
      </a:spcAft>
      <a:defRPr kumimoji="1" sz="1383" kern="1200">
        <a:solidFill>
          <a:schemeClr val="tx1"/>
        </a:solidFill>
        <a:latin typeface="Times New Roman" pitchFamily="18" charset="0"/>
        <a:ea typeface="ＭＳ Ｐ明朝" pitchFamily="18" charset="-128"/>
        <a:cs typeface="+mn-cs"/>
      </a:defRPr>
    </a:lvl5pPr>
    <a:lvl6pPr marL="2633701" algn="l" defTabSz="1053480" rtl="0" eaLnBrk="1" latinLnBrk="0" hangingPunct="1">
      <a:defRPr kumimoji="1" sz="1383" kern="1200">
        <a:solidFill>
          <a:schemeClr val="tx1"/>
        </a:solidFill>
        <a:latin typeface="+mn-lt"/>
        <a:ea typeface="+mn-ea"/>
        <a:cs typeface="+mn-cs"/>
      </a:defRPr>
    </a:lvl6pPr>
    <a:lvl7pPr marL="3160441" algn="l" defTabSz="1053480" rtl="0" eaLnBrk="1" latinLnBrk="0" hangingPunct="1">
      <a:defRPr kumimoji="1" sz="1383" kern="1200">
        <a:solidFill>
          <a:schemeClr val="tx1"/>
        </a:solidFill>
        <a:latin typeface="+mn-lt"/>
        <a:ea typeface="+mn-ea"/>
        <a:cs typeface="+mn-cs"/>
      </a:defRPr>
    </a:lvl7pPr>
    <a:lvl8pPr marL="3687181" algn="l" defTabSz="1053480" rtl="0" eaLnBrk="1" latinLnBrk="0" hangingPunct="1">
      <a:defRPr kumimoji="1" sz="1383" kern="1200">
        <a:solidFill>
          <a:schemeClr val="tx1"/>
        </a:solidFill>
        <a:latin typeface="+mn-lt"/>
        <a:ea typeface="+mn-ea"/>
        <a:cs typeface="+mn-cs"/>
      </a:defRPr>
    </a:lvl8pPr>
    <a:lvl9pPr marL="4213921" algn="l" defTabSz="1053480" rtl="0" eaLnBrk="1" latinLnBrk="0" hangingPunct="1">
      <a:defRPr kumimoji="1" sz="13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アブストラクトページ用（プライマリークラス）">
    <p:bg>
      <p:bgPr>
        <a:blipFill dpi="0" rotWithShape="1">
          <a:blip r:embed="rId2"/>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4985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7/19/2025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8476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7/19/2025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1600599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Content Placeholder 2"/>
          <p:cNvSpPr>
            <a:spLocks noGrp="1"/>
          </p:cNvSpPr>
          <p:nvPr>
            <p:ph idx="1"/>
          </p:nvPr>
        </p:nvSpPr>
        <p:spPr>
          <a:xfrm>
            <a:off x="6427693" y="1539425"/>
            <a:ext cx="7654171" cy="7598117"/>
          </a:xfrm>
        </p:spPr>
        <p:txBody>
          <a:bodyPr/>
          <a:lstStyle>
            <a:lvl1pPr>
              <a:defRPr sz="4989"/>
            </a:lvl1pPr>
            <a:lvl2pPr>
              <a:defRPr sz="4365"/>
            </a:lvl2pPr>
            <a:lvl3pPr>
              <a:defRPr sz="3742"/>
            </a:lvl3pPr>
            <a:lvl4pPr>
              <a:defRPr sz="3118"/>
            </a:lvl4pPr>
            <a:lvl5pPr>
              <a:defRPr sz="3118"/>
            </a:lvl5pPr>
            <a:lvl6pPr>
              <a:defRPr sz="3118"/>
            </a:lvl6pPr>
            <a:lvl7pPr>
              <a:defRPr sz="3118"/>
            </a:lvl7pPr>
            <a:lvl8pPr>
              <a:defRPr sz="3118"/>
            </a:lvl8pPr>
            <a:lvl9pPr>
              <a:defRPr sz="3118"/>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7/19/2025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207474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1041425" y="712788"/>
            <a:ext cx="4876384" cy="2494756"/>
          </a:xfrm>
        </p:spPr>
        <p:txBody>
          <a:bodyPr anchor="b"/>
          <a:lstStyle>
            <a:lvl1pPr>
              <a:defRPr sz="4989"/>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6427693" y="1539425"/>
            <a:ext cx="7654171" cy="7598117"/>
          </a:xfrm>
        </p:spPr>
        <p:txBody>
          <a:bodyPr anchor="t"/>
          <a:lstStyle>
            <a:lvl1pPr marL="0" indent="0">
              <a:buNone/>
              <a:defRPr sz="4989"/>
            </a:lvl1pPr>
            <a:lvl2pPr marL="712775" indent="0">
              <a:buNone/>
              <a:defRPr sz="4365"/>
            </a:lvl2pPr>
            <a:lvl3pPr marL="1425550" indent="0">
              <a:buNone/>
              <a:defRPr sz="3742"/>
            </a:lvl3pPr>
            <a:lvl4pPr marL="2138324" indent="0">
              <a:buNone/>
              <a:defRPr sz="3118"/>
            </a:lvl4pPr>
            <a:lvl5pPr marL="2851099" indent="0">
              <a:buNone/>
              <a:defRPr sz="3118"/>
            </a:lvl5pPr>
            <a:lvl6pPr marL="3563874" indent="0">
              <a:buNone/>
              <a:defRPr sz="3118"/>
            </a:lvl6pPr>
            <a:lvl7pPr marL="4276649" indent="0">
              <a:buNone/>
              <a:defRPr sz="3118"/>
            </a:lvl7pPr>
            <a:lvl8pPr marL="4989424" indent="0">
              <a:buNone/>
              <a:defRPr sz="3118"/>
            </a:lvl8pPr>
            <a:lvl9pPr marL="5702198" indent="0">
              <a:buNone/>
              <a:defRPr sz="3118"/>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1041425" y="3207544"/>
            <a:ext cx="4876384" cy="5942372"/>
          </a:xfrm>
        </p:spPr>
        <p:txBody>
          <a:bodyPr/>
          <a:lstStyle>
            <a:lvl1pPr marL="0" indent="0">
              <a:buNone/>
              <a:defRPr sz="2494"/>
            </a:lvl1pPr>
            <a:lvl2pPr marL="712775" indent="0">
              <a:buNone/>
              <a:defRPr sz="2183"/>
            </a:lvl2pPr>
            <a:lvl3pPr marL="1425550" indent="0">
              <a:buNone/>
              <a:defRPr sz="1871"/>
            </a:lvl3pPr>
            <a:lvl4pPr marL="2138324" indent="0">
              <a:buNone/>
              <a:defRPr sz="1559"/>
            </a:lvl4pPr>
            <a:lvl5pPr marL="2851099" indent="0">
              <a:buNone/>
              <a:defRPr sz="1559"/>
            </a:lvl5pPr>
            <a:lvl6pPr marL="3563874" indent="0">
              <a:buNone/>
              <a:defRPr sz="1559"/>
            </a:lvl6pPr>
            <a:lvl7pPr marL="4276649" indent="0">
              <a:buNone/>
              <a:defRPr sz="1559"/>
            </a:lvl7pPr>
            <a:lvl8pPr marL="4989424" indent="0">
              <a:buNone/>
              <a:defRPr sz="1559"/>
            </a:lvl8pPr>
            <a:lvl9pPr marL="5702198" indent="0">
              <a:buNone/>
              <a:defRPr sz="1559"/>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C764DE79-268F-4C1A-8933-263129D2AF90}" type="datetimeFigureOut">
              <a:rPr lang="en-US" dirty="0"/>
              <a:t>7/19/2025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198936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677745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819786" y="569240"/>
            <a:ext cx="3260110" cy="9060817"/>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1039456" y="569240"/>
            <a:ext cx="9591338" cy="9060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972014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1C593D-50EE-492C-BF62-7061D8451F9F}"/>
              </a:ext>
            </a:extLst>
          </p:cNvPr>
          <p:cNvSpPr>
            <a:spLocks noGrp="1"/>
          </p:cNvSpPr>
          <p:nvPr>
            <p:ph type="title"/>
          </p:nvPr>
        </p:nvSpPr>
        <p:spPr/>
        <p:txBody>
          <a:bodyPr/>
          <a:lstStyle/>
          <a:p>
            <a:r>
              <a:rPr kumimoji="1" lang="ja-JP" altLang="en-US"/>
              <a:t>マスター タイトルの書式設定</a:t>
            </a:r>
          </a:p>
        </p:txBody>
      </p:sp>
    </p:spTree>
    <p:extLst>
      <p:ext uri="{BB962C8B-B14F-4D97-AF65-F5344CB8AC3E}">
        <p14:creationId xmlns:p14="http://schemas.microsoft.com/office/powerpoint/2010/main" val="177152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2227AF-C1D2-4D5B-BB89-3FC06B4051DE}"/>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9BB6EF-1BBD-44F7-8105-357758AD351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151777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37882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133951" y="1749795"/>
            <a:ext cx="12851448" cy="3722335"/>
          </a:xfrm>
        </p:spPr>
        <p:txBody>
          <a:bodyPr anchor="b"/>
          <a:lstStyle>
            <a:lvl1pPr algn="ctr">
              <a:defRPr sz="9354"/>
            </a:lvl1pPr>
          </a:lstStyle>
          <a:p>
            <a:r>
              <a:rPr lang="ja-JP" altLang="en-US"/>
              <a:t>マスター タイトルの書式設定</a:t>
            </a:r>
            <a:endParaRPr lang="en-US" dirty="0"/>
          </a:p>
        </p:txBody>
      </p:sp>
      <p:sp>
        <p:nvSpPr>
          <p:cNvPr id="3" name="Subtitle 2"/>
          <p:cNvSpPr>
            <a:spLocks noGrp="1"/>
          </p:cNvSpPr>
          <p:nvPr>
            <p:ph type="subTitle" idx="1"/>
          </p:nvPr>
        </p:nvSpPr>
        <p:spPr>
          <a:xfrm>
            <a:off x="1889919" y="5615678"/>
            <a:ext cx="11339513" cy="2581379"/>
          </a:xfrm>
        </p:spPr>
        <p:txBody>
          <a:bodyPr/>
          <a:lstStyle>
            <a:lvl1pPr marL="0" indent="0" algn="ctr">
              <a:buNone/>
              <a:defRPr sz="3742"/>
            </a:lvl1pPr>
            <a:lvl2pPr marL="712775" indent="0" algn="ctr">
              <a:buNone/>
              <a:defRPr sz="3118"/>
            </a:lvl2pPr>
            <a:lvl3pPr marL="1425550" indent="0" algn="ctr">
              <a:buNone/>
              <a:defRPr sz="2806"/>
            </a:lvl3pPr>
            <a:lvl4pPr marL="2138324" indent="0" algn="ctr">
              <a:buNone/>
              <a:defRPr sz="2494"/>
            </a:lvl4pPr>
            <a:lvl5pPr marL="2851099" indent="0" algn="ctr">
              <a:buNone/>
              <a:defRPr sz="2494"/>
            </a:lvl5pPr>
            <a:lvl6pPr marL="3563874" indent="0" algn="ctr">
              <a:buNone/>
              <a:defRPr sz="2494"/>
            </a:lvl6pPr>
            <a:lvl7pPr marL="4276649" indent="0" algn="ctr">
              <a:buNone/>
              <a:defRPr sz="2494"/>
            </a:lvl7pPr>
            <a:lvl8pPr marL="4989424" indent="0" algn="ctr">
              <a:buNone/>
              <a:defRPr sz="2494"/>
            </a:lvl8pPr>
            <a:lvl9pPr marL="5702198" indent="0" algn="ctr">
              <a:buNone/>
              <a:defRPr sz="2494"/>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314868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7/19/2025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589655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1031582" y="2665532"/>
            <a:ext cx="13040439" cy="4447496"/>
          </a:xfrm>
        </p:spPr>
        <p:txBody>
          <a:bodyPr anchor="b"/>
          <a:lstStyle>
            <a:lvl1pPr>
              <a:defRPr sz="9354"/>
            </a:lvl1pPr>
          </a:lstStyle>
          <a:p>
            <a:r>
              <a:rPr lang="ja-JP" altLang="en-US"/>
              <a:t>マスター タイトルの書式設定</a:t>
            </a:r>
            <a:endParaRPr lang="en-US" dirty="0"/>
          </a:p>
        </p:txBody>
      </p:sp>
      <p:sp>
        <p:nvSpPr>
          <p:cNvPr id="3" name="Text Placeholder 2"/>
          <p:cNvSpPr>
            <a:spLocks noGrp="1"/>
          </p:cNvSpPr>
          <p:nvPr>
            <p:ph type="body" idx="1"/>
          </p:nvPr>
        </p:nvSpPr>
        <p:spPr>
          <a:xfrm>
            <a:off x="1031582" y="7155103"/>
            <a:ext cx="13040439" cy="2338833"/>
          </a:xfrm>
        </p:spPr>
        <p:txBody>
          <a:bodyPr/>
          <a:lstStyle>
            <a:lvl1pPr marL="0" indent="0">
              <a:buNone/>
              <a:defRPr sz="3742">
                <a:solidFill>
                  <a:schemeClr val="tx1"/>
                </a:solidFill>
              </a:defRPr>
            </a:lvl1pPr>
            <a:lvl2pPr marL="712775" indent="0">
              <a:buNone/>
              <a:defRPr sz="3118">
                <a:solidFill>
                  <a:schemeClr val="tx1">
                    <a:tint val="75000"/>
                  </a:schemeClr>
                </a:solidFill>
              </a:defRPr>
            </a:lvl2pPr>
            <a:lvl3pPr marL="1425550" indent="0">
              <a:buNone/>
              <a:defRPr sz="2806">
                <a:solidFill>
                  <a:schemeClr val="tx1">
                    <a:tint val="75000"/>
                  </a:schemeClr>
                </a:solidFill>
              </a:defRPr>
            </a:lvl3pPr>
            <a:lvl4pPr marL="2138324" indent="0">
              <a:buNone/>
              <a:defRPr sz="2494">
                <a:solidFill>
                  <a:schemeClr val="tx1">
                    <a:tint val="75000"/>
                  </a:schemeClr>
                </a:solidFill>
              </a:defRPr>
            </a:lvl4pPr>
            <a:lvl5pPr marL="2851099" indent="0">
              <a:buNone/>
              <a:defRPr sz="2494">
                <a:solidFill>
                  <a:schemeClr val="tx1">
                    <a:tint val="75000"/>
                  </a:schemeClr>
                </a:solidFill>
              </a:defRPr>
            </a:lvl5pPr>
            <a:lvl6pPr marL="3563874" indent="0">
              <a:buNone/>
              <a:defRPr sz="2494">
                <a:solidFill>
                  <a:schemeClr val="tx1">
                    <a:tint val="75000"/>
                  </a:schemeClr>
                </a:solidFill>
              </a:defRPr>
            </a:lvl6pPr>
            <a:lvl7pPr marL="4276649" indent="0">
              <a:buNone/>
              <a:defRPr sz="2494">
                <a:solidFill>
                  <a:schemeClr val="tx1">
                    <a:tint val="75000"/>
                  </a:schemeClr>
                </a:solidFill>
              </a:defRPr>
            </a:lvl7pPr>
            <a:lvl8pPr marL="4989424" indent="0">
              <a:buNone/>
              <a:defRPr sz="2494">
                <a:solidFill>
                  <a:schemeClr val="tx1">
                    <a:tint val="75000"/>
                  </a:schemeClr>
                </a:solidFill>
              </a:defRPr>
            </a:lvl8pPr>
            <a:lvl9pPr marL="5702198" indent="0">
              <a:buNone/>
              <a:defRPr sz="2494">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C764DE79-268F-4C1A-8933-263129D2AF90}" type="datetimeFigureOut">
              <a:rPr lang="en-US" dirty="0"/>
              <a:t>7/19/2025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646297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1039455"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654171" y="2846200"/>
            <a:ext cx="6425724" cy="6783857"/>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7/19/2025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2603035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1041425" y="569242"/>
            <a:ext cx="13040439" cy="2066590"/>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41426" y="2620980"/>
            <a:ext cx="63961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4" name="Content Placeholder 3"/>
          <p:cNvSpPr>
            <a:spLocks noGrp="1"/>
          </p:cNvSpPr>
          <p:nvPr>
            <p:ph sz="half" idx="2"/>
          </p:nvPr>
        </p:nvSpPr>
        <p:spPr>
          <a:xfrm>
            <a:off x="1041426" y="3905482"/>
            <a:ext cx="63961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654172" y="2620980"/>
            <a:ext cx="6427693" cy="1284502"/>
          </a:xfrm>
        </p:spPr>
        <p:txBody>
          <a:bodyPr anchor="b"/>
          <a:lstStyle>
            <a:lvl1pPr marL="0" indent="0">
              <a:buNone/>
              <a:defRPr sz="3742" b="1"/>
            </a:lvl1pPr>
            <a:lvl2pPr marL="712775" indent="0">
              <a:buNone/>
              <a:defRPr sz="3118" b="1"/>
            </a:lvl2pPr>
            <a:lvl3pPr marL="1425550" indent="0">
              <a:buNone/>
              <a:defRPr sz="2806" b="1"/>
            </a:lvl3pPr>
            <a:lvl4pPr marL="2138324" indent="0">
              <a:buNone/>
              <a:defRPr sz="2494" b="1"/>
            </a:lvl4pPr>
            <a:lvl5pPr marL="2851099" indent="0">
              <a:buNone/>
              <a:defRPr sz="2494" b="1"/>
            </a:lvl5pPr>
            <a:lvl6pPr marL="3563874" indent="0">
              <a:buNone/>
              <a:defRPr sz="2494" b="1"/>
            </a:lvl6pPr>
            <a:lvl7pPr marL="4276649" indent="0">
              <a:buNone/>
              <a:defRPr sz="2494" b="1"/>
            </a:lvl7pPr>
            <a:lvl8pPr marL="4989424" indent="0">
              <a:buNone/>
              <a:defRPr sz="2494" b="1"/>
            </a:lvl8pPr>
            <a:lvl9pPr marL="5702198" indent="0">
              <a:buNone/>
              <a:defRPr sz="2494" b="1"/>
            </a:lvl9pPr>
          </a:lstStyle>
          <a:p>
            <a:pPr lvl="0"/>
            <a:r>
              <a:rPr lang="ja-JP" altLang="en-US"/>
              <a:t>マスター テキストの書式設定</a:t>
            </a:r>
          </a:p>
        </p:txBody>
      </p:sp>
      <p:sp>
        <p:nvSpPr>
          <p:cNvPr id="6" name="Content Placeholder 5"/>
          <p:cNvSpPr>
            <a:spLocks noGrp="1"/>
          </p:cNvSpPr>
          <p:nvPr>
            <p:ph sz="quarter" idx="4"/>
          </p:nvPr>
        </p:nvSpPr>
        <p:spPr>
          <a:xfrm>
            <a:off x="7654172" y="3905482"/>
            <a:ext cx="6427693" cy="5744375"/>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7/19/2025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551328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theme" Target="../theme/theme3.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26505887"/>
      </p:ext>
    </p:extLst>
  </p:cSld>
  <p:clrMap bg1="lt1" tx1="dk1" bg2="lt2" tx2="dk2" accent1="accent1" accent2="accent2" accent3="accent3" accent4="accent4" accent5="accent5" accent6="accent6" hlink="hlink" folHlink="folHlink"/>
  <p:sldLayoutIdLst>
    <p:sldLayoutId id="2147483666" r:id="rId1"/>
  </p:sldLayoutIdLst>
  <p:txStyles>
    <p:titleStyle>
      <a:lvl1pPr algn="l" defTabSz="862174" rtl="0" eaLnBrk="1" latinLnBrk="0" hangingPunct="1">
        <a:lnSpc>
          <a:spcPct val="90000"/>
        </a:lnSpc>
        <a:spcBef>
          <a:spcPct val="0"/>
        </a:spcBef>
        <a:buNone/>
        <a:defRPr kumimoji="1" sz="4148" kern="1200">
          <a:solidFill>
            <a:schemeClr val="tx1"/>
          </a:solidFill>
          <a:latin typeface="+mj-lt"/>
          <a:ea typeface="+mj-ea"/>
          <a:cs typeface="+mj-cs"/>
        </a:defRPr>
      </a:lvl1pPr>
    </p:titleStyle>
    <p:bodyStyle>
      <a:lvl1pPr marL="215544" indent="-215544" algn="l" defTabSz="862174" rtl="0" eaLnBrk="1" latinLnBrk="0" hangingPunct="1">
        <a:lnSpc>
          <a:spcPct val="90000"/>
        </a:lnSpc>
        <a:spcBef>
          <a:spcPts val="943"/>
        </a:spcBef>
        <a:buFont typeface="Arial" panose="020B0604020202020204" pitchFamily="34" charset="0"/>
        <a:buChar char="•"/>
        <a:defRPr kumimoji="1" sz="2640" kern="1200">
          <a:solidFill>
            <a:schemeClr val="tx1"/>
          </a:solidFill>
          <a:latin typeface="+mn-lt"/>
          <a:ea typeface="+mn-ea"/>
          <a:cs typeface="+mn-cs"/>
        </a:defRPr>
      </a:lvl1pPr>
      <a:lvl2pPr marL="646631" indent="-215544" algn="l" defTabSz="862174" rtl="0" eaLnBrk="1" latinLnBrk="0" hangingPunct="1">
        <a:lnSpc>
          <a:spcPct val="90000"/>
        </a:lnSpc>
        <a:spcBef>
          <a:spcPts val="471"/>
        </a:spcBef>
        <a:buFont typeface="Arial" panose="020B0604020202020204" pitchFamily="34" charset="0"/>
        <a:buChar char="•"/>
        <a:defRPr kumimoji="1" sz="2263" kern="1200">
          <a:solidFill>
            <a:schemeClr val="tx1"/>
          </a:solidFill>
          <a:latin typeface="+mn-lt"/>
          <a:ea typeface="+mn-ea"/>
          <a:cs typeface="+mn-cs"/>
        </a:defRPr>
      </a:lvl2pPr>
      <a:lvl3pPr marL="1077718" indent="-215544" algn="l" defTabSz="862174" rtl="0" eaLnBrk="1" latinLnBrk="0" hangingPunct="1">
        <a:lnSpc>
          <a:spcPct val="90000"/>
        </a:lnSpc>
        <a:spcBef>
          <a:spcPts val="471"/>
        </a:spcBef>
        <a:buFont typeface="Arial" panose="020B0604020202020204" pitchFamily="34" charset="0"/>
        <a:buChar char="•"/>
        <a:defRPr kumimoji="1" sz="1885" kern="1200">
          <a:solidFill>
            <a:schemeClr val="tx1"/>
          </a:solidFill>
          <a:latin typeface="+mn-lt"/>
          <a:ea typeface="+mn-ea"/>
          <a:cs typeface="+mn-cs"/>
        </a:defRPr>
      </a:lvl3pPr>
      <a:lvl4pPr marL="1508804"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4pPr>
      <a:lvl5pPr marL="1939892"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5pPr>
      <a:lvl6pPr marL="2370979"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6pPr>
      <a:lvl7pPr marL="2802066"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7pPr>
      <a:lvl8pPr marL="3233153"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8pPr>
      <a:lvl9pPr marL="3664241" indent="-215544" algn="l" defTabSz="862174" rtl="0" eaLnBrk="1" latinLnBrk="0" hangingPunct="1">
        <a:lnSpc>
          <a:spcPct val="90000"/>
        </a:lnSpc>
        <a:spcBef>
          <a:spcPts val="471"/>
        </a:spcBef>
        <a:buFont typeface="Arial" panose="020B0604020202020204" pitchFamily="34" charset="0"/>
        <a:buChar char="•"/>
        <a:defRPr kumimoji="1" sz="1697" kern="1200">
          <a:solidFill>
            <a:schemeClr val="tx1"/>
          </a:solidFill>
          <a:latin typeface="+mn-lt"/>
          <a:ea typeface="+mn-ea"/>
          <a:cs typeface="+mn-cs"/>
        </a:defRPr>
      </a:lvl9pPr>
    </p:bodyStyle>
    <p:otherStyle>
      <a:defPPr>
        <a:defRPr lang="ja-JP"/>
      </a:defPPr>
      <a:lvl1pPr marL="0" algn="l" defTabSz="862174" rtl="0" eaLnBrk="1" latinLnBrk="0" hangingPunct="1">
        <a:defRPr kumimoji="1" sz="1697" kern="1200">
          <a:solidFill>
            <a:schemeClr val="tx1"/>
          </a:solidFill>
          <a:latin typeface="+mn-lt"/>
          <a:ea typeface="+mn-ea"/>
          <a:cs typeface="+mn-cs"/>
        </a:defRPr>
      </a:lvl1pPr>
      <a:lvl2pPr marL="431087" algn="l" defTabSz="862174" rtl="0" eaLnBrk="1" latinLnBrk="0" hangingPunct="1">
        <a:defRPr kumimoji="1" sz="1697" kern="1200">
          <a:solidFill>
            <a:schemeClr val="tx1"/>
          </a:solidFill>
          <a:latin typeface="+mn-lt"/>
          <a:ea typeface="+mn-ea"/>
          <a:cs typeface="+mn-cs"/>
        </a:defRPr>
      </a:lvl2pPr>
      <a:lvl3pPr marL="862174" algn="l" defTabSz="862174" rtl="0" eaLnBrk="1" latinLnBrk="0" hangingPunct="1">
        <a:defRPr kumimoji="1" sz="1697" kern="1200">
          <a:solidFill>
            <a:schemeClr val="tx1"/>
          </a:solidFill>
          <a:latin typeface="+mn-lt"/>
          <a:ea typeface="+mn-ea"/>
          <a:cs typeface="+mn-cs"/>
        </a:defRPr>
      </a:lvl3pPr>
      <a:lvl4pPr marL="1293262" algn="l" defTabSz="862174" rtl="0" eaLnBrk="1" latinLnBrk="0" hangingPunct="1">
        <a:defRPr kumimoji="1" sz="1697" kern="1200">
          <a:solidFill>
            <a:schemeClr val="tx1"/>
          </a:solidFill>
          <a:latin typeface="+mn-lt"/>
          <a:ea typeface="+mn-ea"/>
          <a:cs typeface="+mn-cs"/>
        </a:defRPr>
      </a:lvl4pPr>
      <a:lvl5pPr marL="1724348" algn="l" defTabSz="862174" rtl="0" eaLnBrk="1" latinLnBrk="0" hangingPunct="1">
        <a:defRPr kumimoji="1" sz="1697" kern="1200">
          <a:solidFill>
            <a:schemeClr val="tx1"/>
          </a:solidFill>
          <a:latin typeface="+mn-lt"/>
          <a:ea typeface="+mn-ea"/>
          <a:cs typeface="+mn-cs"/>
        </a:defRPr>
      </a:lvl5pPr>
      <a:lvl6pPr marL="2155435" algn="l" defTabSz="862174" rtl="0" eaLnBrk="1" latinLnBrk="0" hangingPunct="1">
        <a:defRPr kumimoji="1" sz="1697" kern="1200">
          <a:solidFill>
            <a:schemeClr val="tx1"/>
          </a:solidFill>
          <a:latin typeface="+mn-lt"/>
          <a:ea typeface="+mn-ea"/>
          <a:cs typeface="+mn-cs"/>
        </a:defRPr>
      </a:lvl6pPr>
      <a:lvl7pPr marL="2586522" algn="l" defTabSz="862174" rtl="0" eaLnBrk="1" latinLnBrk="0" hangingPunct="1">
        <a:defRPr kumimoji="1" sz="1697" kern="1200">
          <a:solidFill>
            <a:schemeClr val="tx1"/>
          </a:solidFill>
          <a:latin typeface="+mn-lt"/>
          <a:ea typeface="+mn-ea"/>
          <a:cs typeface="+mn-cs"/>
        </a:defRPr>
      </a:lvl7pPr>
      <a:lvl8pPr marL="3017610" algn="l" defTabSz="862174" rtl="0" eaLnBrk="1" latinLnBrk="0" hangingPunct="1">
        <a:defRPr kumimoji="1" sz="1697" kern="1200">
          <a:solidFill>
            <a:schemeClr val="tx1"/>
          </a:solidFill>
          <a:latin typeface="+mn-lt"/>
          <a:ea typeface="+mn-ea"/>
          <a:cs typeface="+mn-cs"/>
        </a:defRPr>
      </a:lvl8pPr>
      <a:lvl9pPr marL="3448697" algn="l" defTabSz="862174" rtl="0" eaLnBrk="1" latinLnBrk="0" hangingPunct="1">
        <a:defRPr kumimoji="1" sz="1697"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1FD3455A-94BB-4384-9D81-3373DDA6E786}"/>
              </a:ext>
            </a:extLst>
          </p:cNvPr>
          <p:cNvSpPr>
            <a:spLocks noGrp="1"/>
          </p:cNvSpPr>
          <p:nvPr>
            <p:ph type="title"/>
          </p:nvPr>
        </p:nvSpPr>
        <p:spPr>
          <a:xfrm>
            <a:off x="1038706" y="569241"/>
            <a:ext cx="13041939" cy="927667"/>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AD97918-B164-4912-9485-26849240275E}"/>
              </a:ext>
            </a:extLst>
          </p:cNvPr>
          <p:cNvSpPr>
            <a:spLocks noGrp="1"/>
          </p:cNvSpPr>
          <p:nvPr>
            <p:ph type="body" idx="1"/>
          </p:nvPr>
        </p:nvSpPr>
        <p:spPr>
          <a:xfrm>
            <a:off x="1038706" y="1416720"/>
            <a:ext cx="13041939" cy="898099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799147502"/>
      </p:ext>
    </p:extLst>
  </p:cSld>
  <p:clrMap bg1="lt1" tx1="dk1" bg2="lt2" tx2="dk2" accent1="accent1" accent2="accent2" accent3="accent3" accent4="accent4" accent5="accent5" accent6="accent6" hlink="hlink" folHlink="folHlink"/>
  <p:sldLayoutIdLst>
    <p:sldLayoutId id="2147483659" r:id="rId1"/>
    <p:sldLayoutId id="2147483655" r:id="rId2"/>
    <p:sldLayoutId id="2147483660" r:id="rId3"/>
  </p:sldLayoutIdLst>
  <p:txStyles>
    <p:titleStyle>
      <a:lvl1pPr algn="l" defTabSz="1018276" rtl="0" eaLnBrk="1" latinLnBrk="0" hangingPunct="1">
        <a:lnSpc>
          <a:spcPct val="90000"/>
        </a:lnSpc>
        <a:spcBef>
          <a:spcPct val="0"/>
        </a:spcBef>
        <a:buNone/>
        <a:defRPr kumimoji="1" sz="4900" kern="1200">
          <a:solidFill>
            <a:schemeClr val="tx1"/>
          </a:solidFill>
          <a:latin typeface="+mj-lt"/>
          <a:ea typeface="+mj-ea"/>
          <a:cs typeface="+mj-cs"/>
        </a:defRPr>
      </a:lvl1pPr>
    </p:titleStyle>
    <p:bodyStyle>
      <a:lvl1pPr marL="254569" indent="-254569" algn="l" defTabSz="1018276" rtl="0" eaLnBrk="1" latinLnBrk="0" hangingPunct="1">
        <a:lnSpc>
          <a:spcPct val="90000"/>
        </a:lnSpc>
        <a:spcBef>
          <a:spcPts val="1114"/>
        </a:spcBef>
        <a:buFont typeface="Arial" panose="020B0604020202020204" pitchFamily="34" charset="0"/>
        <a:buChar char="•"/>
        <a:defRPr kumimoji="1" sz="3118" kern="1200">
          <a:solidFill>
            <a:schemeClr val="tx1"/>
          </a:solidFill>
          <a:latin typeface="+mn-lt"/>
          <a:ea typeface="+mn-ea"/>
          <a:cs typeface="+mn-cs"/>
        </a:defRPr>
      </a:lvl1pPr>
      <a:lvl2pPr marL="763707" indent="-254569" algn="l" defTabSz="1018276" rtl="0" eaLnBrk="1" latinLnBrk="0" hangingPunct="1">
        <a:lnSpc>
          <a:spcPct val="90000"/>
        </a:lnSpc>
        <a:spcBef>
          <a:spcPts val="557"/>
        </a:spcBef>
        <a:buFont typeface="Arial" panose="020B0604020202020204" pitchFamily="34" charset="0"/>
        <a:buChar char="•"/>
        <a:defRPr kumimoji="1" sz="2673" kern="1200">
          <a:solidFill>
            <a:schemeClr val="tx1"/>
          </a:solidFill>
          <a:latin typeface="+mn-lt"/>
          <a:ea typeface="+mn-ea"/>
          <a:cs typeface="+mn-cs"/>
        </a:defRPr>
      </a:lvl2pPr>
      <a:lvl3pPr marL="1272845" indent="-254569" algn="l" defTabSz="1018276" rtl="0" eaLnBrk="1" latinLnBrk="0" hangingPunct="1">
        <a:lnSpc>
          <a:spcPct val="90000"/>
        </a:lnSpc>
        <a:spcBef>
          <a:spcPts val="557"/>
        </a:spcBef>
        <a:buFont typeface="Arial" panose="020B0604020202020204" pitchFamily="34" charset="0"/>
        <a:buChar char="•"/>
        <a:defRPr kumimoji="1" sz="2227" kern="1200">
          <a:solidFill>
            <a:schemeClr val="tx1"/>
          </a:solidFill>
          <a:latin typeface="+mn-lt"/>
          <a:ea typeface="+mn-ea"/>
          <a:cs typeface="+mn-cs"/>
        </a:defRPr>
      </a:lvl3pPr>
      <a:lvl4pPr marL="1781983"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4pPr>
      <a:lvl5pPr marL="2291121"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5pPr>
      <a:lvl6pPr marL="2800259"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6pPr>
      <a:lvl7pPr marL="3309396"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7pPr>
      <a:lvl8pPr marL="3818534"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8pPr>
      <a:lvl9pPr marL="4327672" indent="-254569" algn="l" defTabSz="1018276" rtl="0" eaLnBrk="1" latinLnBrk="0" hangingPunct="1">
        <a:lnSpc>
          <a:spcPct val="90000"/>
        </a:lnSpc>
        <a:spcBef>
          <a:spcPts val="557"/>
        </a:spcBef>
        <a:buFont typeface="Arial" panose="020B0604020202020204" pitchFamily="34" charset="0"/>
        <a:buChar char="•"/>
        <a:defRPr kumimoji="1" sz="2004" kern="1200">
          <a:solidFill>
            <a:schemeClr val="tx1"/>
          </a:solidFill>
          <a:latin typeface="+mn-lt"/>
          <a:ea typeface="+mn-ea"/>
          <a:cs typeface="+mn-cs"/>
        </a:defRPr>
      </a:lvl9pPr>
    </p:bodyStyle>
    <p:otherStyle>
      <a:defPPr>
        <a:defRPr lang="ja-JP"/>
      </a:defPPr>
      <a:lvl1pPr marL="0" algn="l" defTabSz="1018276" rtl="0" eaLnBrk="1" latinLnBrk="0" hangingPunct="1">
        <a:defRPr kumimoji="1" sz="2004" kern="1200">
          <a:solidFill>
            <a:schemeClr val="tx1"/>
          </a:solidFill>
          <a:latin typeface="+mn-lt"/>
          <a:ea typeface="+mn-ea"/>
          <a:cs typeface="+mn-cs"/>
        </a:defRPr>
      </a:lvl1pPr>
      <a:lvl2pPr marL="509138" algn="l" defTabSz="1018276" rtl="0" eaLnBrk="1" latinLnBrk="0" hangingPunct="1">
        <a:defRPr kumimoji="1" sz="2004" kern="1200">
          <a:solidFill>
            <a:schemeClr val="tx1"/>
          </a:solidFill>
          <a:latin typeface="+mn-lt"/>
          <a:ea typeface="+mn-ea"/>
          <a:cs typeface="+mn-cs"/>
        </a:defRPr>
      </a:lvl2pPr>
      <a:lvl3pPr marL="1018276" algn="l" defTabSz="1018276" rtl="0" eaLnBrk="1" latinLnBrk="0" hangingPunct="1">
        <a:defRPr kumimoji="1" sz="2004" kern="1200">
          <a:solidFill>
            <a:schemeClr val="tx1"/>
          </a:solidFill>
          <a:latin typeface="+mn-lt"/>
          <a:ea typeface="+mn-ea"/>
          <a:cs typeface="+mn-cs"/>
        </a:defRPr>
      </a:lvl3pPr>
      <a:lvl4pPr marL="1527414" algn="l" defTabSz="1018276" rtl="0" eaLnBrk="1" latinLnBrk="0" hangingPunct="1">
        <a:defRPr kumimoji="1" sz="2004" kern="1200">
          <a:solidFill>
            <a:schemeClr val="tx1"/>
          </a:solidFill>
          <a:latin typeface="+mn-lt"/>
          <a:ea typeface="+mn-ea"/>
          <a:cs typeface="+mn-cs"/>
        </a:defRPr>
      </a:lvl4pPr>
      <a:lvl5pPr marL="2036552" algn="l" defTabSz="1018276" rtl="0" eaLnBrk="1" latinLnBrk="0" hangingPunct="1">
        <a:defRPr kumimoji="1" sz="2004" kern="1200">
          <a:solidFill>
            <a:schemeClr val="tx1"/>
          </a:solidFill>
          <a:latin typeface="+mn-lt"/>
          <a:ea typeface="+mn-ea"/>
          <a:cs typeface="+mn-cs"/>
        </a:defRPr>
      </a:lvl5pPr>
      <a:lvl6pPr marL="2545690" algn="l" defTabSz="1018276" rtl="0" eaLnBrk="1" latinLnBrk="0" hangingPunct="1">
        <a:defRPr kumimoji="1" sz="2004" kern="1200">
          <a:solidFill>
            <a:schemeClr val="tx1"/>
          </a:solidFill>
          <a:latin typeface="+mn-lt"/>
          <a:ea typeface="+mn-ea"/>
          <a:cs typeface="+mn-cs"/>
        </a:defRPr>
      </a:lvl6pPr>
      <a:lvl7pPr marL="3054828" algn="l" defTabSz="1018276" rtl="0" eaLnBrk="1" latinLnBrk="0" hangingPunct="1">
        <a:defRPr kumimoji="1" sz="2004" kern="1200">
          <a:solidFill>
            <a:schemeClr val="tx1"/>
          </a:solidFill>
          <a:latin typeface="+mn-lt"/>
          <a:ea typeface="+mn-ea"/>
          <a:cs typeface="+mn-cs"/>
        </a:defRPr>
      </a:lvl7pPr>
      <a:lvl8pPr marL="3563965" algn="l" defTabSz="1018276" rtl="0" eaLnBrk="1" latinLnBrk="0" hangingPunct="1">
        <a:defRPr kumimoji="1" sz="2004" kern="1200">
          <a:solidFill>
            <a:schemeClr val="tx1"/>
          </a:solidFill>
          <a:latin typeface="+mn-lt"/>
          <a:ea typeface="+mn-ea"/>
          <a:cs typeface="+mn-cs"/>
        </a:defRPr>
      </a:lvl8pPr>
      <a:lvl9pPr marL="4073103" algn="l" defTabSz="1018276" rtl="0" eaLnBrk="1" latinLnBrk="0" hangingPunct="1">
        <a:defRPr kumimoji="1" sz="2004"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39456" y="569242"/>
            <a:ext cx="13040439" cy="206659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1039456" y="2846200"/>
            <a:ext cx="13040439" cy="6783857"/>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9455" y="9909729"/>
            <a:ext cx="3401854" cy="569240"/>
          </a:xfrm>
          <a:prstGeom prst="rect">
            <a:avLst/>
          </a:prstGeom>
        </p:spPr>
        <p:txBody>
          <a:bodyPr vert="horz" lIns="91440" tIns="45720" rIns="91440" bIns="45720" rtlCol="0" anchor="ctr"/>
          <a:lstStyle>
            <a:lvl1pPr algn="l">
              <a:defRPr sz="1871">
                <a:solidFill>
                  <a:schemeClr val="tx1">
                    <a:tint val="75000"/>
                  </a:schemeClr>
                </a:solidFill>
              </a:defRPr>
            </a:lvl1pPr>
          </a:lstStyle>
          <a:p>
            <a:fld id="{C764DE79-268F-4C1A-8933-263129D2AF90}" type="datetimeFigureOut">
              <a:rPr lang="en-US" dirty="0"/>
              <a:t>7/19/2025</a:t>
            </a:fld>
            <a:endParaRPr lang="en-US" dirty="0"/>
          </a:p>
        </p:txBody>
      </p:sp>
      <p:sp>
        <p:nvSpPr>
          <p:cNvPr id="5" name="Footer Placeholder 4"/>
          <p:cNvSpPr>
            <a:spLocks noGrp="1"/>
          </p:cNvSpPr>
          <p:nvPr>
            <p:ph type="ftr" sz="quarter" idx="3"/>
          </p:nvPr>
        </p:nvSpPr>
        <p:spPr>
          <a:xfrm>
            <a:off x="5008285" y="9909729"/>
            <a:ext cx="5102781" cy="569240"/>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678041" y="9909729"/>
            <a:ext cx="3401854" cy="569240"/>
          </a:xfrm>
          <a:prstGeom prst="rect">
            <a:avLst/>
          </a:prstGeom>
        </p:spPr>
        <p:txBody>
          <a:bodyPr vert="horz" lIns="91440" tIns="45720" rIns="91440" bIns="45720" rtlCol="0" anchor="ctr"/>
          <a:lstStyle>
            <a:lvl1pPr algn="r">
              <a:defRPr sz="1871">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2066575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Lst>
  <p:txStyles>
    <p:titleStyle>
      <a:lvl1pPr algn="l" defTabSz="1425550" rtl="0" eaLnBrk="1" latinLnBrk="0" hangingPunct="1">
        <a:lnSpc>
          <a:spcPct val="90000"/>
        </a:lnSpc>
        <a:spcBef>
          <a:spcPct val="0"/>
        </a:spcBef>
        <a:buNone/>
        <a:defRPr kumimoji="1" sz="6860" kern="1200">
          <a:solidFill>
            <a:schemeClr val="tx1"/>
          </a:solidFill>
          <a:latin typeface="+mj-lt"/>
          <a:ea typeface="+mj-ea"/>
          <a:cs typeface="+mj-cs"/>
        </a:defRPr>
      </a:lvl1pPr>
    </p:titleStyle>
    <p:bodyStyle>
      <a:lvl1pPr marL="356387" indent="-356387" algn="l" defTabSz="1425550" rtl="0" eaLnBrk="1" latinLnBrk="0" hangingPunct="1">
        <a:lnSpc>
          <a:spcPct val="90000"/>
        </a:lnSpc>
        <a:spcBef>
          <a:spcPts val="1559"/>
        </a:spcBef>
        <a:buFont typeface="Arial" panose="020B0604020202020204" pitchFamily="34" charset="0"/>
        <a:buChar char="•"/>
        <a:defRPr kumimoji="1" sz="4365" kern="1200">
          <a:solidFill>
            <a:schemeClr val="tx1"/>
          </a:solidFill>
          <a:latin typeface="+mn-lt"/>
          <a:ea typeface="+mn-ea"/>
          <a:cs typeface="+mn-cs"/>
        </a:defRPr>
      </a:lvl1pPr>
      <a:lvl2pPr marL="1069162" indent="-356387" algn="l" defTabSz="1425550" rtl="0" eaLnBrk="1" latinLnBrk="0" hangingPunct="1">
        <a:lnSpc>
          <a:spcPct val="90000"/>
        </a:lnSpc>
        <a:spcBef>
          <a:spcPts val="780"/>
        </a:spcBef>
        <a:buFont typeface="Arial" panose="020B0604020202020204" pitchFamily="34" charset="0"/>
        <a:buChar char="•"/>
        <a:defRPr kumimoji="1" sz="3742" kern="1200">
          <a:solidFill>
            <a:schemeClr val="tx1"/>
          </a:solidFill>
          <a:latin typeface="+mn-lt"/>
          <a:ea typeface="+mn-ea"/>
          <a:cs typeface="+mn-cs"/>
        </a:defRPr>
      </a:lvl2pPr>
      <a:lvl3pPr marL="1781937" indent="-356387" algn="l" defTabSz="1425550" rtl="0" eaLnBrk="1" latinLnBrk="0" hangingPunct="1">
        <a:lnSpc>
          <a:spcPct val="90000"/>
        </a:lnSpc>
        <a:spcBef>
          <a:spcPts val="780"/>
        </a:spcBef>
        <a:buFont typeface="Arial" panose="020B0604020202020204" pitchFamily="34" charset="0"/>
        <a:buChar char="•"/>
        <a:defRPr kumimoji="1" sz="3118" kern="1200">
          <a:solidFill>
            <a:schemeClr val="tx1"/>
          </a:solidFill>
          <a:latin typeface="+mn-lt"/>
          <a:ea typeface="+mn-ea"/>
          <a:cs typeface="+mn-cs"/>
        </a:defRPr>
      </a:lvl3pPr>
      <a:lvl4pPr marL="2494712"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4pPr>
      <a:lvl5pPr marL="3207487"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5pPr>
      <a:lvl6pPr marL="392026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6pPr>
      <a:lvl7pPr marL="463303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7pPr>
      <a:lvl8pPr marL="5345811"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8pPr>
      <a:lvl9pPr marL="6058586" indent="-356387" algn="l" defTabSz="1425550" rtl="0" eaLnBrk="1" latinLnBrk="0" hangingPunct="1">
        <a:lnSpc>
          <a:spcPct val="90000"/>
        </a:lnSpc>
        <a:spcBef>
          <a:spcPts val="780"/>
        </a:spcBef>
        <a:buFont typeface="Arial" panose="020B0604020202020204" pitchFamily="34" charset="0"/>
        <a:buChar char="•"/>
        <a:defRPr kumimoji="1" sz="2806" kern="1200">
          <a:solidFill>
            <a:schemeClr val="tx1"/>
          </a:solidFill>
          <a:latin typeface="+mn-lt"/>
          <a:ea typeface="+mn-ea"/>
          <a:cs typeface="+mn-cs"/>
        </a:defRPr>
      </a:lvl9pPr>
    </p:bodyStyle>
    <p:otherStyle>
      <a:defPPr>
        <a:defRPr lang="en-US"/>
      </a:defPPr>
      <a:lvl1pPr marL="0" algn="l" defTabSz="1425550" rtl="0" eaLnBrk="1" latinLnBrk="0" hangingPunct="1">
        <a:defRPr kumimoji="1" sz="2806" kern="1200">
          <a:solidFill>
            <a:schemeClr val="tx1"/>
          </a:solidFill>
          <a:latin typeface="+mn-lt"/>
          <a:ea typeface="+mn-ea"/>
          <a:cs typeface="+mn-cs"/>
        </a:defRPr>
      </a:lvl1pPr>
      <a:lvl2pPr marL="712775" algn="l" defTabSz="1425550" rtl="0" eaLnBrk="1" latinLnBrk="0" hangingPunct="1">
        <a:defRPr kumimoji="1" sz="2806" kern="1200">
          <a:solidFill>
            <a:schemeClr val="tx1"/>
          </a:solidFill>
          <a:latin typeface="+mn-lt"/>
          <a:ea typeface="+mn-ea"/>
          <a:cs typeface="+mn-cs"/>
        </a:defRPr>
      </a:lvl2pPr>
      <a:lvl3pPr marL="1425550" algn="l" defTabSz="1425550" rtl="0" eaLnBrk="1" latinLnBrk="0" hangingPunct="1">
        <a:defRPr kumimoji="1" sz="2806" kern="1200">
          <a:solidFill>
            <a:schemeClr val="tx1"/>
          </a:solidFill>
          <a:latin typeface="+mn-lt"/>
          <a:ea typeface="+mn-ea"/>
          <a:cs typeface="+mn-cs"/>
        </a:defRPr>
      </a:lvl3pPr>
      <a:lvl4pPr marL="2138324" algn="l" defTabSz="1425550" rtl="0" eaLnBrk="1" latinLnBrk="0" hangingPunct="1">
        <a:defRPr kumimoji="1" sz="2806" kern="1200">
          <a:solidFill>
            <a:schemeClr val="tx1"/>
          </a:solidFill>
          <a:latin typeface="+mn-lt"/>
          <a:ea typeface="+mn-ea"/>
          <a:cs typeface="+mn-cs"/>
        </a:defRPr>
      </a:lvl4pPr>
      <a:lvl5pPr marL="2851099" algn="l" defTabSz="1425550" rtl="0" eaLnBrk="1" latinLnBrk="0" hangingPunct="1">
        <a:defRPr kumimoji="1" sz="2806" kern="1200">
          <a:solidFill>
            <a:schemeClr val="tx1"/>
          </a:solidFill>
          <a:latin typeface="+mn-lt"/>
          <a:ea typeface="+mn-ea"/>
          <a:cs typeface="+mn-cs"/>
        </a:defRPr>
      </a:lvl5pPr>
      <a:lvl6pPr marL="3563874" algn="l" defTabSz="1425550" rtl="0" eaLnBrk="1" latinLnBrk="0" hangingPunct="1">
        <a:defRPr kumimoji="1" sz="2806" kern="1200">
          <a:solidFill>
            <a:schemeClr val="tx1"/>
          </a:solidFill>
          <a:latin typeface="+mn-lt"/>
          <a:ea typeface="+mn-ea"/>
          <a:cs typeface="+mn-cs"/>
        </a:defRPr>
      </a:lvl6pPr>
      <a:lvl7pPr marL="4276649" algn="l" defTabSz="1425550" rtl="0" eaLnBrk="1" latinLnBrk="0" hangingPunct="1">
        <a:defRPr kumimoji="1" sz="2806" kern="1200">
          <a:solidFill>
            <a:schemeClr val="tx1"/>
          </a:solidFill>
          <a:latin typeface="+mn-lt"/>
          <a:ea typeface="+mn-ea"/>
          <a:cs typeface="+mn-cs"/>
        </a:defRPr>
      </a:lvl7pPr>
      <a:lvl8pPr marL="4989424" algn="l" defTabSz="1425550" rtl="0" eaLnBrk="1" latinLnBrk="0" hangingPunct="1">
        <a:defRPr kumimoji="1" sz="2806" kern="1200">
          <a:solidFill>
            <a:schemeClr val="tx1"/>
          </a:solidFill>
          <a:latin typeface="+mn-lt"/>
          <a:ea typeface="+mn-ea"/>
          <a:cs typeface="+mn-cs"/>
        </a:defRPr>
      </a:lvl8pPr>
      <a:lvl9pPr marL="5702198" algn="l" defTabSz="1425550" rtl="0" eaLnBrk="1" latinLnBrk="0" hangingPunct="1">
        <a:defRPr kumimoji="1" sz="280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etrobo.jp/teamlist/"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3.png"/><Relationship Id="rId7" Type="http://schemas.openxmlformats.org/officeDocument/2006/relationships/customXml" Target="../ink/ink2.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image" Target="../media/image30.png"/><Relationship Id="rId5" Type="http://schemas.openxmlformats.org/officeDocument/2006/relationships/customXml" Target="../ink/ink1.xml"/><Relationship Id="rId10" Type="http://schemas.openxmlformats.org/officeDocument/2006/relationships/image" Target="../media/image7.png"/><Relationship Id="rId4" Type="http://schemas.openxmlformats.org/officeDocument/2006/relationships/image" Target="../media/image4.emf"/><Relationship Id="rId9"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7" Type="http://schemas.openxmlformats.org/officeDocument/2006/relationships/image" Target="../media/image10.png"/><Relationship Id="rId2" Type="http://schemas.openxmlformats.org/officeDocument/2006/relationships/image" Target="../media/image4.emf"/><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customXml" Target="../ink/ink4.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7">
            <a:extLst>
              <a:ext uri="{FF2B5EF4-FFF2-40B4-BE49-F238E27FC236}">
                <a16:creationId xmlns:a16="http://schemas.microsoft.com/office/drawing/2014/main" id="{4C5521D0-6D4E-9F47-9798-8C12AB809BDC}"/>
              </a:ext>
            </a:extLst>
          </p:cNvPr>
          <p:cNvSpPr>
            <a:spLocks noChangeArrowheads="1"/>
          </p:cNvSpPr>
          <p:nvPr/>
        </p:nvSpPr>
        <p:spPr bwMode="auto">
          <a:xfrm>
            <a:off x="7991723" y="37428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7" name="Rectangle 4">
            <a:extLst>
              <a:ext uri="{FF2B5EF4-FFF2-40B4-BE49-F238E27FC236}">
                <a16:creationId xmlns:a16="http://schemas.microsoft.com/office/drawing/2014/main" id="{4DCE695B-C0E7-7944-89B8-D691FAEA74EE}"/>
              </a:ext>
            </a:extLst>
          </p:cNvPr>
          <p:cNvSpPr>
            <a:spLocks noChangeArrowheads="1"/>
          </p:cNvSpPr>
          <p:nvPr/>
        </p:nvSpPr>
        <p:spPr bwMode="auto">
          <a:xfrm>
            <a:off x="7559674" y="2048052"/>
            <a:ext cx="7344815" cy="83496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b="1" dirty="0">
                <a:solidFill>
                  <a:srgbClr val="FF0000"/>
                </a:solidFill>
              </a:rPr>
              <a:t>モデルの構成</a:t>
            </a:r>
            <a:endParaRPr lang="en-US" altLang="ja-JP" sz="2168" b="1" dirty="0">
              <a:solidFill>
                <a:srgbClr val="FF0000"/>
              </a:solidFill>
            </a:endParaRPr>
          </a:p>
          <a:p>
            <a:pPr marL="381853" indent="-381853" defTabSz="1018276" eaLnBrk="1" hangingPunct="1">
              <a:lnSpc>
                <a:spcPct val="80000"/>
              </a:lnSpc>
              <a:spcBef>
                <a:spcPts val="668"/>
              </a:spcBef>
              <a:buFont typeface="+mj-lt"/>
              <a:buAutoNum type="arabicPeriod"/>
            </a:pPr>
            <a:r>
              <a:rPr lang="ja-JP" altLang="en-US" sz="1782" dirty="0">
                <a:solidFill>
                  <a:prstClr val="black"/>
                </a:solidFill>
                <a:latin typeface="HG丸ｺﾞｼｯｸM-PRO" panose="020F0600000000000000" pitchFamily="50" charset="-128"/>
                <a:ea typeface="HG丸ｺﾞｼｯｸM-PRO" panose="020F0600000000000000" pitchFamily="50" charset="-128"/>
              </a:rPr>
              <a:t>要求分析</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381853" indent="-381853" defTabSz="1018276" eaLnBrk="1" hangingPunct="1">
              <a:lnSpc>
                <a:spcPct val="80000"/>
              </a:lnSpc>
              <a:spcBef>
                <a:spcPts val="668"/>
              </a:spcBef>
              <a:buFont typeface="+mj-lt"/>
              <a:buAutoNum type="arabicPeriod" startAt="2"/>
            </a:pPr>
            <a:r>
              <a:rPr lang="ja-JP" altLang="en-US" sz="1782" dirty="0">
                <a:solidFill>
                  <a:prstClr val="black"/>
                </a:solidFill>
                <a:latin typeface="HG丸ｺﾞｼｯｸM-PRO" panose="020F0600000000000000" pitchFamily="50" charset="-128"/>
                <a:ea typeface="HG丸ｺﾞｼｯｸM-PRO" panose="020F0600000000000000" pitchFamily="50" charset="-128"/>
              </a:rPr>
              <a:t>分析モデル</a:t>
            </a:r>
            <a:endParaRPr lang="en-US" altLang="ja-JP" sz="1782" dirty="0">
              <a:solidFill>
                <a:prstClr val="black"/>
              </a:solidFill>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a:t>
            </a:r>
          </a:p>
          <a:p>
            <a:pPr marL="219212" indent="-219212" eaLnBrk="1" hangingPunct="1">
              <a:lnSpc>
                <a:spcPct val="80000"/>
              </a:lnSpc>
              <a:spcBef>
                <a:spcPts val="668"/>
              </a:spcBef>
              <a:buFont typeface="Arial" panose="020B0604020202020204" pitchFamily="34" charset="0"/>
              <a:buChar char="•"/>
            </a:pPr>
            <a:endParaRPr lang="ja-JP" altLang="en-US" sz="1782" dirty="0">
              <a:latin typeface="HG丸ｺﾞｼｯｸM-PRO" panose="020F0600000000000000" pitchFamily="50" charset="-128"/>
              <a:ea typeface="HG丸ｺﾞｼｯｸM-PRO" panose="020F0600000000000000" pitchFamily="50" charset="-128"/>
            </a:endParaRPr>
          </a:p>
        </p:txBody>
      </p:sp>
      <p:sp>
        <p:nvSpPr>
          <p:cNvPr id="8" name="テキスト ボックス 7">
            <a:extLst>
              <a:ext uri="{FF2B5EF4-FFF2-40B4-BE49-F238E27FC236}">
                <a16:creationId xmlns:a16="http://schemas.microsoft.com/office/drawing/2014/main" id="{1A20F311-75C9-FC41-879D-AE0D34B8EB9B}"/>
              </a:ext>
            </a:extLst>
          </p:cNvPr>
          <p:cNvSpPr txBox="1"/>
          <p:nvPr/>
        </p:nvSpPr>
        <p:spPr>
          <a:xfrm>
            <a:off x="214860" y="9656575"/>
            <a:ext cx="7104254" cy="723916"/>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ここに書いた説明で、モデル図全体を読んで得られる分析、設計の全体像、重要なポイント、効果や実績を捉えることができる</a:t>
            </a:r>
          </a:p>
        </p:txBody>
      </p:sp>
      <p:sp>
        <p:nvSpPr>
          <p:cNvPr id="9" name="テキスト ボックス 8">
            <a:extLst>
              <a:ext uri="{FF2B5EF4-FFF2-40B4-BE49-F238E27FC236}">
                <a16:creationId xmlns:a16="http://schemas.microsoft.com/office/drawing/2014/main" id="{CC3979B9-54E4-F345-81E2-BD645CFE28B9}"/>
              </a:ext>
            </a:extLst>
          </p:cNvPr>
          <p:cNvSpPr txBox="1"/>
          <p:nvPr/>
        </p:nvSpPr>
        <p:spPr>
          <a:xfrm>
            <a:off x="7583428" y="9022820"/>
            <a:ext cx="7321061" cy="1355499"/>
          </a:xfrm>
          <a:prstGeom prst="rect">
            <a:avLst/>
          </a:prstGeom>
          <a:solidFill>
            <a:schemeClr val="bg1">
              <a:lumMod val="95000"/>
            </a:schemeClr>
          </a:solidFill>
        </p:spPr>
        <p:txBody>
          <a:bodyPr wrap="square" rtlCol="0">
            <a:spAutoFit/>
          </a:bodyPr>
          <a:lstStyle/>
          <a:p>
            <a:r>
              <a:rPr lang="ja-JP" altLang="en-US" sz="2052" dirty="0">
                <a:solidFill>
                  <a:schemeClr val="bg1">
                    <a:lumMod val="50000"/>
                  </a:schemeClr>
                </a:solidFill>
              </a:rPr>
              <a:t>ここに書いた説明で、どのように分析設計が進められ、分析に何が書いてあるか、設計の何が書いてあるか、制御として何に取り組んでいるか、それらがどのようにつながっているか、といったことが把握できる</a:t>
            </a:r>
          </a:p>
        </p:txBody>
      </p:sp>
      <p:sp>
        <p:nvSpPr>
          <p:cNvPr id="14" name="吹き出し: 四角形 15">
            <a:extLst>
              <a:ext uri="{FF2B5EF4-FFF2-40B4-BE49-F238E27FC236}">
                <a16:creationId xmlns:a16="http://schemas.microsoft.com/office/drawing/2014/main" id="{9CC1E1A6-FEA3-3D42-BCF8-139C71F08402}"/>
              </a:ext>
            </a:extLst>
          </p:cNvPr>
          <p:cNvSpPr/>
          <p:nvPr/>
        </p:nvSpPr>
        <p:spPr>
          <a:xfrm>
            <a:off x="9966460" y="7169909"/>
            <a:ext cx="3206339" cy="882062"/>
          </a:xfrm>
          <a:prstGeom prst="wedgeRectCallout">
            <a:avLst>
              <a:gd name="adj1" fmla="val -77127"/>
              <a:gd name="adj2" fmla="val 206505"/>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5" name="吹き出し: 四角形 16">
            <a:extLst>
              <a:ext uri="{FF2B5EF4-FFF2-40B4-BE49-F238E27FC236}">
                <a16:creationId xmlns:a16="http://schemas.microsoft.com/office/drawing/2014/main" id="{BA0D2F77-915E-C044-B126-F3C1DDE22BCD}"/>
              </a:ext>
            </a:extLst>
          </p:cNvPr>
          <p:cNvSpPr/>
          <p:nvPr/>
        </p:nvSpPr>
        <p:spPr>
          <a:xfrm>
            <a:off x="9966460" y="7122978"/>
            <a:ext cx="3206339" cy="882062"/>
          </a:xfrm>
          <a:prstGeom prst="wedgeRectCallout">
            <a:avLst>
              <a:gd name="adj1" fmla="val -243656"/>
              <a:gd name="adj2" fmla="val 237548"/>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6" name="吹き出し: 四角形 17">
            <a:extLst>
              <a:ext uri="{FF2B5EF4-FFF2-40B4-BE49-F238E27FC236}">
                <a16:creationId xmlns:a16="http://schemas.microsoft.com/office/drawing/2014/main" id="{8D3A5EBF-D84C-CB44-B08D-6BF2D1207659}"/>
              </a:ext>
            </a:extLst>
          </p:cNvPr>
          <p:cNvSpPr/>
          <p:nvPr/>
        </p:nvSpPr>
        <p:spPr>
          <a:xfrm>
            <a:off x="9966460" y="7098337"/>
            <a:ext cx="3206339" cy="953634"/>
          </a:xfrm>
          <a:prstGeom prst="wedgeRectCallout">
            <a:avLst>
              <a:gd name="adj1" fmla="val -139890"/>
              <a:gd name="adj2" fmla="val -20387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ja-JP" altLang="en-US" sz="2052" dirty="0">
                <a:solidFill>
                  <a:srgbClr val="0070C0"/>
                </a:solidFill>
              </a:rPr>
              <a:t>提出時には消してください</a:t>
            </a:r>
          </a:p>
        </p:txBody>
      </p:sp>
      <p:sp>
        <p:nvSpPr>
          <p:cNvPr id="17" name="Rectangle 3">
            <a:extLst>
              <a:ext uri="{FF2B5EF4-FFF2-40B4-BE49-F238E27FC236}">
                <a16:creationId xmlns:a16="http://schemas.microsoft.com/office/drawing/2014/main" id="{12351C5A-CF92-284C-AD2D-94D23A07A721}"/>
              </a:ext>
            </a:extLst>
          </p:cNvPr>
          <p:cNvSpPr>
            <a:spLocks noChangeArrowheads="1"/>
          </p:cNvSpPr>
          <p:nvPr/>
        </p:nvSpPr>
        <p:spPr bwMode="auto">
          <a:xfrm>
            <a:off x="214860" y="2048052"/>
            <a:ext cx="7104254" cy="3808482"/>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ja-JP" altLang="en-US" sz="2168" dirty="0">
                <a:solidFill>
                  <a:srgbClr val="FF0000"/>
                </a:solidFill>
                <a:latin typeface="UD デジタル 教科書体 NP" panose="02020400000000000000" pitchFamily="18" charset="-128"/>
                <a:ea typeface="UD デジタル 教科書体 NP" panose="02020400000000000000" pitchFamily="18" charset="-128"/>
              </a:rPr>
              <a:t>チーム紹介、目標、意気込み</a:t>
            </a:r>
            <a:endParaRPr lang="ja-JP" altLang="en-US" sz="1782" dirty="0">
              <a:solidFill>
                <a:srgbClr val="FF0000"/>
              </a:solidFill>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チーム紹介</a:t>
            </a:r>
            <a:r>
              <a:rPr lang="en-US" altLang="ja-JP" dirty="0">
                <a:latin typeface="UD デジタル 教科書体 NP" panose="02020400000000000000" pitchFamily="18" charset="-128"/>
                <a:ea typeface="UD デジタル 教科書体 NP" panose="02020400000000000000" pitchFamily="18" charset="-128"/>
              </a:rPr>
              <a:t>】</a:t>
            </a:r>
            <a:br>
              <a:rPr lang="en-US" altLang="ja-JP" dirty="0">
                <a:latin typeface="UD デジタル 教科書体 NP" panose="02020400000000000000" pitchFamily="18" charset="-128"/>
                <a:ea typeface="UD デジタル 教科書体 NP" panose="02020400000000000000" pitchFamily="18" charset="-128"/>
              </a:rPr>
            </a:br>
            <a:r>
              <a:rPr lang="ja-JP" altLang="en-US" dirty="0">
                <a:latin typeface="UD デジタル 教科書体 NP" panose="02020400000000000000" pitchFamily="18" charset="-128"/>
                <a:ea typeface="UD デジタル 教科書体 NP" panose="02020400000000000000" pitchFamily="18" charset="-128"/>
              </a:rPr>
              <a:t>私たち「てなろぼ★ぷらいまりぃ」は、株式会社システナ大阪支社ロボット制御ワーキンググループ</a:t>
            </a:r>
            <a:r>
              <a:rPr lang="en-US" altLang="ja-JP" dirty="0">
                <a:latin typeface="UD デジタル 教科書体 NP" panose="02020400000000000000" pitchFamily="18" charset="-128"/>
                <a:ea typeface="UD デジタル 教科書体 NP" panose="02020400000000000000" pitchFamily="18" charset="-128"/>
              </a:rPr>
              <a:t>(WG)</a:t>
            </a:r>
            <a:r>
              <a:rPr lang="ja-JP" altLang="en-US" dirty="0">
                <a:latin typeface="UD デジタル 教科書体 NP" panose="02020400000000000000" pitchFamily="18" charset="-128"/>
                <a:ea typeface="UD デジタル 教科書体 NP" panose="02020400000000000000" pitchFamily="18" charset="-128"/>
              </a:rPr>
              <a:t>の松山事業所所属メンバーで構成されたチームです。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松山からの参加は今大会が初めてとなります。</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目標</a:t>
            </a:r>
            <a:r>
              <a:rPr lang="en-US" altLang="ja-JP" dirty="0">
                <a:latin typeface="UD デジタル 教科書体 NP" panose="02020400000000000000" pitchFamily="18" charset="-128"/>
                <a:ea typeface="UD デジタル 教科書体 NP" panose="02020400000000000000" pitchFamily="18" charset="-128"/>
              </a:rPr>
              <a:t>】</a:t>
            </a:r>
          </a:p>
          <a:p>
            <a:pPr marL="0" indent="0"/>
            <a:r>
              <a:rPr lang="ja-JP" altLang="en-US" dirty="0">
                <a:latin typeface="UD デジタル 教科書体 NP" panose="02020400000000000000" pitchFamily="18" charset="-128"/>
                <a:ea typeface="UD デジタル 教科書体 NP" panose="02020400000000000000" pitchFamily="18" charset="-128"/>
              </a:rPr>
              <a:t>・</a:t>
            </a:r>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ja-JP" altLang="en-US" dirty="0">
                <a:latin typeface="UD デジタル 教科書体 NP" panose="02020400000000000000" pitchFamily="18" charset="-128"/>
                <a:ea typeface="UD デジタル 教科書体 NP" panose="02020400000000000000" pitchFamily="18" charset="-128"/>
              </a:rPr>
              <a:t>・来年度に残せる設計資産、製造資産の作成</a:t>
            </a:r>
            <a:endParaRPr lang="en-US" altLang="ja-JP" dirty="0">
              <a:latin typeface="UD デジタル 教科書体 NP" panose="02020400000000000000" pitchFamily="18" charset="-128"/>
              <a:ea typeface="UD デジタル 教科書体 NP" panose="02020400000000000000" pitchFamily="18" charset="-128"/>
            </a:endParaRPr>
          </a:p>
          <a:p>
            <a:pPr marL="0" indent="0"/>
            <a:endParaRPr lang="en-US" altLang="ja-JP" dirty="0">
              <a:latin typeface="UD デジタル 教科書体 NP" panose="02020400000000000000" pitchFamily="18" charset="-128"/>
              <a:ea typeface="UD デジタル 教科書体 NP" panose="02020400000000000000" pitchFamily="18" charset="-128"/>
            </a:endParaRPr>
          </a:p>
          <a:p>
            <a:pPr marL="0" indent="0"/>
            <a:r>
              <a:rPr lang="en-US" altLang="ja-JP" dirty="0">
                <a:latin typeface="UD デジタル 教科書体 NP" panose="02020400000000000000" pitchFamily="18" charset="-128"/>
                <a:ea typeface="UD デジタル 教科書体 NP" panose="02020400000000000000" pitchFamily="18" charset="-128"/>
              </a:rPr>
              <a:t>【</a:t>
            </a:r>
            <a:r>
              <a:rPr lang="ja-JP" altLang="en-US" dirty="0">
                <a:latin typeface="UD デジタル 教科書体 NP" panose="02020400000000000000" pitchFamily="18" charset="-128"/>
                <a:ea typeface="UD デジタル 教科書体 NP" panose="02020400000000000000" pitchFamily="18" charset="-128"/>
              </a:rPr>
              <a:t>意気込み</a:t>
            </a:r>
            <a:r>
              <a:rPr lang="en-US" altLang="ja-JP" dirty="0">
                <a:latin typeface="UD デジタル 教科書体 NP" panose="02020400000000000000" pitchFamily="18" charset="-128"/>
                <a:ea typeface="UD デジタル 教科書体 NP" panose="02020400000000000000" pitchFamily="18" charset="-128"/>
              </a:rPr>
              <a:t>】</a:t>
            </a:r>
          </a:p>
          <a:p>
            <a:pPr marL="0" indent="0"/>
            <a:endParaRPr lang="ja-JP" altLang="en-US" dirty="0">
              <a:latin typeface="UD デジタル 教科書体 NP" panose="02020400000000000000" pitchFamily="18" charset="-128"/>
              <a:ea typeface="UD デジタル 教科書体 NP" panose="02020400000000000000" pitchFamily="18" charset="-128"/>
            </a:endParaRPr>
          </a:p>
        </p:txBody>
      </p:sp>
      <p:sp>
        <p:nvSpPr>
          <p:cNvPr id="18" name="Rectangle 3">
            <a:extLst>
              <a:ext uri="{FF2B5EF4-FFF2-40B4-BE49-F238E27FC236}">
                <a16:creationId xmlns:a16="http://schemas.microsoft.com/office/drawing/2014/main" id="{C94F9FC9-983D-6341-84E1-6185BB35C52E}"/>
              </a:ext>
            </a:extLst>
          </p:cNvPr>
          <p:cNvSpPr>
            <a:spLocks noChangeArrowheads="1"/>
          </p:cNvSpPr>
          <p:nvPr/>
        </p:nvSpPr>
        <p:spPr bwMode="auto">
          <a:xfrm>
            <a:off x="214860" y="6054252"/>
            <a:ext cx="7104254" cy="4343465"/>
          </a:xfrm>
          <a:prstGeom prst="rect">
            <a:avLst/>
          </a:prstGeom>
          <a:noFill/>
          <a:ln w="9525">
            <a:solidFill>
              <a:schemeClr val="accent6">
                <a:lumMod val="75000"/>
              </a:schemeClr>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marL="0" indent="0" defTabSz="862174" eaLnBrk="1" hangingPunct="1">
              <a:lnSpc>
                <a:spcPct val="80000"/>
              </a:lnSpc>
              <a:spcBef>
                <a:spcPct val="20000"/>
              </a:spcBef>
            </a:pPr>
            <a:r>
              <a:rPr lang="ja-JP" altLang="en-US" sz="2168" b="1" dirty="0">
                <a:solidFill>
                  <a:srgbClr val="FF0000"/>
                </a:solidFill>
              </a:rPr>
              <a:t>モデルの概要</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ダミーテキストダミーテキストダミーテキストダミーテキストダミーテキストダミーテキストダミーテキストダミーテキスト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ダミーテキストダミーテキスト</a:t>
            </a:r>
            <a:endParaRPr lang="en-US" altLang="ja-JP" sz="1782" dirty="0">
              <a:latin typeface="HG丸ｺﾞｼｯｸM-PRO" panose="020F0600000000000000" pitchFamily="50" charset="-128"/>
              <a:ea typeface="HG丸ｺﾞｼｯｸM-PRO" panose="020F0600000000000000" pitchFamily="50" charset="-128"/>
            </a:endParaRPr>
          </a:p>
          <a:p>
            <a:pPr marL="219212" indent="-219212" eaLnBrk="1" hangingPunct="1">
              <a:lnSpc>
                <a:spcPct val="80000"/>
              </a:lnSpc>
              <a:spcBef>
                <a:spcPts val="668"/>
              </a:spcBef>
              <a:buFont typeface="Arial" panose="020B0604020202020204" pitchFamily="34" charset="0"/>
              <a:buChar char="•"/>
            </a:pPr>
            <a:r>
              <a:rPr lang="ja-JP" altLang="en-US" sz="1782" dirty="0">
                <a:latin typeface="HG丸ｺﾞｼｯｸM-PRO" panose="020F0600000000000000" pitchFamily="50" charset="-128"/>
                <a:ea typeface="HG丸ｺﾞｼｯｸM-PRO" panose="020F0600000000000000" pitchFamily="50" charset="-128"/>
              </a:rPr>
              <a:t>（文字サイズは</a:t>
            </a:r>
            <a:r>
              <a:rPr lang="en-US" altLang="ja-JP" sz="1782" dirty="0">
                <a:latin typeface="HG丸ｺﾞｼｯｸM-PRO" panose="020F0600000000000000" pitchFamily="50" charset="-128"/>
                <a:ea typeface="HG丸ｺﾞｼｯｸM-PRO" panose="020F0600000000000000" pitchFamily="50" charset="-128"/>
              </a:rPr>
              <a:t>16</a:t>
            </a:r>
            <a:r>
              <a:rPr lang="ja-JP" altLang="en-US" sz="1782" dirty="0">
                <a:latin typeface="HG丸ｺﾞｼｯｸM-PRO" panose="020F0600000000000000" pitchFamily="50" charset="-128"/>
                <a:ea typeface="HG丸ｺﾞｼｯｸM-PRO" panose="020F0600000000000000" pitchFamily="50" charset="-128"/>
              </a:rPr>
              <a:t>ポイント以上、全角で</a:t>
            </a:r>
            <a:r>
              <a:rPr lang="en-US" altLang="ja-JP" sz="1782" dirty="0">
                <a:latin typeface="HG丸ｺﾞｼｯｸM-PRO" panose="020F0600000000000000" pitchFamily="50" charset="-128"/>
                <a:ea typeface="HG丸ｺﾞｼｯｸM-PRO" panose="020F0600000000000000" pitchFamily="50" charset="-128"/>
              </a:rPr>
              <a:t>300</a:t>
            </a:r>
            <a:r>
              <a:rPr lang="ja-JP" altLang="en-US" sz="1782" dirty="0">
                <a:latin typeface="HG丸ｺﾞｼｯｸM-PRO" panose="020F0600000000000000" pitchFamily="50" charset="-128"/>
                <a:ea typeface="HG丸ｺﾞｼｯｸM-PRO" panose="020F0600000000000000" pitchFamily="50" charset="-128"/>
              </a:rPr>
              <a:t>文字程度）</a:t>
            </a:r>
          </a:p>
          <a:p>
            <a:pPr marL="0" indent="0" eaLnBrk="1" hangingPunct="1">
              <a:lnSpc>
                <a:spcPct val="80000"/>
              </a:lnSpc>
              <a:spcBef>
                <a:spcPts val="668"/>
              </a:spcBef>
            </a:pPr>
            <a:endParaRPr lang="ja-JP" altLang="en-US" sz="1782"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a:p>
            <a:pPr marL="0" indent="0" eaLnBrk="1" hangingPunct="1">
              <a:lnSpc>
                <a:spcPct val="80000"/>
              </a:lnSpc>
              <a:spcBef>
                <a:spcPct val="20000"/>
              </a:spcBef>
            </a:pPr>
            <a:endParaRPr lang="en-US" altLang="ja-JP" sz="2004" dirty="0">
              <a:latin typeface="HG丸ｺﾞｼｯｸM-PRO" panose="020F0600000000000000" pitchFamily="50" charset="-128"/>
              <a:ea typeface="HG丸ｺﾞｼｯｸM-PRO" panose="020F0600000000000000" pitchFamily="50" charset="-128"/>
            </a:endParaRPr>
          </a:p>
        </p:txBody>
      </p:sp>
      <p:sp>
        <p:nvSpPr>
          <p:cNvPr id="20" name="Rectangle 17">
            <a:extLst>
              <a:ext uri="{FF2B5EF4-FFF2-40B4-BE49-F238E27FC236}">
                <a16:creationId xmlns:a16="http://schemas.microsoft.com/office/drawing/2014/main" id="{C1472DD0-14C8-01CA-4AAE-6BECD5AF0D4D}"/>
              </a:ext>
            </a:extLst>
          </p:cNvPr>
          <p:cNvSpPr>
            <a:spLocks noChangeArrowheads="1"/>
          </p:cNvSpPr>
          <p:nvPr/>
        </p:nvSpPr>
        <p:spPr bwMode="auto">
          <a:xfrm>
            <a:off x="7475852" y="1326472"/>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1" name="Rectangle 17">
            <a:extLst>
              <a:ext uri="{FF2B5EF4-FFF2-40B4-BE49-F238E27FC236}">
                <a16:creationId xmlns:a16="http://schemas.microsoft.com/office/drawing/2014/main" id="{F6161D09-00FF-31B1-120D-6EDB038DCF65}"/>
              </a:ext>
            </a:extLst>
          </p:cNvPr>
          <p:cNvSpPr>
            <a:spLocks noChangeArrowheads="1"/>
          </p:cNvSpPr>
          <p:nvPr/>
        </p:nvSpPr>
        <p:spPr bwMode="auto">
          <a:xfrm>
            <a:off x="7475852" y="850377"/>
            <a:ext cx="1928136"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2" name="Rectangle 17">
            <a:extLst>
              <a:ext uri="{FF2B5EF4-FFF2-40B4-BE49-F238E27FC236}">
                <a16:creationId xmlns:a16="http://schemas.microsoft.com/office/drawing/2014/main" id="{46801F28-0D57-20B0-9666-44E8A6E30319}"/>
              </a:ext>
            </a:extLst>
          </p:cNvPr>
          <p:cNvSpPr>
            <a:spLocks noChangeArrowheads="1"/>
          </p:cNvSpPr>
          <p:nvPr/>
        </p:nvSpPr>
        <p:spPr bwMode="auto">
          <a:xfrm>
            <a:off x="619298" y="1326472"/>
            <a:ext cx="1179737"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3" name="Rectangle 17">
            <a:extLst>
              <a:ext uri="{FF2B5EF4-FFF2-40B4-BE49-F238E27FC236}">
                <a16:creationId xmlns:a16="http://schemas.microsoft.com/office/drawing/2014/main" id="{943C4037-4556-7D81-BB8F-160251C9268A}"/>
              </a:ext>
            </a:extLst>
          </p:cNvPr>
          <p:cNvSpPr>
            <a:spLocks noChangeArrowheads="1"/>
          </p:cNvSpPr>
          <p:nvPr/>
        </p:nvSpPr>
        <p:spPr bwMode="auto">
          <a:xfrm>
            <a:off x="2879155" y="1326472"/>
            <a:ext cx="1296144" cy="593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42537" tIns="71269" rIns="142537" bIns="71269" anchor="ctr"/>
          <a:lstStyle/>
          <a:p>
            <a:pPr defTabSz="1279525"/>
            <a:r>
              <a:rPr lang="en-US" altLang="ja-JP" sz="2400" dirty="0">
                <a:latin typeface="ＭＳ Ｐゴシック" panose="020B0600070205080204" pitchFamily="34" charset="-128"/>
              </a:rPr>
              <a:t>XXXXX</a:t>
            </a:r>
            <a:endParaRPr lang="ja-JP" altLang="en-US" sz="2400" dirty="0">
              <a:latin typeface="ＭＳ Ｐゴシック" panose="020B0600070205080204" pitchFamily="34" charset="-128"/>
            </a:endParaRPr>
          </a:p>
        </p:txBody>
      </p:sp>
      <p:sp>
        <p:nvSpPr>
          <p:cNvPr id="2" name="吹き出し: 四角形 18">
            <a:extLst>
              <a:ext uri="{FF2B5EF4-FFF2-40B4-BE49-F238E27FC236}">
                <a16:creationId xmlns:a16="http://schemas.microsoft.com/office/drawing/2014/main" id="{D77D73AE-8206-ACEB-BE25-6CC7A3D49E1F}"/>
              </a:ext>
            </a:extLst>
          </p:cNvPr>
          <p:cNvSpPr/>
          <p:nvPr/>
        </p:nvSpPr>
        <p:spPr>
          <a:xfrm>
            <a:off x="9503891" y="1748284"/>
            <a:ext cx="5400600" cy="1221357"/>
          </a:xfrm>
          <a:prstGeom prst="wedgeRectCallout">
            <a:avLst>
              <a:gd name="adj1" fmla="val -45329"/>
              <a:gd name="adj2" fmla="val -10021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eaLnBrk="1" hangingPunct="1"/>
            <a:r>
              <a:rPr lang="en-US" altLang="ja-JP" sz="2052" dirty="0">
                <a:solidFill>
                  <a:srgbClr val="0070C0"/>
                </a:solidFill>
              </a:rPr>
              <a:t>XXXXX</a:t>
            </a:r>
            <a:r>
              <a:rPr lang="ja-JP" altLang="en-US" sz="2052" dirty="0">
                <a:solidFill>
                  <a:srgbClr val="0070C0"/>
                </a:solidFill>
              </a:rPr>
              <a:t>には</a:t>
            </a:r>
            <a:r>
              <a:rPr lang="en-US" altLang="ja-JP" sz="2052" dirty="0">
                <a:solidFill>
                  <a:srgbClr val="0070C0"/>
                </a:solidFill>
              </a:rPr>
              <a:t>ET</a:t>
            </a:r>
            <a:r>
              <a:rPr lang="ja-JP" altLang="en-US" sz="2052" dirty="0">
                <a:solidFill>
                  <a:srgbClr val="0070C0"/>
                </a:solidFill>
              </a:rPr>
              <a:t>ロボコン公式</a:t>
            </a:r>
            <a:r>
              <a:rPr lang="en-US" altLang="ja-JP" sz="2052" dirty="0">
                <a:solidFill>
                  <a:srgbClr val="0070C0"/>
                </a:solidFill>
              </a:rPr>
              <a:t>HP</a:t>
            </a:r>
            <a:r>
              <a:rPr lang="ja-JP" altLang="en-US" sz="2052" dirty="0">
                <a:solidFill>
                  <a:srgbClr val="0070C0"/>
                </a:solidFill>
              </a:rPr>
              <a:t>に掲載されている参加チーム一覧表の該当項目を記載</a:t>
            </a:r>
            <a:endParaRPr lang="en-US" altLang="ja-JP" sz="2052" dirty="0">
              <a:solidFill>
                <a:srgbClr val="0070C0"/>
              </a:solidFill>
            </a:endParaRPr>
          </a:p>
          <a:p>
            <a:pPr eaLnBrk="1" hangingPunct="1"/>
            <a:r>
              <a:rPr lang="en-US" altLang="ja-JP" sz="2052" dirty="0">
                <a:solidFill>
                  <a:srgbClr val="0070C0"/>
                </a:solidFill>
              </a:rPr>
              <a:t>(</a:t>
            </a:r>
            <a:r>
              <a:rPr lang="en-US" altLang="ja-JP" sz="2052" dirty="0">
                <a:solidFill>
                  <a:srgbClr val="0070C0"/>
                </a:solidFill>
                <a:hlinkClick r:id="rId2"/>
              </a:rPr>
              <a:t>https://www.etrobo.jp/teamlist/</a:t>
            </a:r>
            <a:r>
              <a:rPr lang="en-US" altLang="ja-JP" sz="2052" dirty="0">
                <a:solidFill>
                  <a:srgbClr val="0070C0"/>
                </a:solidFill>
              </a:rPr>
              <a:t>)</a:t>
            </a:r>
            <a:endParaRPr lang="ja-JP" altLang="en-US" sz="2052" dirty="0">
              <a:solidFill>
                <a:srgbClr val="0070C0"/>
              </a:solidFill>
            </a:endParaRPr>
          </a:p>
        </p:txBody>
      </p:sp>
    </p:spTree>
    <p:extLst>
      <p:ext uri="{BB962C8B-B14F-4D97-AF65-F5344CB8AC3E}">
        <p14:creationId xmlns:p14="http://schemas.microsoft.com/office/powerpoint/2010/main" val="3622171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3">
            <a:extLst>
              <a:ext uri="{FF2B5EF4-FFF2-40B4-BE49-F238E27FC236}">
                <a16:creationId xmlns:a16="http://schemas.microsoft.com/office/drawing/2014/main" id="{88738640-807A-7E29-9AE4-292BE60FFC3D}"/>
              </a:ext>
            </a:extLst>
          </p:cNvPr>
          <p:cNvSpPr>
            <a:spLocks noChangeArrowheads="1"/>
          </p:cNvSpPr>
          <p:nvPr/>
        </p:nvSpPr>
        <p:spPr bwMode="auto">
          <a:xfrm>
            <a:off x="152495" y="652981"/>
            <a:ext cx="5853854" cy="9949507"/>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基本戦略</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目標</a:t>
            </a:r>
            <a:r>
              <a:rPr lang="en-US" altLang="ja-JP" sz="1400" dirty="0">
                <a:latin typeface="UD デジタル 教科書体 NP" panose="02020400000000000000" pitchFamily="18" charset="-128"/>
                <a:ea typeface="UD デジタル 教科書体 NP" panose="02020400000000000000" pitchFamily="18" charset="-128"/>
              </a:rPr>
              <a:t>】</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ダブルループにて、ライン交差部で分岐を一度も誤らず</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にクリアすることを目標とする。</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戦略</a:t>
            </a:r>
            <a:r>
              <a:rPr lang="en-US" altLang="ja-JP" sz="1400" dirty="0">
                <a:latin typeface="UD デジタル 教科書体 NP" panose="02020400000000000000" pitchFamily="18" charset="-128"/>
                <a:ea typeface="UD デジタル 教科書体 NP" panose="02020400000000000000" pitchFamily="18" charset="-128"/>
              </a:rPr>
              <a:t>】</a:t>
            </a:r>
          </a:p>
          <a:p>
            <a:pPr marL="0" indent="0"/>
            <a:r>
              <a:rPr lang="ja-JP" altLang="en-US" sz="1400" dirty="0">
                <a:latin typeface="UD デジタル 教科書体 NP" panose="02020400000000000000" pitchFamily="18" charset="-128"/>
                <a:ea typeface="UD デジタル 教科書体 NP" panose="02020400000000000000" pitchFamily="18" charset="-128"/>
              </a:rPr>
              <a:t>ライン交差部にて分岐を誤らないために、交差の前後</a:t>
            </a: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③</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⑥⑧⑩</a:t>
            </a: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ではライントレースに頼らない走行方法を取る。</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また、コースに合わせた走行方法の切り替えを行うために、ダブルループ周辺のコースを区間に分割することとした。</a:t>
            </a:r>
            <a:r>
              <a:rPr lang="en-US" altLang="ja-JP" sz="1400" dirty="0">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表</a:t>
            </a:r>
            <a:r>
              <a:rPr lang="en-US" altLang="ja-JP" sz="1400" dirty="0">
                <a:latin typeface="UD デジタル 教科書体 NP" panose="02020400000000000000" pitchFamily="18" charset="-128"/>
                <a:ea typeface="UD デジタル 教科書体 NP" panose="02020400000000000000" pitchFamily="18" charset="-128"/>
              </a:rPr>
              <a:t>1.1</a:t>
            </a:r>
            <a:r>
              <a:rPr lang="ja-JP" altLang="en-US" sz="1400" dirty="0">
                <a:latin typeface="UD デジタル 教科書体 NP" panose="02020400000000000000" pitchFamily="18" charset="-128"/>
                <a:ea typeface="UD デジタル 教科書体 NP" panose="02020400000000000000" pitchFamily="18" charset="-128"/>
              </a:rPr>
              <a:t>区間の走行方法と終了条件、図</a:t>
            </a:r>
            <a:r>
              <a:rPr lang="en-US" altLang="ja-JP" sz="1400" dirty="0">
                <a:latin typeface="UD デジタル 教科書体 NP" panose="02020400000000000000" pitchFamily="18" charset="-128"/>
                <a:ea typeface="UD デジタル 教科書体 NP" panose="02020400000000000000" pitchFamily="18" charset="-128"/>
              </a:rPr>
              <a:t>1.1</a:t>
            </a:r>
            <a:r>
              <a:rPr lang="ja-JP" altLang="en-US" sz="1400" dirty="0">
                <a:latin typeface="UD デジタル 教科書体 NP" panose="02020400000000000000" pitchFamily="18" charset="-128"/>
                <a:ea typeface="UD デジタル 教科書体 NP" panose="02020400000000000000" pitchFamily="18" charset="-128"/>
              </a:rPr>
              <a:t>コースの区間分割参照</a:t>
            </a:r>
            <a:r>
              <a:rPr lang="en-US" altLang="ja-JP" sz="1400" dirty="0">
                <a:latin typeface="UD デジタル 教科書体 NP" panose="02020400000000000000" pitchFamily="18" charset="-128"/>
                <a:ea typeface="UD デジタル 教科書体 NP" panose="02020400000000000000" pitchFamily="18" charset="-128"/>
              </a:rPr>
              <a:t>)</a:t>
            </a:r>
          </a:p>
          <a:p>
            <a:pPr marL="0" indent="0"/>
            <a:r>
              <a:rPr lang="ja-JP" altLang="en-US" sz="1400" dirty="0">
                <a:solidFill>
                  <a:srgbClr val="7030A0"/>
                </a:solidFill>
                <a:latin typeface="UD デジタル 教科書体 NP" panose="02020400000000000000" pitchFamily="18" charset="-128"/>
                <a:ea typeface="UD デジタル 教科書体 NP" panose="02020400000000000000" pitchFamily="18" charset="-128"/>
              </a:rPr>
              <a:t>進入部</a:t>
            </a:r>
            <a:r>
              <a:rPr lang="en-US" altLang="ja-JP" sz="1400" dirty="0">
                <a:solidFill>
                  <a:srgbClr val="7030A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7030A0"/>
                </a:solidFill>
                <a:latin typeface="UD デジタル 教科書体 NP" panose="02020400000000000000" pitchFamily="18" charset="-128"/>
                <a:ea typeface="UD デジタル 教科書体 NP" panose="02020400000000000000" pitchFamily="18" charset="-128"/>
              </a:rPr>
              <a:t>③</a:t>
            </a:r>
            <a:r>
              <a:rPr lang="en-US" altLang="ja-JP" sz="1400" dirty="0">
                <a:solidFill>
                  <a:srgbClr val="7030A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では、旋回角度を一定に保ったまま走行することで真円に沿った旋回走行を行う。</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旋回時は円の内側を走行するように調整を行い、</a:t>
            </a:r>
            <a:r>
              <a:rPr lang="en-US" altLang="ja-JP" sz="1400" dirty="0" err="1">
                <a:latin typeface="UD デジタル 教科書体 NP" panose="02020400000000000000" pitchFamily="18" charset="-128"/>
                <a:ea typeface="UD デジタル 教科書体 NP" panose="02020400000000000000" pitchFamily="18" charset="-128"/>
              </a:rPr>
              <a:t>XXcm</a:t>
            </a:r>
            <a:r>
              <a:rPr lang="ja-JP" altLang="en-US" sz="1400" dirty="0">
                <a:latin typeface="UD デジタル 教科書体 NP" panose="02020400000000000000" pitchFamily="18" charset="-128"/>
                <a:ea typeface="UD デジタル 教科書体 NP" panose="02020400000000000000" pitchFamily="18" charset="-128"/>
              </a:rPr>
              <a:t>走行後に復帰先のラインを検知するまで</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直進走行</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④</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を行う。検知後はラインに復帰し、</a:t>
            </a:r>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ライントレース走行</a:t>
            </a:r>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⑤</a:t>
            </a:r>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を行い走行位置を立て直す。</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ループ内交差部</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⑥⑧</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と</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脱出部</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FF0000"/>
                </a:solidFill>
                <a:latin typeface="UD デジタル 教科書体 NP" panose="02020400000000000000" pitchFamily="18" charset="-128"/>
                <a:ea typeface="UD デジタル 教科書体 NP" panose="02020400000000000000" pitchFamily="18" charset="-128"/>
              </a:rPr>
              <a:t>⑩</a:t>
            </a:r>
            <a:r>
              <a:rPr lang="en-US" altLang="ja-JP" sz="1400" dirty="0">
                <a:solidFill>
                  <a:srgbClr val="FF000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では、</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青色ラインの検知を契機として、</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進行方向の調整後に直進走行を</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行う。</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直進走行後は対象以外のラインと</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混同しないために特定の距離を</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走破後に黒色検知を契機として</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ライントレース走行</a:t>
            </a:r>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solidFill>
                  <a:srgbClr val="00B050"/>
                </a:solidFill>
                <a:latin typeface="UD デジタル 教科書体 NP" panose="02020400000000000000" pitchFamily="18" charset="-128"/>
                <a:ea typeface="UD デジタル 教科書体 NP" panose="02020400000000000000" pitchFamily="18" charset="-128"/>
              </a:rPr>
              <a:t>⑦⑨⑪</a:t>
            </a:r>
            <a:r>
              <a:rPr lang="en-US" altLang="ja-JP" sz="1400" dirty="0">
                <a:solidFill>
                  <a:srgbClr val="00B050"/>
                </a:solidFill>
                <a:latin typeface="UD デジタル 教科書体 NP" panose="02020400000000000000" pitchFamily="18" charset="-128"/>
                <a:ea typeface="UD デジタル 教科書体 NP" panose="02020400000000000000" pitchFamily="18" charset="-128"/>
              </a:rPr>
              <a:t>)</a:t>
            </a:r>
            <a:r>
              <a:rPr lang="ja-JP" altLang="en-US" sz="1400" dirty="0">
                <a:latin typeface="UD デジタル 教科書体 NP" panose="02020400000000000000" pitchFamily="18" charset="-128"/>
                <a:ea typeface="UD デジタル 教科書体 NP" panose="02020400000000000000" pitchFamily="18" charset="-128"/>
              </a:rPr>
              <a:t>に</a:t>
            </a:r>
            <a:endParaRPr lang="en-US" altLang="ja-JP" sz="1400" dirty="0">
              <a:latin typeface="UD デジタル 教科書体 NP" panose="02020400000000000000" pitchFamily="18" charset="-128"/>
              <a:ea typeface="UD デジタル 教科書体 NP" panose="02020400000000000000" pitchFamily="18" charset="-128"/>
            </a:endParaRPr>
          </a:p>
          <a:p>
            <a:pPr marL="0" indent="0"/>
            <a:r>
              <a:rPr lang="ja-JP" altLang="en-US" sz="1400" dirty="0">
                <a:latin typeface="UD デジタル 教科書体 NP" panose="02020400000000000000" pitchFamily="18" charset="-128"/>
                <a:ea typeface="UD デジタル 教科書体 NP" panose="02020400000000000000" pitchFamily="18" charset="-128"/>
              </a:rPr>
              <a:t>移行する。</a:t>
            </a:r>
            <a:endParaRPr lang="en-US" altLang="ja-JP" sz="1400" dirty="0">
              <a:latin typeface="UD デジタル 教科書体 NP" panose="02020400000000000000" pitchFamily="18" charset="-128"/>
              <a:ea typeface="UD デジタル 教科書体 NP" panose="02020400000000000000" pitchFamily="18" charset="-128"/>
            </a:endParaRPr>
          </a:p>
        </p:txBody>
      </p:sp>
      <p:pic>
        <p:nvPicPr>
          <p:cNvPr id="36" name="図 35">
            <a:extLst>
              <a:ext uri="{FF2B5EF4-FFF2-40B4-BE49-F238E27FC236}">
                <a16:creationId xmlns:a16="http://schemas.microsoft.com/office/drawing/2014/main" id="{8720AF0C-FA02-22B0-60B5-369A77EF2A81}"/>
              </a:ext>
            </a:extLst>
          </p:cNvPr>
          <p:cNvPicPr>
            <a:picLocks noChangeAspect="1"/>
          </p:cNvPicPr>
          <p:nvPr/>
        </p:nvPicPr>
        <p:blipFill>
          <a:blip r:embed="rId2"/>
          <a:stretch>
            <a:fillRect/>
          </a:stretch>
        </p:blipFill>
        <p:spPr>
          <a:xfrm>
            <a:off x="11946647" y="1412706"/>
            <a:ext cx="3004656" cy="4278630"/>
          </a:xfrm>
          <a:prstGeom prst="rect">
            <a:avLst/>
          </a:prstGeom>
        </p:spPr>
      </p:pic>
      <p:pic>
        <p:nvPicPr>
          <p:cNvPr id="38" name="図 37">
            <a:extLst>
              <a:ext uri="{FF2B5EF4-FFF2-40B4-BE49-F238E27FC236}">
                <a16:creationId xmlns:a16="http://schemas.microsoft.com/office/drawing/2014/main" id="{7CB73D8A-0901-8C67-20D8-EDC6694B7CC5}"/>
              </a:ext>
            </a:extLst>
          </p:cNvPr>
          <p:cNvPicPr>
            <a:picLocks noChangeAspect="1"/>
          </p:cNvPicPr>
          <p:nvPr/>
        </p:nvPicPr>
        <p:blipFill>
          <a:blip r:embed="rId3"/>
          <a:stretch>
            <a:fillRect/>
          </a:stretch>
        </p:blipFill>
        <p:spPr>
          <a:xfrm>
            <a:off x="6093012" y="1386999"/>
            <a:ext cx="5813641" cy="4342247"/>
          </a:xfrm>
          <a:prstGeom prst="rect">
            <a:avLst/>
          </a:prstGeom>
        </p:spPr>
      </p:pic>
      <p:pic>
        <p:nvPicPr>
          <p:cNvPr id="6" name="図 5">
            <a:extLst>
              <a:ext uri="{FF2B5EF4-FFF2-40B4-BE49-F238E27FC236}">
                <a16:creationId xmlns:a16="http://schemas.microsoft.com/office/drawing/2014/main" id="{06ED64A9-B13C-E295-15FF-22D743B4A9A0}"/>
              </a:ext>
            </a:extLst>
          </p:cNvPr>
          <p:cNvPicPr>
            <a:picLocks noChangeAspect="1"/>
          </p:cNvPicPr>
          <p:nvPr/>
        </p:nvPicPr>
        <p:blipFill>
          <a:blip r:embed="rId4"/>
          <a:stretch>
            <a:fillRect/>
          </a:stretch>
        </p:blipFill>
        <p:spPr>
          <a:xfrm>
            <a:off x="13072338" y="0"/>
            <a:ext cx="1782501" cy="561372"/>
          </a:xfrm>
          <a:prstGeom prst="rect">
            <a:avLst/>
          </a:prstGeom>
        </p:spPr>
      </p:pic>
      <p:sp>
        <p:nvSpPr>
          <p:cNvPr id="15" name="Google Shape;92;p3">
            <a:extLst>
              <a:ext uri="{FF2B5EF4-FFF2-40B4-BE49-F238E27FC236}">
                <a16:creationId xmlns:a16="http://schemas.microsoft.com/office/drawing/2014/main" id="{0CB19D41-B315-D2F3-0574-4C5741DA70FA}"/>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ja-JP" sz="2800" b="1" dirty="0">
                <a:solidFill>
                  <a:srgbClr val="ED7D31"/>
                </a:solidFill>
                <a:latin typeface="+mj-ea"/>
                <a:ea typeface="+mj-ea"/>
              </a:rPr>
              <a:t>1. 機能モデル</a:t>
            </a:r>
            <a:endParaRPr sz="2800" b="1" dirty="0">
              <a:solidFill>
                <a:srgbClr val="ED7D31"/>
              </a:solidFill>
              <a:latin typeface="+mj-ea"/>
              <a:ea typeface="+mj-ea"/>
            </a:endParaRPr>
          </a:p>
        </p:txBody>
      </p:sp>
      <p:sp>
        <p:nvSpPr>
          <p:cNvPr id="16" name="Google Shape;110;p3">
            <a:extLst>
              <a:ext uri="{FF2B5EF4-FFF2-40B4-BE49-F238E27FC236}">
                <a16:creationId xmlns:a16="http://schemas.microsoft.com/office/drawing/2014/main" id="{E5849CF8-96C8-50A6-C787-45FE2ABF0F1A}"/>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5">
            <p14:nvContentPartPr>
              <p14:cNvPr id="18" name="インク 17">
                <a:extLst>
                  <a:ext uri="{FF2B5EF4-FFF2-40B4-BE49-F238E27FC236}">
                    <a16:creationId xmlns:a16="http://schemas.microsoft.com/office/drawing/2014/main" id="{DFC48485-B09A-7828-3758-61EEDCDB8E21}"/>
                  </a:ext>
                </a:extLst>
              </p14:cNvPr>
              <p14:cNvContentPartPr/>
              <p14:nvPr/>
            </p14:nvContentPartPr>
            <p14:xfrm>
              <a:off x="8296793" y="121087"/>
              <a:ext cx="360" cy="360"/>
            </p14:xfrm>
          </p:contentPart>
        </mc:Choice>
        <mc:Fallback xmlns="">
          <p:pic>
            <p:nvPicPr>
              <p:cNvPr id="18" name="インク 17">
                <a:extLst>
                  <a:ext uri="{FF2B5EF4-FFF2-40B4-BE49-F238E27FC236}">
                    <a16:creationId xmlns:a16="http://schemas.microsoft.com/office/drawing/2014/main" id="{DFC48485-B09A-7828-3758-61EEDCDB8E21}"/>
                  </a:ext>
                </a:extLst>
              </p:cNvPr>
              <p:cNvPicPr/>
              <p:nvPr/>
            </p:nvPicPr>
            <p:blipFill>
              <a:blip r:embed="rId6"/>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インク 20">
                <a:extLst>
                  <a:ext uri="{FF2B5EF4-FFF2-40B4-BE49-F238E27FC236}">
                    <a16:creationId xmlns:a16="http://schemas.microsoft.com/office/drawing/2014/main" id="{0FD97F9E-4E3B-3F7F-80A4-8BF47475E612}"/>
                  </a:ext>
                </a:extLst>
              </p14:cNvPr>
              <p14:cNvContentPartPr/>
              <p14:nvPr/>
            </p14:nvContentPartPr>
            <p14:xfrm>
              <a:off x="8982593" y="1667287"/>
              <a:ext cx="360" cy="360"/>
            </p14:xfrm>
          </p:contentPart>
        </mc:Choice>
        <mc:Fallback xmlns="">
          <p:pic>
            <p:nvPicPr>
              <p:cNvPr id="21" name="インク 20">
                <a:extLst>
                  <a:ext uri="{FF2B5EF4-FFF2-40B4-BE49-F238E27FC236}">
                    <a16:creationId xmlns:a16="http://schemas.microsoft.com/office/drawing/2014/main" id="{0FD97F9E-4E3B-3F7F-80A4-8BF47475E612}"/>
                  </a:ext>
                </a:extLst>
              </p:cNvPr>
              <p:cNvPicPr/>
              <p:nvPr/>
            </p:nvPicPr>
            <p:blipFill>
              <a:blip r:embed="rId6"/>
              <a:stretch>
                <a:fillRect/>
              </a:stretch>
            </p:blipFill>
            <p:spPr>
              <a:xfrm>
                <a:off x="8976473" y="1661167"/>
                <a:ext cx="12600" cy="12600"/>
              </a:xfrm>
              <a:prstGeom prst="rect">
                <a:avLst/>
              </a:prstGeom>
            </p:spPr>
          </p:pic>
        </mc:Fallback>
      </mc:AlternateContent>
      <p:cxnSp>
        <p:nvCxnSpPr>
          <p:cNvPr id="22" name="Google Shape;127;p4">
            <a:extLst>
              <a:ext uri="{FF2B5EF4-FFF2-40B4-BE49-F238E27FC236}">
                <a16:creationId xmlns:a16="http://schemas.microsoft.com/office/drawing/2014/main" id="{908872A4-3C72-3AB5-A4C2-771945FAE992}"/>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24" name="Rectangle 3">
            <a:extLst>
              <a:ext uri="{FF2B5EF4-FFF2-40B4-BE49-F238E27FC236}">
                <a16:creationId xmlns:a16="http://schemas.microsoft.com/office/drawing/2014/main" id="{C9D5E40D-479F-E22F-E7A6-7CC87CE8BDFD}"/>
              </a:ext>
            </a:extLst>
          </p:cNvPr>
          <p:cNvSpPr>
            <a:spLocks noChangeArrowheads="1"/>
          </p:cNvSpPr>
          <p:nvPr/>
        </p:nvSpPr>
        <p:spPr bwMode="auto">
          <a:xfrm>
            <a:off x="6047507" y="653655"/>
            <a:ext cx="8904959" cy="5355818"/>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要件分析とリスク分析</a:t>
            </a:r>
          </a:p>
          <a:p>
            <a:pPr marL="0" indent="0"/>
            <a:r>
              <a:rPr lang="en-US" altLang="ja-JP" sz="1400" dirty="0">
                <a:latin typeface="UD デジタル 教科書体 NP" panose="02020400000000000000" pitchFamily="18" charset="-128"/>
                <a:ea typeface="UD デジタル 教科書体 NP" panose="02020400000000000000" pitchFamily="18" charset="-128"/>
              </a:rPr>
              <a:t>1-1</a:t>
            </a:r>
            <a:r>
              <a:rPr lang="ja-JP" altLang="en-US" sz="1400" dirty="0">
                <a:latin typeface="UD デジタル 教科書体 NP" panose="02020400000000000000" pitchFamily="18" charset="-128"/>
                <a:ea typeface="UD デジタル 教科書体 NP" panose="02020400000000000000" pitchFamily="18" charset="-128"/>
              </a:rPr>
              <a:t>で立案した基本戦略の実現に向けて要件とリスクを分析し、結果を図</a:t>
            </a:r>
            <a:r>
              <a:rPr lang="en-US" altLang="ja-JP" sz="1400" dirty="0">
                <a:latin typeface="UD デジタル 教科書体 NP" panose="02020400000000000000" pitchFamily="18" charset="-128"/>
                <a:ea typeface="UD デジタル 教科書体 NP" panose="02020400000000000000" pitchFamily="18" charset="-128"/>
              </a:rPr>
              <a:t>1.2</a:t>
            </a:r>
            <a:r>
              <a:rPr lang="ja-JP" altLang="en-US" sz="1400" dirty="0">
                <a:latin typeface="UD デジタル 教科書体 NP" panose="02020400000000000000" pitchFamily="18" charset="-128"/>
                <a:ea typeface="UD デジタル 教科書体 NP" panose="02020400000000000000" pitchFamily="18" charset="-128"/>
              </a:rPr>
              <a:t>ミスユースケース図に表した。</a:t>
            </a:r>
            <a:br>
              <a:rPr lang="en-US" altLang="ja-JP" sz="1400" dirty="0">
                <a:latin typeface="UD デジタル 教科書体 NP" panose="02020400000000000000" pitchFamily="18" charset="-128"/>
                <a:ea typeface="UD デジタル 教科書体 NP" panose="02020400000000000000" pitchFamily="18" charset="-128"/>
              </a:rPr>
            </a:br>
            <a:r>
              <a:rPr lang="ja-JP" altLang="en-US" sz="1400" dirty="0">
                <a:latin typeface="UD デジタル 教科書体 NP" panose="02020400000000000000" pitchFamily="18" charset="-128"/>
                <a:ea typeface="UD デジタル 教科書体 NP" panose="02020400000000000000" pitchFamily="18" charset="-128"/>
              </a:rPr>
              <a:t>また、ユースケース「</a:t>
            </a:r>
            <a:r>
              <a:rPr lang="en-US" altLang="ja-JP" sz="1400" dirty="0">
                <a:latin typeface="UD デジタル 教科書体 NP" panose="02020400000000000000" pitchFamily="18" charset="-128"/>
                <a:ea typeface="UD デジタル 教科書体 NP" panose="02020400000000000000" pitchFamily="18" charset="-128"/>
              </a:rPr>
              <a:t>[UC_001]</a:t>
            </a:r>
            <a:r>
              <a:rPr lang="ja-JP" altLang="en-US" sz="1400" dirty="0">
                <a:latin typeface="UD デジタル 教科書体 NP" panose="02020400000000000000" pitchFamily="18" charset="-128"/>
                <a:ea typeface="UD デジタル 教科書体 NP" panose="02020400000000000000" pitchFamily="18" charset="-128"/>
              </a:rPr>
              <a:t>：ダブルループを攻略する」の概要を表</a:t>
            </a:r>
            <a:r>
              <a:rPr lang="en-US" altLang="ja-JP" sz="1400" dirty="0">
                <a:latin typeface="UD デジタル 教科書体 NP" panose="02020400000000000000" pitchFamily="18" charset="-128"/>
                <a:ea typeface="UD デジタル 教科書体 NP" panose="02020400000000000000" pitchFamily="18" charset="-128"/>
              </a:rPr>
              <a:t>1.2</a:t>
            </a:r>
            <a:r>
              <a:rPr lang="ja-JP" altLang="en-US" sz="1400" dirty="0">
                <a:latin typeface="UD デジタル 教科書体 NP" panose="02020400000000000000" pitchFamily="18" charset="-128"/>
                <a:ea typeface="UD デジタル 教科書体 NP" panose="02020400000000000000" pitchFamily="18" charset="-128"/>
              </a:rPr>
              <a:t>ユースケース記述に示した。</a:t>
            </a:r>
            <a:endParaRPr lang="en-US" altLang="ja-JP" sz="1400" dirty="0">
              <a:latin typeface="UD デジタル 教科書体 NP" panose="02020400000000000000" pitchFamily="18" charset="-128"/>
              <a:ea typeface="UD デジタル 教科書体 NP" panose="02020400000000000000" pitchFamily="18" charset="-128"/>
            </a:endParaRPr>
          </a:p>
        </p:txBody>
      </p:sp>
      <p:sp>
        <p:nvSpPr>
          <p:cNvPr id="29" name="Rectangle 3">
            <a:extLst>
              <a:ext uri="{FF2B5EF4-FFF2-40B4-BE49-F238E27FC236}">
                <a16:creationId xmlns:a16="http://schemas.microsoft.com/office/drawing/2014/main" id="{0C219822-20FD-8814-4292-C78B861EFB1A}"/>
              </a:ext>
            </a:extLst>
          </p:cNvPr>
          <p:cNvSpPr>
            <a:spLocks noChangeArrowheads="1"/>
          </p:cNvSpPr>
          <p:nvPr/>
        </p:nvSpPr>
        <p:spPr bwMode="auto">
          <a:xfrm>
            <a:off x="6046343" y="6044156"/>
            <a:ext cx="8904959" cy="4558332"/>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1-3.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機能の流れ</a:t>
            </a: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ダブルループへの侵入から脱出までの機能の流れを図</a:t>
            </a:r>
            <a:r>
              <a:rPr lang="en-US" altLang="ja-JP" sz="1400" dirty="0">
                <a:latin typeface="UD デジタル 教科書体 NP" panose="02020400000000000000" pitchFamily="18" charset="-128"/>
                <a:ea typeface="UD デジタル 教科書体 NP" panose="02020400000000000000" pitchFamily="18" charset="-128"/>
              </a:rPr>
              <a:t>1.3</a:t>
            </a:r>
            <a:r>
              <a:rPr lang="ja-JP" altLang="en-US" sz="1400" dirty="0">
                <a:latin typeface="UD デジタル 教科書体 NP" panose="02020400000000000000" pitchFamily="18" charset="-128"/>
                <a:ea typeface="UD デジタル 教科書体 NP" panose="02020400000000000000" pitchFamily="18" charset="-128"/>
              </a:rPr>
              <a:t>アクティビティ図に示した。</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r>
              <a:rPr lang="ja-JP" altLang="en-US" sz="1400" dirty="0">
                <a:latin typeface="UD デジタル 教科書体 NP" panose="02020400000000000000" pitchFamily="18" charset="-128"/>
                <a:ea typeface="UD デジタル 教科書体 NP" panose="02020400000000000000" pitchFamily="18" charset="-128"/>
              </a:rPr>
              <a:t>基本戦略にてコース全体を区間へと分割したため、ここでもコースを区間の連続として表現している。</a:t>
            </a:r>
            <a:endParaRPr lang="en-US" altLang="ja-JP" sz="1400" dirty="0">
              <a:latin typeface="UD デジタル 教科書体 NP" panose="02020400000000000000" pitchFamily="18" charset="-128"/>
              <a:ea typeface="UD デジタル 教科書体 NP" panose="02020400000000000000" pitchFamily="18" charset="-128"/>
            </a:endParaRPr>
          </a:p>
          <a:p>
            <a:pPr eaLnBrk="1" hangingPunct="1">
              <a:lnSpc>
                <a:spcPct val="80000"/>
              </a:lnSpc>
              <a:spcBef>
                <a:spcPct val="20000"/>
              </a:spcBef>
            </a:pPr>
            <a:endParaRPr lang="en-US" altLang="ja-JP" sz="1400" dirty="0">
              <a:latin typeface="UD デジタル 教科書体 NP" panose="02020400000000000000" pitchFamily="18" charset="-128"/>
              <a:ea typeface="UD デジタル 教科書体 NP" panose="02020400000000000000" pitchFamily="18" charset="-128"/>
            </a:endParaRPr>
          </a:p>
        </p:txBody>
      </p:sp>
      <p:sp>
        <p:nvSpPr>
          <p:cNvPr id="20" name="テキスト ボックス 19">
            <a:extLst>
              <a:ext uri="{FF2B5EF4-FFF2-40B4-BE49-F238E27FC236}">
                <a16:creationId xmlns:a16="http://schemas.microsoft.com/office/drawing/2014/main" id="{2F77D5C8-B057-838A-9E45-BFB05072C8CE}"/>
              </a:ext>
            </a:extLst>
          </p:cNvPr>
          <p:cNvSpPr txBox="1"/>
          <p:nvPr/>
        </p:nvSpPr>
        <p:spPr>
          <a:xfrm>
            <a:off x="254805" y="10313169"/>
            <a:ext cx="2484976"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1.1 </a:t>
            </a:r>
            <a:r>
              <a:rPr lang="ja-JP" altLang="en-US" sz="1200" dirty="0">
                <a:latin typeface="UD デジタル 教科書体 NP" panose="02020400000000000000" pitchFamily="18" charset="-128"/>
                <a:ea typeface="UD デジタル 教科書体 NP" panose="02020400000000000000" pitchFamily="18" charset="-128"/>
              </a:rPr>
              <a:t>区間の走行方法と終了条件</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23" name="テキスト ボックス 22">
            <a:extLst>
              <a:ext uri="{FF2B5EF4-FFF2-40B4-BE49-F238E27FC236}">
                <a16:creationId xmlns:a16="http://schemas.microsoft.com/office/drawing/2014/main" id="{6787A9BF-6ED3-7E78-6AA8-ADD7B7FB422A}"/>
              </a:ext>
            </a:extLst>
          </p:cNvPr>
          <p:cNvSpPr txBox="1"/>
          <p:nvPr/>
        </p:nvSpPr>
        <p:spPr>
          <a:xfrm>
            <a:off x="2897804" y="7220768"/>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1.1 </a:t>
            </a:r>
            <a:r>
              <a:rPr lang="ja-JP" altLang="en-US" sz="1200" dirty="0">
                <a:latin typeface="UD デジタル 教科書体 NP" panose="02020400000000000000" pitchFamily="18" charset="-128"/>
                <a:ea typeface="UD デジタル 教科書体 NP" panose="02020400000000000000" pitchFamily="18" charset="-128"/>
              </a:rPr>
              <a:t>コースの区間分割</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8" name="テキスト ボックス 7">
            <a:extLst>
              <a:ext uri="{FF2B5EF4-FFF2-40B4-BE49-F238E27FC236}">
                <a16:creationId xmlns:a16="http://schemas.microsoft.com/office/drawing/2014/main" id="{E1395CC4-3EA2-95A8-5019-C40CB17B8D0E}"/>
              </a:ext>
            </a:extLst>
          </p:cNvPr>
          <p:cNvSpPr txBox="1"/>
          <p:nvPr/>
        </p:nvSpPr>
        <p:spPr>
          <a:xfrm>
            <a:off x="6479555" y="5767157"/>
            <a:ext cx="2023311"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1.2 </a:t>
            </a:r>
            <a:r>
              <a:rPr lang="ja-JP" altLang="en-US" sz="1200" dirty="0">
                <a:latin typeface="UD デジタル 教科書体 NP" panose="02020400000000000000" pitchFamily="18" charset="-128"/>
                <a:ea typeface="UD デジタル 教科書体 NP" panose="02020400000000000000" pitchFamily="18" charset="-128"/>
              </a:rPr>
              <a:t>ミスユースケース図</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11" name="テキスト ボックス 10">
            <a:extLst>
              <a:ext uri="{FF2B5EF4-FFF2-40B4-BE49-F238E27FC236}">
                <a16:creationId xmlns:a16="http://schemas.microsoft.com/office/drawing/2014/main" id="{A24195CF-5CE8-B83F-0679-4B1B0FA312B4}"/>
              </a:ext>
            </a:extLst>
          </p:cNvPr>
          <p:cNvSpPr txBox="1"/>
          <p:nvPr/>
        </p:nvSpPr>
        <p:spPr>
          <a:xfrm>
            <a:off x="11683664" y="5767158"/>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1.2 </a:t>
            </a:r>
            <a:r>
              <a:rPr lang="ja-JP" altLang="en-US" sz="1200" dirty="0">
                <a:latin typeface="UD デジタル 教科書体 NP" panose="02020400000000000000" pitchFamily="18" charset="-128"/>
                <a:ea typeface="UD デジタル 教科書体 NP" panose="02020400000000000000" pitchFamily="18" charset="-128"/>
              </a:rPr>
              <a:t>ユースケース記述</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17" name="テキスト ボックス 16">
            <a:extLst>
              <a:ext uri="{FF2B5EF4-FFF2-40B4-BE49-F238E27FC236}">
                <a16:creationId xmlns:a16="http://schemas.microsoft.com/office/drawing/2014/main" id="{A3589508-1FD1-D377-93E3-B116B60297A3}"/>
              </a:ext>
            </a:extLst>
          </p:cNvPr>
          <p:cNvSpPr txBox="1"/>
          <p:nvPr/>
        </p:nvSpPr>
        <p:spPr>
          <a:xfrm>
            <a:off x="6489545" y="10339899"/>
            <a:ext cx="1869423"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1.3 </a:t>
            </a:r>
            <a:r>
              <a:rPr lang="ja-JP" altLang="en-US" sz="1200" dirty="0">
                <a:latin typeface="UD デジタル 教科書体 NP" panose="02020400000000000000" pitchFamily="18" charset="-128"/>
                <a:ea typeface="UD デジタル 教科書体 NP" panose="02020400000000000000" pitchFamily="18" charset="-128"/>
              </a:rPr>
              <a:t>アクティビティ図</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pic>
        <p:nvPicPr>
          <p:cNvPr id="28" name="図 27">
            <a:extLst>
              <a:ext uri="{FF2B5EF4-FFF2-40B4-BE49-F238E27FC236}">
                <a16:creationId xmlns:a16="http://schemas.microsoft.com/office/drawing/2014/main" id="{A35E4B3B-3746-EA06-3E10-3BA981104D67}"/>
              </a:ext>
            </a:extLst>
          </p:cNvPr>
          <p:cNvPicPr>
            <a:picLocks noChangeAspect="1"/>
          </p:cNvPicPr>
          <p:nvPr/>
        </p:nvPicPr>
        <p:blipFill>
          <a:blip r:embed="rId8"/>
          <a:stretch>
            <a:fillRect/>
          </a:stretch>
        </p:blipFill>
        <p:spPr>
          <a:xfrm>
            <a:off x="2895243" y="4121983"/>
            <a:ext cx="3089342" cy="3138705"/>
          </a:xfrm>
          <a:prstGeom prst="rect">
            <a:avLst/>
          </a:prstGeom>
        </p:spPr>
      </p:pic>
      <p:pic>
        <p:nvPicPr>
          <p:cNvPr id="31" name="図 30">
            <a:extLst>
              <a:ext uri="{FF2B5EF4-FFF2-40B4-BE49-F238E27FC236}">
                <a16:creationId xmlns:a16="http://schemas.microsoft.com/office/drawing/2014/main" id="{71280F86-FFAF-CE4E-7818-4D42BA05545B}"/>
              </a:ext>
            </a:extLst>
          </p:cNvPr>
          <p:cNvPicPr>
            <a:picLocks noChangeAspect="1"/>
          </p:cNvPicPr>
          <p:nvPr/>
        </p:nvPicPr>
        <p:blipFill>
          <a:blip r:embed="rId9"/>
          <a:stretch>
            <a:fillRect/>
          </a:stretch>
        </p:blipFill>
        <p:spPr>
          <a:xfrm>
            <a:off x="6509765" y="6714809"/>
            <a:ext cx="8046161" cy="3670806"/>
          </a:xfrm>
          <a:prstGeom prst="rect">
            <a:avLst/>
          </a:prstGeom>
        </p:spPr>
      </p:pic>
      <p:pic>
        <p:nvPicPr>
          <p:cNvPr id="33" name="図 32">
            <a:extLst>
              <a:ext uri="{FF2B5EF4-FFF2-40B4-BE49-F238E27FC236}">
                <a16:creationId xmlns:a16="http://schemas.microsoft.com/office/drawing/2014/main" id="{F9C5A3AD-785E-697D-54DD-F2D1EEBAB2B0}"/>
              </a:ext>
            </a:extLst>
          </p:cNvPr>
          <p:cNvPicPr>
            <a:picLocks noChangeAspect="1"/>
          </p:cNvPicPr>
          <p:nvPr/>
        </p:nvPicPr>
        <p:blipFill>
          <a:blip r:embed="rId10"/>
          <a:stretch>
            <a:fillRect/>
          </a:stretch>
        </p:blipFill>
        <p:spPr>
          <a:xfrm>
            <a:off x="1244565" y="6426026"/>
            <a:ext cx="1669401" cy="7947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37" name="テキスト ボックス 36">
            <a:extLst>
              <a:ext uri="{FF2B5EF4-FFF2-40B4-BE49-F238E27FC236}">
                <a16:creationId xmlns:a16="http://schemas.microsoft.com/office/drawing/2014/main" id="{62DE1660-FBFA-0BAF-1FF7-ADFEFFB23A62}"/>
              </a:ext>
            </a:extLst>
          </p:cNvPr>
          <p:cNvSpPr txBox="1"/>
          <p:nvPr/>
        </p:nvSpPr>
        <p:spPr>
          <a:xfrm>
            <a:off x="1185442" y="7273315"/>
            <a:ext cx="492443" cy="276999"/>
          </a:xfrm>
          <a:prstGeom prst="rect">
            <a:avLst/>
          </a:prstGeom>
          <a:noFill/>
        </p:spPr>
        <p:txBody>
          <a:bodyPr wrap="square" rtlCol="0">
            <a:spAutoFit/>
          </a:bodyPr>
          <a:lstStyle/>
          <a:p>
            <a:r>
              <a:rPr kumimoji="1" lang="ja-JP" altLang="en-US" sz="1200" dirty="0">
                <a:latin typeface="UD デジタル 教科書体 NP" panose="02020400000000000000" pitchFamily="18" charset="-128"/>
                <a:ea typeface="UD デジタル 教科書体 NP" panose="02020400000000000000" pitchFamily="18" charset="-128"/>
              </a:rPr>
              <a:t>凡例</a:t>
            </a:r>
          </a:p>
        </p:txBody>
      </p:sp>
    </p:spTree>
    <p:extLst>
      <p:ext uri="{BB962C8B-B14F-4D97-AF65-F5344CB8AC3E}">
        <p14:creationId xmlns:p14="http://schemas.microsoft.com/office/powerpoint/2010/main" val="482023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
            <a:extLst>
              <a:ext uri="{FF2B5EF4-FFF2-40B4-BE49-F238E27FC236}">
                <a16:creationId xmlns:a16="http://schemas.microsoft.com/office/drawing/2014/main" id="{C7006764-A0AE-A472-C274-3413A0E9EA04}"/>
              </a:ext>
            </a:extLst>
          </p:cNvPr>
          <p:cNvSpPr>
            <a:spLocks noChangeArrowheads="1"/>
          </p:cNvSpPr>
          <p:nvPr/>
        </p:nvSpPr>
        <p:spPr bwMode="auto">
          <a:xfrm>
            <a:off x="152497" y="652981"/>
            <a:ext cx="4456052" cy="9937185"/>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2-1.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パッケージ構造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a:t>
            </a:r>
          </a:p>
        </p:txBody>
      </p:sp>
      <p:pic>
        <p:nvPicPr>
          <p:cNvPr id="30" name="図 29">
            <a:extLst>
              <a:ext uri="{FF2B5EF4-FFF2-40B4-BE49-F238E27FC236}">
                <a16:creationId xmlns:a16="http://schemas.microsoft.com/office/drawing/2014/main" id="{A694C179-8367-8B8F-8280-710CCADD735F}"/>
              </a:ext>
            </a:extLst>
          </p:cNvPr>
          <p:cNvPicPr>
            <a:picLocks noChangeAspect="1"/>
          </p:cNvPicPr>
          <p:nvPr/>
        </p:nvPicPr>
        <p:blipFill>
          <a:blip r:embed="rId2"/>
          <a:stretch>
            <a:fillRect/>
          </a:stretch>
        </p:blipFill>
        <p:spPr>
          <a:xfrm>
            <a:off x="13072338" y="0"/>
            <a:ext cx="1782501" cy="561372"/>
          </a:xfrm>
          <a:prstGeom prst="rect">
            <a:avLst/>
          </a:prstGeom>
        </p:spPr>
      </p:pic>
      <p:sp>
        <p:nvSpPr>
          <p:cNvPr id="32" name="Google Shape;92;p3">
            <a:extLst>
              <a:ext uri="{FF2B5EF4-FFF2-40B4-BE49-F238E27FC236}">
                <a16:creationId xmlns:a16="http://schemas.microsoft.com/office/drawing/2014/main" id="{A2B30738-3509-02C3-49A8-97C0B53C896B}"/>
              </a:ext>
            </a:extLst>
          </p:cNvPr>
          <p:cNvSpPr txBox="1">
            <a:spLocks noGrp="1"/>
          </p:cNvSpPr>
          <p:nvPr/>
        </p:nvSpPr>
        <p:spPr>
          <a:xfrm>
            <a:off x="0" y="23866"/>
            <a:ext cx="7873249" cy="51565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1800"/>
              <a:buFont typeface="Calibri"/>
              <a:buNone/>
              <a:defRPr sz="686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0" lvl="0" indent="0" algn="l" rtl="0">
              <a:lnSpc>
                <a:spcPct val="90000"/>
              </a:lnSpc>
              <a:spcBef>
                <a:spcPts val="0"/>
              </a:spcBef>
              <a:spcAft>
                <a:spcPts val="0"/>
              </a:spcAft>
              <a:buClr>
                <a:schemeClr val="dk1"/>
              </a:buClr>
              <a:buSzPts val="6120"/>
              <a:buFont typeface="Calibri"/>
              <a:buNone/>
            </a:pPr>
            <a:r>
              <a:rPr lang="en-US" altLang="ja-JP" sz="2800" b="1" dirty="0">
                <a:solidFill>
                  <a:srgbClr val="ED7D31"/>
                </a:solidFill>
                <a:latin typeface="+mj-ea"/>
                <a:ea typeface="+mj-ea"/>
              </a:rPr>
              <a:t>2</a:t>
            </a:r>
            <a:r>
              <a:rPr lang="ja-JP" sz="2800" b="1" dirty="0">
                <a:solidFill>
                  <a:srgbClr val="ED7D31"/>
                </a:solidFill>
                <a:latin typeface="+mj-ea"/>
                <a:ea typeface="+mj-ea"/>
              </a:rPr>
              <a:t>. </a:t>
            </a:r>
            <a:r>
              <a:rPr lang="ja-JP" altLang="en-US" sz="2800" b="1" dirty="0">
                <a:solidFill>
                  <a:srgbClr val="ED7D31"/>
                </a:solidFill>
                <a:latin typeface="+mj-ea"/>
                <a:ea typeface="+mj-ea"/>
              </a:rPr>
              <a:t>構造</a:t>
            </a:r>
            <a:r>
              <a:rPr lang="ja-JP" sz="2800" b="1" dirty="0">
                <a:solidFill>
                  <a:srgbClr val="ED7D31"/>
                </a:solidFill>
                <a:latin typeface="+mj-ea"/>
                <a:ea typeface="+mj-ea"/>
              </a:rPr>
              <a:t>モデル</a:t>
            </a:r>
            <a:endParaRPr sz="2800" b="1" dirty="0">
              <a:solidFill>
                <a:srgbClr val="ED7D31"/>
              </a:solidFill>
              <a:latin typeface="+mj-ea"/>
              <a:ea typeface="+mj-ea"/>
            </a:endParaRPr>
          </a:p>
        </p:txBody>
      </p:sp>
      <p:sp>
        <p:nvSpPr>
          <p:cNvPr id="33" name="Google Shape;110;p3">
            <a:extLst>
              <a:ext uri="{FF2B5EF4-FFF2-40B4-BE49-F238E27FC236}">
                <a16:creationId xmlns:a16="http://schemas.microsoft.com/office/drawing/2014/main" id="{7452E432-6912-3352-2E02-527B4589D933}"/>
              </a:ext>
            </a:extLst>
          </p:cNvPr>
          <p:cNvSpPr/>
          <p:nvPr/>
        </p:nvSpPr>
        <p:spPr>
          <a:xfrm>
            <a:off x="7649914" y="-1773"/>
            <a:ext cx="5463600" cy="554400"/>
          </a:xfrm>
          <a:prstGeom prst="rect">
            <a:avLst/>
          </a:prstGeom>
          <a:solidFill>
            <a:schemeClr val="accent2"/>
          </a:solid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00000"/>
              </a:lnSpc>
              <a:spcBef>
                <a:spcPts val="0"/>
              </a:spcBef>
              <a:spcAft>
                <a:spcPts val="0"/>
              </a:spcAft>
              <a:buClr>
                <a:srgbClr val="000000"/>
              </a:buClr>
              <a:buSzPts val="3200"/>
              <a:buFont typeface="Arial"/>
              <a:buNone/>
            </a:pPr>
            <a:r>
              <a:rPr lang="ja-JP" sz="3200" b="0" i="0" u="none" strike="noStrike" cap="none" dirty="0">
                <a:solidFill>
                  <a:schemeClr val="lt1"/>
                </a:solidFill>
                <a:latin typeface="Arial"/>
                <a:ea typeface="Arial"/>
                <a:cs typeface="Arial"/>
                <a:sym typeface="Arial"/>
              </a:rPr>
              <a:t>てなろぼ★ぷらいまりぃ</a:t>
            </a:r>
            <a:endParaRPr sz="3200" b="0" i="0" u="none" strike="noStrike" cap="none" dirty="0">
              <a:solidFill>
                <a:schemeClr val="lt1"/>
              </a:solidFill>
              <a:latin typeface="Arial"/>
              <a:ea typeface="Arial"/>
              <a:cs typeface="Arial"/>
              <a:sym typeface="Arial"/>
            </a:endParaRPr>
          </a:p>
        </p:txBody>
      </p:sp>
      <mc:AlternateContent xmlns:mc="http://schemas.openxmlformats.org/markup-compatibility/2006" xmlns:p14="http://schemas.microsoft.com/office/powerpoint/2010/main">
        <mc:Choice Requires="p14">
          <p:contentPart p14:bwMode="auto" r:id="rId3">
            <p14:nvContentPartPr>
              <p14:cNvPr id="34" name="インク 33">
                <a:extLst>
                  <a:ext uri="{FF2B5EF4-FFF2-40B4-BE49-F238E27FC236}">
                    <a16:creationId xmlns:a16="http://schemas.microsoft.com/office/drawing/2014/main" id="{321A5132-5EE6-EA98-CEE4-BA5E11FBE6F5}"/>
                  </a:ext>
                </a:extLst>
              </p14:cNvPr>
              <p14:cNvContentPartPr/>
              <p14:nvPr/>
            </p14:nvContentPartPr>
            <p14:xfrm>
              <a:off x="8296793" y="121087"/>
              <a:ext cx="360" cy="360"/>
            </p14:xfrm>
          </p:contentPart>
        </mc:Choice>
        <mc:Fallback xmlns="">
          <p:pic>
            <p:nvPicPr>
              <p:cNvPr id="34" name="インク 33">
                <a:extLst>
                  <a:ext uri="{FF2B5EF4-FFF2-40B4-BE49-F238E27FC236}">
                    <a16:creationId xmlns:a16="http://schemas.microsoft.com/office/drawing/2014/main" id="{321A5132-5EE6-EA98-CEE4-BA5E11FBE6F5}"/>
                  </a:ext>
                </a:extLst>
              </p:cNvPr>
              <p:cNvPicPr/>
              <p:nvPr/>
            </p:nvPicPr>
            <p:blipFill>
              <a:blip r:embed="rId4"/>
              <a:stretch>
                <a:fillRect/>
              </a:stretch>
            </p:blipFill>
            <p:spPr>
              <a:xfrm>
                <a:off x="8290673" y="114967"/>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5" name="インク 34">
                <a:extLst>
                  <a:ext uri="{FF2B5EF4-FFF2-40B4-BE49-F238E27FC236}">
                    <a16:creationId xmlns:a16="http://schemas.microsoft.com/office/drawing/2014/main" id="{553F4E8F-67A5-23F5-DDAF-47A374F2AD1B}"/>
                  </a:ext>
                </a:extLst>
              </p14:cNvPr>
              <p14:cNvContentPartPr/>
              <p14:nvPr/>
            </p14:nvContentPartPr>
            <p14:xfrm>
              <a:off x="8982593" y="1667287"/>
              <a:ext cx="360" cy="360"/>
            </p14:xfrm>
          </p:contentPart>
        </mc:Choice>
        <mc:Fallback xmlns="">
          <p:pic>
            <p:nvPicPr>
              <p:cNvPr id="35" name="インク 34">
                <a:extLst>
                  <a:ext uri="{FF2B5EF4-FFF2-40B4-BE49-F238E27FC236}">
                    <a16:creationId xmlns:a16="http://schemas.microsoft.com/office/drawing/2014/main" id="{553F4E8F-67A5-23F5-DDAF-47A374F2AD1B}"/>
                  </a:ext>
                </a:extLst>
              </p:cNvPr>
              <p:cNvPicPr/>
              <p:nvPr/>
            </p:nvPicPr>
            <p:blipFill>
              <a:blip r:embed="rId4"/>
              <a:stretch>
                <a:fillRect/>
              </a:stretch>
            </p:blipFill>
            <p:spPr>
              <a:xfrm>
                <a:off x="8976473" y="1661167"/>
                <a:ext cx="12600" cy="12600"/>
              </a:xfrm>
              <a:prstGeom prst="rect">
                <a:avLst/>
              </a:prstGeom>
            </p:spPr>
          </p:pic>
        </mc:Fallback>
      </mc:AlternateContent>
      <p:cxnSp>
        <p:nvCxnSpPr>
          <p:cNvPr id="36" name="Google Shape;127;p4">
            <a:extLst>
              <a:ext uri="{FF2B5EF4-FFF2-40B4-BE49-F238E27FC236}">
                <a16:creationId xmlns:a16="http://schemas.microsoft.com/office/drawing/2014/main" id="{D0DA74E2-FF4B-0D84-3F4B-30EA187E5108}"/>
              </a:ext>
            </a:extLst>
          </p:cNvPr>
          <p:cNvCxnSpPr/>
          <p:nvPr/>
        </p:nvCxnSpPr>
        <p:spPr>
          <a:xfrm>
            <a:off x="2951" y="554400"/>
            <a:ext cx="15116399" cy="0"/>
          </a:xfrm>
          <a:prstGeom prst="straightConnector1">
            <a:avLst/>
          </a:prstGeom>
          <a:noFill/>
          <a:ln w="19050" cap="flat" cmpd="sng">
            <a:solidFill>
              <a:schemeClr val="accent2"/>
            </a:solidFill>
            <a:prstDash val="solid"/>
            <a:miter lim="800000"/>
            <a:headEnd type="none" w="sm" len="sm"/>
            <a:tailEnd type="none" w="sm" len="sm"/>
          </a:ln>
        </p:spPr>
      </p:cxnSp>
      <p:sp>
        <p:nvSpPr>
          <p:cNvPr id="38" name="Rectangle 3">
            <a:extLst>
              <a:ext uri="{FF2B5EF4-FFF2-40B4-BE49-F238E27FC236}">
                <a16:creationId xmlns:a16="http://schemas.microsoft.com/office/drawing/2014/main" id="{1AFD6C24-EFAA-525D-C9CF-A956FC40D133}"/>
              </a:ext>
            </a:extLst>
          </p:cNvPr>
          <p:cNvSpPr>
            <a:spLocks noChangeArrowheads="1"/>
          </p:cNvSpPr>
          <p:nvPr/>
        </p:nvSpPr>
        <p:spPr bwMode="auto">
          <a:xfrm>
            <a:off x="4682155" y="652981"/>
            <a:ext cx="10270311" cy="9937187"/>
          </a:xfrm>
          <a:prstGeom prst="rect">
            <a:avLst/>
          </a:prstGeom>
          <a:noFill/>
          <a:ln w="9525">
            <a:solidFill>
              <a:srgbClr val="ED7D31"/>
            </a:solidFill>
            <a:miter lim="800000"/>
            <a:headEnd/>
            <a:tailEnd/>
          </a:ln>
          <a:extLst>
            <a:ext uri="{909E8E84-426E-40DD-AFC4-6F175D3DCCD1}">
              <a14:hiddenFill xmlns:a14="http://schemas.microsoft.com/office/drawing/2010/main">
                <a:solidFill>
                  <a:srgbClr val="FFFFFF"/>
                </a:solidFill>
              </a14:hiddenFill>
            </a:ext>
          </a:extLst>
        </p:spPr>
        <p:txBody>
          <a:bodyPr lIns="120687" tIns="60343" rIns="120687" bIns="60343"/>
          <a:lstStyle>
            <a:lvl1pPr marL="481013" indent="-481013"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1pPr>
            <a:lvl2pPr marL="742950" indent="-28575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2pPr>
            <a:lvl3pPr marL="11430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3pPr>
            <a:lvl4pPr marL="16002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4pPr>
            <a:lvl5pPr marL="2057400" indent="-228600" defTabSz="1279525" eaLnBrk="0" hangingPunct="0">
              <a:defRPr kumimoji="1" sz="1600">
                <a:solidFill>
                  <a:schemeClr val="tx1"/>
                </a:solidFill>
                <a:latin typeface="Times New Roman" panose="02020603050405020304" pitchFamily="18" charset="0"/>
                <a:ea typeface="ＭＳ Ｐゴシック" panose="020B0600070205080204" pitchFamily="34" charset="-128"/>
              </a:defRPr>
            </a:lvl5pPr>
            <a:lvl6pPr marL="25146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6pPr>
            <a:lvl7pPr marL="29718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7pPr>
            <a:lvl8pPr marL="34290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8pPr>
            <a:lvl9pPr marL="3886200" indent="-228600" defTabSz="1279525" eaLnBrk="0" fontAlgn="base" hangingPunct="0">
              <a:spcBef>
                <a:spcPct val="0"/>
              </a:spcBef>
              <a:spcAft>
                <a:spcPct val="0"/>
              </a:spcAft>
              <a:defRPr kumimoji="1" sz="1600">
                <a:solidFill>
                  <a:schemeClr val="tx1"/>
                </a:solidFill>
                <a:latin typeface="Times New Roman" panose="02020603050405020304" pitchFamily="18" charset="0"/>
                <a:ea typeface="ＭＳ Ｐゴシック" panose="020B0600070205080204" pitchFamily="34" charset="-128"/>
              </a:defRPr>
            </a:lvl9pPr>
          </a:lstStyle>
          <a:p>
            <a:pPr eaLnBrk="1" hangingPunct="1">
              <a:lnSpc>
                <a:spcPct val="80000"/>
              </a:lnSpc>
              <a:spcBef>
                <a:spcPct val="20000"/>
              </a:spcBef>
            </a:pPr>
            <a:r>
              <a:rPr lang="en-US" altLang="ja-JP" sz="1782" dirty="0">
                <a:solidFill>
                  <a:srgbClr val="FF0000"/>
                </a:solidFill>
                <a:latin typeface="UD デジタル 教科書体 NP" panose="02020400000000000000" pitchFamily="18" charset="-128"/>
                <a:ea typeface="UD デジタル 教科書体 NP" panose="02020400000000000000" pitchFamily="18" charset="-128"/>
              </a:rPr>
              <a:t>2-2. </a:t>
            </a:r>
            <a:r>
              <a:rPr lang="ja-JP" altLang="en-US" sz="1782" dirty="0">
                <a:solidFill>
                  <a:srgbClr val="FF0000"/>
                </a:solidFill>
                <a:latin typeface="UD デジタル 教科書体 NP" panose="02020400000000000000" pitchFamily="18" charset="-128"/>
                <a:ea typeface="UD デジタル 教科書体 NP" panose="02020400000000000000" pitchFamily="18" charset="-128"/>
              </a:rPr>
              <a:t>クラス構造</a:t>
            </a:r>
          </a:p>
          <a:p>
            <a:pPr eaLnBrk="1" hangingPunct="1">
              <a:lnSpc>
                <a:spcPct val="80000"/>
              </a:lnSpc>
              <a:spcBef>
                <a:spcPct val="20000"/>
              </a:spcBef>
            </a:pPr>
            <a:r>
              <a:rPr lang="en-US" altLang="ja-JP" sz="1400" dirty="0">
                <a:latin typeface="UD デジタル 教科書体 NP" panose="02020400000000000000" pitchFamily="18" charset="-128"/>
                <a:ea typeface="UD デジタル 教科書体 NP" panose="02020400000000000000" pitchFamily="18" charset="-128"/>
              </a:rPr>
              <a:t>XXX</a:t>
            </a:r>
          </a:p>
        </p:txBody>
      </p:sp>
      <p:sp>
        <p:nvSpPr>
          <p:cNvPr id="53" name="テキスト ボックス 52">
            <a:extLst>
              <a:ext uri="{FF2B5EF4-FFF2-40B4-BE49-F238E27FC236}">
                <a16:creationId xmlns:a16="http://schemas.microsoft.com/office/drawing/2014/main" id="{34748941-67F3-91CB-0D9F-334182FE5966}"/>
              </a:ext>
            </a:extLst>
          </p:cNvPr>
          <p:cNvSpPr txBox="1"/>
          <p:nvPr/>
        </p:nvSpPr>
        <p:spPr>
          <a:xfrm>
            <a:off x="191014" y="10302866"/>
            <a:ext cx="1595309"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図</a:t>
            </a:r>
            <a:r>
              <a:rPr lang="en-US" altLang="ja-JP" sz="1200" dirty="0">
                <a:latin typeface="UD デジタル 教科書体 NP" panose="02020400000000000000" pitchFamily="18" charset="-128"/>
                <a:ea typeface="UD デジタル 教科書体 NP" panose="02020400000000000000" pitchFamily="18" charset="-128"/>
              </a:rPr>
              <a:t>2-1 </a:t>
            </a:r>
            <a:r>
              <a:rPr lang="ja-JP" altLang="en-US" sz="1200" dirty="0">
                <a:latin typeface="UD デジタル 教科書体 NP" panose="02020400000000000000" pitchFamily="18" charset="-128"/>
                <a:ea typeface="UD デジタル 教科書体 NP" panose="02020400000000000000" pitchFamily="18" charset="-128"/>
              </a:rPr>
              <a:t>パッケージ図</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sp>
        <p:nvSpPr>
          <p:cNvPr id="64" name="テキスト ボックス 63">
            <a:extLst>
              <a:ext uri="{FF2B5EF4-FFF2-40B4-BE49-F238E27FC236}">
                <a16:creationId xmlns:a16="http://schemas.microsoft.com/office/drawing/2014/main" id="{BC8C5130-F07A-5027-A756-05DFD63490B5}"/>
              </a:ext>
            </a:extLst>
          </p:cNvPr>
          <p:cNvSpPr txBox="1"/>
          <p:nvPr/>
        </p:nvSpPr>
        <p:spPr>
          <a:xfrm>
            <a:off x="191014" y="4686239"/>
            <a:ext cx="1903085" cy="276999"/>
          </a:xfrm>
          <a:prstGeom prst="rect">
            <a:avLst/>
          </a:prstGeom>
          <a:noFill/>
        </p:spPr>
        <p:txBody>
          <a:bodyPr wrap="none" rtlCol="0">
            <a:spAutoFit/>
          </a:bodyPr>
          <a:lstStyle/>
          <a:p>
            <a:r>
              <a:rPr lang="ja-JP" altLang="en-US" sz="1200" dirty="0">
                <a:latin typeface="UD デジタル 教科書体 NP" panose="02020400000000000000" pitchFamily="18" charset="-128"/>
                <a:ea typeface="UD デジタル 教科書体 NP" panose="02020400000000000000" pitchFamily="18" charset="-128"/>
              </a:rPr>
              <a:t>表</a:t>
            </a:r>
            <a:r>
              <a:rPr lang="en-US" altLang="ja-JP" sz="1200" dirty="0">
                <a:latin typeface="UD デジタル 教科書体 NP" panose="02020400000000000000" pitchFamily="18" charset="-128"/>
                <a:ea typeface="UD デジタル 教科書体 NP" panose="02020400000000000000" pitchFamily="18" charset="-128"/>
              </a:rPr>
              <a:t>2-1 </a:t>
            </a:r>
            <a:r>
              <a:rPr lang="ja-JP" altLang="en-US" sz="1200" dirty="0">
                <a:latin typeface="UD デジタル 教科書体 NP" panose="02020400000000000000" pitchFamily="18" charset="-128"/>
                <a:ea typeface="UD デジタル 教科書体 NP" panose="02020400000000000000" pitchFamily="18" charset="-128"/>
              </a:rPr>
              <a:t>パッケージの役割</a:t>
            </a:r>
            <a:endParaRPr kumimoji="1" lang="ja-JP" altLang="en-US" sz="1200" dirty="0">
              <a:latin typeface="UD デジタル 教科書体 NP" panose="02020400000000000000" pitchFamily="18" charset="-128"/>
              <a:ea typeface="UD デジタル 教科書体 NP" panose="02020400000000000000" pitchFamily="18" charset="-128"/>
            </a:endParaRPr>
          </a:p>
        </p:txBody>
      </p:sp>
      <p:pic>
        <p:nvPicPr>
          <p:cNvPr id="68" name="図 67">
            <a:extLst>
              <a:ext uri="{FF2B5EF4-FFF2-40B4-BE49-F238E27FC236}">
                <a16:creationId xmlns:a16="http://schemas.microsoft.com/office/drawing/2014/main" id="{E09A3170-82AC-AEAB-BD01-01F352BF6ADC}"/>
              </a:ext>
            </a:extLst>
          </p:cNvPr>
          <p:cNvPicPr>
            <a:picLocks noChangeAspect="1"/>
          </p:cNvPicPr>
          <p:nvPr/>
        </p:nvPicPr>
        <p:blipFill>
          <a:blip r:embed="rId6"/>
          <a:stretch>
            <a:fillRect/>
          </a:stretch>
        </p:blipFill>
        <p:spPr>
          <a:xfrm>
            <a:off x="207687" y="2100031"/>
            <a:ext cx="4289713" cy="2534831"/>
          </a:xfrm>
          <a:prstGeom prst="rect">
            <a:avLst/>
          </a:prstGeom>
        </p:spPr>
      </p:pic>
      <p:pic>
        <p:nvPicPr>
          <p:cNvPr id="70" name="図 69">
            <a:extLst>
              <a:ext uri="{FF2B5EF4-FFF2-40B4-BE49-F238E27FC236}">
                <a16:creationId xmlns:a16="http://schemas.microsoft.com/office/drawing/2014/main" id="{F9924375-9B38-9CC0-B205-1D5656EBEBA8}"/>
              </a:ext>
            </a:extLst>
          </p:cNvPr>
          <p:cNvPicPr>
            <a:picLocks noChangeAspect="1"/>
          </p:cNvPicPr>
          <p:nvPr/>
        </p:nvPicPr>
        <p:blipFill>
          <a:blip r:embed="rId7"/>
          <a:stretch>
            <a:fillRect/>
          </a:stretch>
        </p:blipFill>
        <p:spPr>
          <a:xfrm>
            <a:off x="226103" y="6858074"/>
            <a:ext cx="4347357" cy="3444792"/>
          </a:xfrm>
          <a:prstGeom prst="rect">
            <a:avLst/>
          </a:prstGeom>
        </p:spPr>
      </p:pic>
    </p:spTree>
    <p:extLst>
      <p:ext uri="{BB962C8B-B14F-4D97-AF65-F5344CB8AC3E}">
        <p14:creationId xmlns:p14="http://schemas.microsoft.com/office/powerpoint/2010/main" val="3609020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D8C0B5-06BB-41B2-8E22-3BCAD69EBEF4}"/>
              </a:ext>
            </a:extLst>
          </p:cNvPr>
          <p:cNvSpPr>
            <a:spLocks noGrp="1"/>
          </p:cNvSpPr>
          <p:nvPr>
            <p:ph type="title"/>
          </p:nvPr>
        </p:nvSpPr>
        <p:spPr/>
        <p:txBody>
          <a:bodyPr/>
          <a:lstStyle/>
          <a:p>
            <a:r>
              <a:rPr lang="ja-JP" altLang="en-US" dirty="0"/>
              <a:t>振舞いモデル</a:t>
            </a:r>
            <a:endParaRPr kumimoji="1" lang="ja-JP" altLang="en-US" dirty="0"/>
          </a:p>
        </p:txBody>
      </p:sp>
      <p:sp>
        <p:nvSpPr>
          <p:cNvPr id="5" name="コンテンツ プレースホルダー 4">
            <a:extLst>
              <a:ext uri="{FF2B5EF4-FFF2-40B4-BE49-F238E27FC236}">
                <a16:creationId xmlns:a16="http://schemas.microsoft.com/office/drawing/2014/main" id="{21492ACA-CEBB-4A08-A6B6-1B760833EEA5}"/>
              </a:ext>
            </a:extLst>
          </p:cNvPr>
          <p:cNvSpPr>
            <a:spLocks noGrp="1"/>
          </p:cNvSpPr>
          <p:nvPr>
            <p:ph idx="1"/>
          </p:nvPr>
        </p:nvSpPr>
        <p:spPr/>
        <p:txBody>
          <a:bodyPr/>
          <a:lstStyle/>
          <a:p>
            <a:r>
              <a:rPr kumimoji="1" lang="ja-JP" altLang="en-US" dirty="0"/>
              <a:t>ここに振舞いのモデルを書く</a:t>
            </a:r>
          </a:p>
        </p:txBody>
      </p:sp>
      <p:pic>
        <p:nvPicPr>
          <p:cNvPr id="3" name="図 2">
            <a:extLst>
              <a:ext uri="{FF2B5EF4-FFF2-40B4-BE49-F238E27FC236}">
                <a16:creationId xmlns:a16="http://schemas.microsoft.com/office/drawing/2014/main" id="{B464162A-DFCB-AE77-0230-572F759F1B9C}"/>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11672034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5C9B4A-2DC2-489D-8E52-893A4ED8479E}"/>
              </a:ext>
            </a:extLst>
          </p:cNvPr>
          <p:cNvSpPr>
            <a:spLocks noGrp="1"/>
          </p:cNvSpPr>
          <p:nvPr>
            <p:ph type="title"/>
          </p:nvPr>
        </p:nvSpPr>
        <p:spPr/>
        <p:txBody>
          <a:bodyPr/>
          <a:lstStyle/>
          <a:p>
            <a:r>
              <a:rPr lang="ja-JP" altLang="en-US" dirty="0"/>
              <a:t>工夫点（最終頁とする）</a:t>
            </a:r>
            <a:endParaRPr kumimoji="1" lang="ja-JP" altLang="en-US" dirty="0"/>
          </a:p>
        </p:txBody>
      </p:sp>
      <p:sp>
        <p:nvSpPr>
          <p:cNvPr id="3" name="コンテンツ プレースホルダー 2">
            <a:extLst>
              <a:ext uri="{FF2B5EF4-FFF2-40B4-BE49-F238E27FC236}">
                <a16:creationId xmlns:a16="http://schemas.microsoft.com/office/drawing/2014/main" id="{D4651C66-4CA5-44C5-9C2F-0F0EC6F6B6FA}"/>
              </a:ext>
            </a:extLst>
          </p:cNvPr>
          <p:cNvSpPr>
            <a:spLocks noGrp="1"/>
          </p:cNvSpPr>
          <p:nvPr>
            <p:ph idx="1"/>
          </p:nvPr>
        </p:nvSpPr>
        <p:spPr/>
        <p:txBody>
          <a:bodyPr/>
          <a:lstStyle/>
          <a:p>
            <a:r>
              <a:rPr kumimoji="1" lang="ja-JP" altLang="en-US" dirty="0"/>
              <a:t>ここに選択した機能を実現するための工夫点を書く</a:t>
            </a:r>
            <a:endParaRPr kumimoji="1" lang="en-US" altLang="ja-JP" dirty="0"/>
          </a:p>
          <a:p>
            <a:r>
              <a:rPr lang="ja-JP" altLang="en-US" dirty="0"/>
              <a:t>課題（問題）、対策、効果が分かる形で書く</a:t>
            </a:r>
            <a:r>
              <a:rPr lang="en-US" altLang="ja-JP" dirty="0"/>
              <a:t>…</a:t>
            </a:r>
            <a:r>
              <a:rPr lang="ja-JP" altLang="en-US" dirty="0"/>
              <a:t>などなど</a:t>
            </a:r>
            <a:endParaRPr lang="en-US" altLang="ja-JP" dirty="0"/>
          </a:p>
          <a:p>
            <a:endParaRPr kumimoji="1" lang="en-US" altLang="ja-JP" dirty="0"/>
          </a:p>
          <a:p>
            <a:r>
              <a:rPr lang="ja-JP" altLang="en-US"/>
              <a:t>工夫点を記載する場合でも、最大ページ数は変わらない。</a:t>
            </a:r>
            <a:endParaRPr lang="en-US" altLang="ja-JP" dirty="0"/>
          </a:p>
        </p:txBody>
      </p:sp>
      <p:pic>
        <p:nvPicPr>
          <p:cNvPr id="4" name="図 3">
            <a:extLst>
              <a:ext uri="{FF2B5EF4-FFF2-40B4-BE49-F238E27FC236}">
                <a16:creationId xmlns:a16="http://schemas.microsoft.com/office/drawing/2014/main" id="{0D6C1621-635F-D93E-0B7D-9404324AC636}"/>
              </a:ext>
            </a:extLst>
          </p:cNvPr>
          <p:cNvPicPr>
            <a:picLocks noChangeAspect="1"/>
          </p:cNvPicPr>
          <p:nvPr/>
        </p:nvPicPr>
        <p:blipFill>
          <a:blip r:embed="rId2"/>
          <a:stretch>
            <a:fillRect/>
          </a:stretch>
        </p:blipFill>
        <p:spPr>
          <a:xfrm>
            <a:off x="13188644" y="7870"/>
            <a:ext cx="1782501" cy="561372"/>
          </a:xfrm>
          <a:prstGeom prst="rect">
            <a:avLst/>
          </a:prstGeom>
        </p:spPr>
      </p:pic>
    </p:spTree>
    <p:extLst>
      <p:ext uri="{BB962C8B-B14F-4D97-AF65-F5344CB8AC3E}">
        <p14:creationId xmlns:p14="http://schemas.microsoft.com/office/powerpoint/2010/main" val="3238716692"/>
      </p:ext>
    </p:extLst>
  </p:cSld>
  <p:clrMapOvr>
    <a:masterClrMapping/>
  </p:clrMapOvr>
</p:sld>
</file>

<file path=ppt/theme/theme1.xml><?xml version="1.0" encoding="utf-8"?>
<a:theme xmlns:a="http://schemas.openxmlformats.org/drawingml/2006/main" name="アブストラクトページ用（プライマリークラス）">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デザインの設定">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デザインの設定">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テーマ">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32049</TotalTime>
  <Words>720</Words>
  <Application>Microsoft Office PowerPoint</Application>
  <PresentationFormat>ユーザー設定</PresentationFormat>
  <Paragraphs>85</Paragraphs>
  <Slides>5</Slides>
  <Notes>0</Notes>
  <HiddenSlides>0</HiddenSlides>
  <MMClips>0</MMClips>
  <ScaleCrop>false</ScaleCrop>
  <HeadingPairs>
    <vt:vector size="6" baseType="variant">
      <vt:variant>
        <vt:lpstr>使用されているフォント</vt:lpstr>
      </vt:variant>
      <vt:variant>
        <vt:i4>9</vt:i4>
      </vt:variant>
      <vt:variant>
        <vt:lpstr>テーマ</vt:lpstr>
      </vt:variant>
      <vt:variant>
        <vt:i4>3</vt:i4>
      </vt:variant>
      <vt:variant>
        <vt:lpstr>スライド タイトル</vt:lpstr>
      </vt:variant>
      <vt:variant>
        <vt:i4>5</vt:i4>
      </vt:variant>
    </vt:vector>
  </HeadingPairs>
  <TitlesOfParts>
    <vt:vector size="17" baseType="lpstr">
      <vt:lpstr>HG丸ｺﾞｼｯｸM-PRO</vt:lpstr>
      <vt:lpstr>ＭＳ Ｐゴシック</vt:lpstr>
      <vt:lpstr>UD デジタル 教科書体 NP</vt:lpstr>
      <vt:lpstr>游ゴシック</vt:lpstr>
      <vt:lpstr>游ゴシック Light</vt:lpstr>
      <vt:lpstr>Arial</vt:lpstr>
      <vt:lpstr>Calibri</vt:lpstr>
      <vt:lpstr>Calibri Light</vt:lpstr>
      <vt:lpstr>Times New Roman</vt:lpstr>
      <vt:lpstr>アブストラクトページ用（プライマリークラス）</vt:lpstr>
      <vt:lpstr>デザインの設定</vt:lpstr>
      <vt:lpstr>1_デザインの設定</vt:lpstr>
      <vt:lpstr>PowerPoint プレゼンテーション</vt:lpstr>
      <vt:lpstr>PowerPoint プレゼンテーション</vt:lpstr>
      <vt:lpstr>PowerPoint プレゼンテーション</vt:lpstr>
      <vt:lpstr>振舞いモデル</vt:lpstr>
      <vt:lpstr>工夫点（最終頁とする）</vt:lpstr>
    </vt:vector>
  </TitlesOfParts>
  <Manager>ETロボコン実行委員会</Manager>
  <Company>ETロボコン実行委員会</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モデルテンプレート</dc:title>
  <dc:creator>ETロボコン実行委員会</dc:creator>
  <cp:lastModifiedBy>妹葉 智紀</cp:lastModifiedBy>
  <cp:revision>252</cp:revision>
  <cp:lastPrinted>2018-04-01T05:10:42Z</cp:lastPrinted>
  <dcterms:created xsi:type="dcterms:W3CDTF">2002-02-28T07:41:56Z</dcterms:created>
  <dcterms:modified xsi:type="dcterms:W3CDTF">2025-07-20T01:47:12Z</dcterms:modified>
  <cp:contentStatus/>
</cp:coreProperties>
</file>