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0A11C-1273-B838-E31B-1B90AD078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3F53E-B12A-C548-4002-0CCED077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B08DEB-02EE-47F0-6C35-53A8E459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BC0407-53A5-C53A-8C9D-6FBE112A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36D0D5-A28E-9704-70A9-676885FC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5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D5458-F8E0-DC90-5EE3-A7C702EC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5EB1E1-78FB-A177-EF0D-8307A0DFE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F70E52-EBBD-5B38-3DE5-9B0AA260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09F791-4275-2184-A71E-38BA7B9D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858CE-94DA-258E-B0AD-B6E20EC3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6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2B9381-76E3-D693-3D5A-A5C2C5E7B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DE0505-4FA2-F231-440D-2CF809CC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56463-DF84-8234-80BD-56616655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21CE80-397D-8EFD-1CAD-B2601F7C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5016D1-2945-CE52-5489-F566CF3E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29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881DB-05D1-9527-17CA-2B1EACE3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DE3D5F-6C13-9006-5E1E-FE771711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E67596-162C-647D-2A24-14E1D25B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02257-FD80-9199-8D21-DD7F0C81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AAC9A-DFE1-3FD0-764D-DD0ABAF5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3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B595B-1434-1C21-AE0C-22CF8DB9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A508C2-764F-AC59-B018-430A5988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78A38A-71C6-EC1D-137A-B98605F1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B5FE6C-B7EB-DBEE-C041-2E66C6C6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786D8-84F8-D93E-4124-3DF44A0E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31430-8937-8739-DC83-DD58D4E7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9E6DB-97A0-998B-64DB-88E3FBA01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C0F301-6D9A-9FCF-B8C1-1E5A82CA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4C2FB2-302E-815F-866A-ED761700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A9628-05F0-ADA9-85E3-F427CB9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395273-0F76-95D5-18B3-B0CD23AE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16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83AAA-B4BF-4C20-3A5C-5E48366A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EB4036-E242-1635-2A7D-C5E8F772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7E8D1E-C886-7DA0-B06C-3CD82BC4B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C0F10F-30C9-B285-2364-315127B2E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491F63-1777-9123-9932-5B9AB0064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756285-1B70-AEF2-9E57-BB251377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19A569-882D-F2EC-2EE7-18E0DC18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E3D3C0-6C87-B435-A96F-E1A4B4E7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7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295D6-E470-2D6A-A2FD-04796D7C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A29B3F-7B45-79EF-CD03-DAA22604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2E3677-13D4-F92C-4B19-13126F78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26CB0B-F1A3-8522-B9AF-1DFC697C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5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D7680D-F3D1-EF79-130C-696AB786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5F7B9B-97ED-5424-2056-10FB4728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BFC4F3-FE7A-61F1-7CAF-26A28871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1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DFC06-BC02-DB42-6BB9-6FDC386E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944F63-0F76-47B5-1610-C5B45E08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557AF8-D9F3-A1C9-BB32-7732E0E16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DC7A9C-7F5B-D069-85EF-B0E5055C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DD106F-5970-44D9-0D88-7AC8B8E1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968D83-8436-F328-5C66-6D2BD6D7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5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67EE0-CA0D-E9E2-77FE-A42EFFDC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A0EF53-5DA2-A97B-6AB4-600A0CA87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003993-4337-5383-B50A-7BA0DF658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38BA59-376B-4466-5A01-E4AA262D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8C76AD-98EA-DC48-9F29-392005B7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9754D2-89E4-FE75-0CC8-715DBD35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5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0F41E4-3328-1CE1-9699-83D7A45F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3762F6-DAB2-5903-DDB8-A8B3D1D4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744254-701A-4689-82DB-907E6C2C5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50EAA-7F9C-4B55-90A7-A3686BBA82CE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CFE2F-550C-45FB-9555-76602B20B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9A3767-1CEE-92A8-302A-975DCC034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E9CDF-2724-4C76-9566-35E20B991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15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C445B7C-1E45-E878-A8A6-7FCD8139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61" y="177377"/>
            <a:ext cx="5679065" cy="6215668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8D7C7E-1F7A-7D97-3806-F2B030045444}"/>
              </a:ext>
            </a:extLst>
          </p:cNvPr>
          <p:cNvCxnSpPr>
            <a:cxnSpLocks/>
          </p:cNvCxnSpPr>
          <p:nvPr/>
        </p:nvCxnSpPr>
        <p:spPr>
          <a:xfrm flipH="1" flipV="1">
            <a:off x="1107752" y="804636"/>
            <a:ext cx="343511" cy="314536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E4FF81E-0BB7-D169-B1EF-E9F259089113}"/>
              </a:ext>
            </a:extLst>
          </p:cNvPr>
          <p:cNvCxnSpPr>
            <a:cxnSpLocks/>
          </p:cNvCxnSpPr>
          <p:nvPr/>
        </p:nvCxnSpPr>
        <p:spPr>
          <a:xfrm flipH="1">
            <a:off x="3718774" y="3067050"/>
            <a:ext cx="477438" cy="181898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067C339-3837-987D-89F1-9CE6EC35E151}"/>
              </a:ext>
            </a:extLst>
          </p:cNvPr>
          <p:cNvCxnSpPr>
            <a:cxnSpLocks/>
          </p:cNvCxnSpPr>
          <p:nvPr/>
        </p:nvCxnSpPr>
        <p:spPr>
          <a:xfrm flipH="1">
            <a:off x="2115127" y="3649436"/>
            <a:ext cx="2595147" cy="9133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円弧 41">
            <a:extLst>
              <a:ext uri="{FF2B5EF4-FFF2-40B4-BE49-F238E27FC236}">
                <a16:creationId xmlns:a16="http://schemas.microsoft.com/office/drawing/2014/main" id="{77B96291-64F0-8080-F1E5-C8D597F67EE6}"/>
              </a:ext>
            </a:extLst>
          </p:cNvPr>
          <p:cNvSpPr/>
          <p:nvPr/>
        </p:nvSpPr>
        <p:spPr>
          <a:xfrm>
            <a:off x="1125774" y="1582716"/>
            <a:ext cx="2904793" cy="3064491"/>
          </a:xfrm>
          <a:prstGeom prst="arc">
            <a:avLst>
              <a:gd name="adj1" fmla="val 11184258"/>
              <a:gd name="adj2" fmla="val 17993661"/>
            </a:avLst>
          </a:prstGeom>
          <a:ln w="38100">
            <a:solidFill>
              <a:schemeClr val="accent5">
                <a:lumMod val="75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円弧 42">
            <a:extLst>
              <a:ext uri="{FF2B5EF4-FFF2-40B4-BE49-F238E27FC236}">
                <a16:creationId xmlns:a16="http://schemas.microsoft.com/office/drawing/2014/main" id="{25270FB8-CF54-DBB7-48EC-D92625C4D07F}"/>
              </a:ext>
            </a:extLst>
          </p:cNvPr>
          <p:cNvSpPr/>
          <p:nvPr/>
        </p:nvSpPr>
        <p:spPr>
          <a:xfrm rot="9155831">
            <a:off x="1268825" y="1744898"/>
            <a:ext cx="3031888" cy="2740129"/>
          </a:xfrm>
          <a:prstGeom prst="arc">
            <a:avLst>
              <a:gd name="adj1" fmla="val 19574638"/>
              <a:gd name="adj2" fmla="val 20960081"/>
            </a:avLst>
          </a:prstGeom>
          <a:ln w="38100">
            <a:solidFill>
              <a:srgbClr val="00B05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弧 43">
            <a:extLst>
              <a:ext uri="{FF2B5EF4-FFF2-40B4-BE49-F238E27FC236}">
                <a16:creationId xmlns:a16="http://schemas.microsoft.com/office/drawing/2014/main" id="{749E1B2E-590D-9221-15B0-D669EB31221B}"/>
              </a:ext>
            </a:extLst>
          </p:cNvPr>
          <p:cNvSpPr/>
          <p:nvPr/>
        </p:nvSpPr>
        <p:spPr>
          <a:xfrm rot="9155831">
            <a:off x="3761244" y="3684194"/>
            <a:ext cx="1922657" cy="2001240"/>
          </a:xfrm>
          <a:prstGeom prst="arc">
            <a:avLst>
              <a:gd name="adj1" fmla="val 8051485"/>
              <a:gd name="adj2" fmla="val 807683"/>
            </a:avLst>
          </a:prstGeom>
          <a:ln w="38100">
            <a:solidFill>
              <a:srgbClr val="00B050"/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1F81AD9-BFE1-C3A3-60DA-C4AA3D769900}"/>
              </a:ext>
            </a:extLst>
          </p:cNvPr>
          <p:cNvCxnSpPr>
            <a:cxnSpLocks/>
          </p:cNvCxnSpPr>
          <p:nvPr/>
        </p:nvCxnSpPr>
        <p:spPr>
          <a:xfrm flipV="1">
            <a:off x="1118551" y="4182488"/>
            <a:ext cx="0" cy="116850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A7D5DED-585F-D13C-49E7-94114BD21410}"/>
              </a:ext>
            </a:extLst>
          </p:cNvPr>
          <p:cNvCxnSpPr>
            <a:cxnSpLocks/>
          </p:cNvCxnSpPr>
          <p:nvPr/>
        </p:nvCxnSpPr>
        <p:spPr>
          <a:xfrm flipH="1" flipV="1">
            <a:off x="1124120" y="307833"/>
            <a:ext cx="1654" cy="35718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0A9F2C04-B99F-E74E-291F-5E1E33588227}"/>
              </a:ext>
            </a:extLst>
          </p:cNvPr>
          <p:cNvCxnSpPr>
            <a:cxnSpLocks/>
          </p:cNvCxnSpPr>
          <p:nvPr/>
        </p:nvCxnSpPr>
        <p:spPr>
          <a:xfrm flipH="1">
            <a:off x="6809101" y="562031"/>
            <a:ext cx="441444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B348B3-B4D0-AD62-C93F-7640B8A461B6}"/>
              </a:ext>
            </a:extLst>
          </p:cNvPr>
          <p:cNvSpPr txBox="1"/>
          <p:nvPr/>
        </p:nvSpPr>
        <p:spPr>
          <a:xfrm>
            <a:off x="7452147" y="3773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ライントレース走行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7D57D5-0AF7-1F29-AD2E-0E870573B2F5}"/>
              </a:ext>
            </a:extLst>
          </p:cNvPr>
          <p:cNvCxnSpPr>
            <a:cxnSpLocks/>
          </p:cNvCxnSpPr>
          <p:nvPr/>
        </p:nvCxnSpPr>
        <p:spPr>
          <a:xfrm flipH="1">
            <a:off x="6809101" y="941496"/>
            <a:ext cx="441444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636D562-F4F5-B42E-58CE-27AA79523A22}"/>
              </a:ext>
            </a:extLst>
          </p:cNvPr>
          <p:cNvSpPr txBox="1"/>
          <p:nvPr/>
        </p:nvSpPr>
        <p:spPr>
          <a:xfrm>
            <a:off x="7452147" y="75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直進</a:t>
            </a:r>
            <a:r>
              <a:rPr kumimoji="1" lang="ja-JP" altLang="en-US" dirty="0"/>
              <a:t>走行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F3411DC-4017-79AF-95A8-9FE9A08B19E1}"/>
              </a:ext>
            </a:extLst>
          </p:cNvPr>
          <p:cNvCxnSpPr>
            <a:cxnSpLocks/>
          </p:cNvCxnSpPr>
          <p:nvPr/>
        </p:nvCxnSpPr>
        <p:spPr>
          <a:xfrm flipH="1" flipV="1">
            <a:off x="1100620" y="3285211"/>
            <a:ext cx="14264" cy="853504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963B2B9-8332-4623-5759-05F26812F534}"/>
              </a:ext>
            </a:extLst>
          </p:cNvPr>
          <p:cNvCxnSpPr>
            <a:cxnSpLocks/>
          </p:cNvCxnSpPr>
          <p:nvPr/>
        </p:nvCxnSpPr>
        <p:spPr>
          <a:xfrm flipH="1">
            <a:off x="6809101" y="1330371"/>
            <a:ext cx="44144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435DBD3-4640-F3E2-1E73-82AFDFF42CE7}"/>
              </a:ext>
            </a:extLst>
          </p:cNvPr>
          <p:cNvCxnSpPr>
            <a:cxnSpLocks/>
          </p:cNvCxnSpPr>
          <p:nvPr/>
        </p:nvCxnSpPr>
        <p:spPr>
          <a:xfrm>
            <a:off x="3405102" y="1818924"/>
            <a:ext cx="448110" cy="26152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円弧 17">
            <a:extLst>
              <a:ext uri="{FF2B5EF4-FFF2-40B4-BE49-F238E27FC236}">
                <a16:creationId xmlns:a16="http://schemas.microsoft.com/office/drawing/2014/main" id="{90F6968A-CBD6-1F71-AE28-9EEDE794EEE2}"/>
              </a:ext>
            </a:extLst>
          </p:cNvPr>
          <p:cNvSpPr/>
          <p:nvPr/>
        </p:nvSpPr>
        <p:spPr>
          <a:xfrm rot="2688513">
            <a:off x="1146083" y="1532629"/>
            <a:ext cx="2904793" cy="3068844"/>
          </a:xfrm>
          <a:prstGeom prst="arc">
            <a:avLst>
              <a:gd name="adj1" fmla="val 16755445"/>
              <a:gd name="adj2" fmla="val 18203528"/>
            </a:avLst>
          </a:prstGeom>
          <a:ln w="38100">
            <a:solidFill>
              <a:srgbClr val="00B05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DD97F5-25F7-205D-B0E3-2ADF401668F5}"/>
              </a:ext>
            </a:extLst>
          </p:cNvPr>
          <p:cNvSpPr txBox="1"/>
          <p:nvPr/>
        </p:nvSpPr>
        <p:spPr>
          <a:xfrm>
            <a:off x="7475230" y="1126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旋回走行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2DD8069-B502-D1E6-B30B-7420B4C34348}"/>
              </a:ext>
            </a:extLst>
          </p:cNvPr>
          <p:cNvSpPr txBox="1"/>
          <p:nvPr/>
        </p:nvSpPr>
        <p:spPr>
          <a:xfrm>
            <a:off x="540725" y="45881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①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1987761-AA15-AA67-03E8-ACDB996E7ADF}"/>
              </a:ext>
            </a:extLst>
          </p:cNvPr>
          <p:cNvSpPr txBox="1"/>
          <p:nvPr/>
        </p:nvSpPr>
        <p:spPr>
          <a:xfrm>
            <a:off x="529599" y="35729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②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C446C1A-1F00-E7C8-BF85-A2BD9E1AD9C0}"/>
              </a:ext>
            </a:extLst>
          </p:cNvPr>
          <p:cNvSpPr txBox="1"/>
          <p:nvPr/>
        </p:nvSpPr>
        <p:spPr>
          <a:xfrm>
            <a:off x="3507851" y="24034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⑥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967CD11-7659-BDF3-A996-BF92FFB7E3A5}"/>
              </a:ext>
            </a:extLst>
          </p:cNvPr>
          <p:cNvSpPr txBox="1"/>
          <p:nvPr/>
        </p:nvSpPr>
        <p:spPr>
          <a:xfrm>
            <a:off x="1947938" y="16791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④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FA2ED97-EB90-1C04-F7FD-B0D76259A044}"/>
              </a:ext>
            </a:extLst>
          </p:cNvPr>
          <p:cNvSpPr txBox="1"/>
          <p:nvPr/>
        </p:nvSpPr>
        <p:spPr>
          <a:xfrm>
            <a:off x="3149870" y="19057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3DD3CB3-BDE5-2421-87A0-49935B601D00}"/>
              </a:ext>
            </a:extLst>
          </p:cNvPr>
          <p:cNvSpPr txBox="1"/>
          <p:nvPr/>
        </p:nvSpPr>
        <p:spPr>
          <a:xfrm>
            <a:off x="3649848" y="30821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92A8DB7-2CD8-7680-06D5-7F016D474B18}"/>
              </a:ext>
            </a:extLst>
          </p:cNvPr>
          <p:cNvSpPr txBox="1"/>
          <p:nvPr/>
        </p:nvSpPr>
        <p:spPr>
          <a:xfrm>
            <a:off x="5105698" y="55936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⑨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9E3F0DC-8B03-C7E4-CBA7-9B62FA40DB4B}"/>
              </a:ext>
            </a:extLst>
          </p:cNvPr>
          <p:cNvSpPr txBox="1"/>
          <p:nvPr/>
        </p:nvSpPr>
        <p:spPr>
          <a:xfrm>
            <a:off x="2562467" y="38696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⑪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CF129F4-F1ED-E5BA-02D7-5F7AAB272B86}"/>
              </a:ext>
            </a:extLst>
          </p:cNvPr>
          <p:cNvSpPr txBox="1"/>
          <p:nvPr/>
        </p:nvSpPr>
        <p:spPr>
          <a:xfrm>
            <a:off x="1782580" y="38500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⑫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20BFA24-DD23-3767-2841-23262244462D}"/>
              </a:ext>
            </a:extLst>
          </p:cNvPr>
          <p:cNvSpPr txBox="1"/>
          <p:nvPr/>
        </p:nvSpPr>
        <p:spPr>
          <a:xfrm>
            <a:off x="1344220" y="28519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⑭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7A911B6-1603-934D-586F-12D2EA639365}"/>
              </a:ext>
            </a:extLst>
          </p:cNvPr>
          <p:cNvSpPr txBox="1"/>
          <p:nvPr/>
        </p:nvSpPr>
        <p:spPr>
          <a:xfrm>
            <a:off x="481086" y="3239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⑮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AED7A5D-7865-6F99-41D0-1375A1EF36E9}"/>
              </a:ext>
            </a:extLst>
          </p:cNvPr>
          <p:cNvSpPr/>
          <p:nvPr/>
        </p:nvSpPr>
        <p:spPr>
          <a:xfrm>
            <a:off x="4077563" y="2795473"/>
            <a:ext cx="171450" cy="1879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29B4A01-F7CD-11A0-CF51-6EDC28AFE2DA}"/>
              </a:ext>
            </a:extLst>
          </p:cNvPr>
          <p:cNvSpPr/>
          <p:nvPr/>
        </p:nvSpPr>
        <p:spPr>
          <a:xfrm>
            <a:off x="4729636" y="3518040"/>
            <a:ext cx="171450" cy="1879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98F854F-086A-A1ED-A98D-F2AFB7C57D9C}"/>
              </a:ext>
            </a:extLst>
          </p:cNvPr>
          <p:cNvSpPr/>
          <p:nvPr/>
        </p:nvSpPr>
        <p:spPr>
          <a:xfrm>
            <a:off x="6984101" y="1582716"/>
            <a:ext cx="171450" cy="1879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72202D9-C202-FD6B-E00A-DB3AE2F4A21A}"/>
              </a:ext>
            </a:extLst>
          </p:cNvPr>
          <p:cNvSpPr/>
          <p:nvPr/>
        </p:nvSpPr>
        <p:spPr>
          <a:xfrm>
            <a:off x="1442425" y="3901616"/>
            <a:ext cx="171450" cy="1879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C88744-4AFC-C12F-52E2-C65F5CAE20BD}"/>
              </a:ext>
            </a:extLst>
          </p:cNvPr>
          <p:cNvSpPr txBox="1"/>
          <p:nvPr/>
        </p:nvSpPr>
        <p:spPr>
          <a:xfrm>
            <a:off x="7475230" y="15056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進行方向調整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C90275-84E8-2C72-9F22-0083D9E1037B}"/>
              </a:ext>
            </a:extLst>
          </p:cNvPr>
          <p:cNvSpPr txBox="1"/>
          <p:nvPr/>
        </p:nvSpPr>
        <p:spPr>
          <a:xfrm>
            <a:off x="4278247" y="2651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06664E8-6E41-4652-751F-7B7B29073E6A}"/>
              </a:ext>
            </a:extLst>
          </p:cNvPr>
          <p:cNvSpPr txBox="1"/>
          <p:nvPr/>
        </p:nvSpPr>
        <p:spPr>
          <a:xfrm>
            <a:off x="4815361" y="31305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2"/>
                </a:solidFill>
              </a:rPr>
              <a:t>⑩</a:t>
            </a:r>
            <a:endParaRPr kumimoji="1" lang="ja-JP" alt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A20E94-5DFD-DC2C-415C-517D77C017D3}"/>
              </a:ext>
            </a:extLst>
          </p:cNvPr>
          <p:cNvSpPr txBox="1"/>
          <p:nvPr/>
        </p:nvSpPr>
        <p:spPr>
          <a:xfrm>
            <a:off x="1222335" y="41264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⑬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A5174DE-77A1-F3FC-AD65-1F82547B43FA}"/>
              </a:ext>
            </a:extLst>
          </p:cNvPr>
          <p:cNvSpPr/>
          <p:nvPr/>
        </p:nvSpPr>
        <p:spPr>
          <a:xfrm>
            <a:off x="1014050" y="3118369"/>
            <a:ext cx="171450" cy="1879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937489-54B5-EBAE-F95C-0F84669D552A}"/>
              </a:ext>
            </a:extLst>
          </p:cNvPr>
          <p:cNvSpPr txBox="1"/>
          <p:nvPr/>
        </p:nvSpPr>
        <p:spPr>
          <a:xfrm>
            <a:off x="521607" y="290951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88874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74265-9066-296F-B763-0BFB9B032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ED5C8CC-AC16-CD29-6298-15B28CD8F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3732"/>
              </p:ext>
            </p:extLst>
          </p:nvPr>
        </p:nvGraphicFramePr>
        <p:xfrm>
          <a:off x="1559379" y="343988"/>
          <a:ext cx="846982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>
                  <a:extLst>
                    <a:ext uri="{9D8B030D-6E8A-4147-A177-3AD203B41FA5}">
                      <a16:colId xmlns:a16="http://schemas.microsoft.com/office/drawing/2014/main" val="2032943675"/>
                    </a:ext>
                  </a:extLst>
                </a:gridCol>
                <a:gridCol w="2049236">
                  <a:extLst>
                    <a:ext uri="{9D8B030D-6E8A-4147-A177-3AD203B41FA5}">
                      <a16:colId xmlns:a16="http://schemas.microsoft.com/office/drawing/2014/main" val="348780868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3804950895"/>
                    </a:ext>
                  </a:extLst>
                </a:gridCol>
                <a:gridCol w="2958934">
                  <a:extLst>
                    <a:ext uri="{9D8B030D-6E8A-4147-A177-3AD203B41FA5}">
                      <a16:colId xmlns:a16="http://schemas.microsoft.com/office/drawing/2014/main" val="175663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区間番号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区間名称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走行方法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終了条件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00B050"/>
                          </a:solidFill>
                        </a:rPr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Pre Entry(Black)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ライントレース走行</a:t>
                      </a:r>
                      <a:endParaRPr kumimoji="1" lang="en-US" altLang="ja-JP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青色検知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87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00B050"/>
                          </a:solidFill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Pre</a:t>
                      </a:r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Entry(Blue)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ライントレース走行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黒色検知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accent2"/>
                          </a:solidFill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Turning Point1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</a:t>
                      </a:r>
                      <a:r>
                        <a:rPr kumimoji="1" lang="ja-JP" altLang="en-US" dirty="0"/>
                        <a:t>度回転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Entry</a:t>
                      </a:r>
                      <a:endParaRPr kumimoji="1" lang="ja-JP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旋回走行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XXcm</a:t>
                      </a:r>
                      <a:r>
                        <a:rPr kumimoji="1" lang="ja-JP" altLang="en-US" dirty="0"/>
                        <a:t>走行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27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Search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Circle(L)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直進走行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黒色検知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00B050"/>
                          </a:solidFill>
                        </a:rPr>
                        <a:t>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Trace Circle(L)1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ライントレース走行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青色検知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accent2"/>
                          </a:solidFill>
                        </a:rPr>
                        <a:t>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Turning Point2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</a:t>
                      </a:r>
                      <a:r>
                        <a:rPr kumimoji="1" lang="ja-JP" altLang="en-US" dirty="0"/>
                        <a:t>度回転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Cross1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直進走行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黒色検知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4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00B050"/>
                          </a:solidFill>
                        </a:rPr>
                        <a:t>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Trace Circle(S)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ライントレース走行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XXcm</a:t>
                      </a:r>
                      <a:r>
                        <a:rPr kumimoji="1" lang="ja-JP" altLang="en-US" dirty="0"/>
                        <a:t>走行 </a:t>
                      </a:r>
                      <a:r>
                        <a:rPr kumimoji="1" lang="en-US" altLang="ja-JP" dirty="0"/>
                        <a:t>AND</a:t>
                      </a:r>
                      <a:r>
                        <a:rPr kumimoji="1" lang="ja-JP" altLang="en-US" dirty="0"/>
                        <a:t> 青色検知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7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accent2"/>
                          </a:solidFill>
                        </a:rPr>
                        <a:t>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Turning Point3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</a:t>
                      </a:r>
                      <a:r>
                        <a:rPr kumimoji="1" lang="ja-JP" altLang="en-US" dirty="0"/>
                        <a:t>度回転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4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Cross2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直進走行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黒色検知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9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00B050"/>
                          </a:solidFill>
                        </a:rPr>
                        <a:t>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Trace Circle(L)2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ライントレース走行</a:t>
                      </a:r>
                      <a:endParaRPr kumimoji="1" lang="en-US" altLang="ja-JP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XXcm</a:t>
                      </a:r>
                      <a:r>
                        <a:rPr kumimoji="1" lang="ja-JP" altLang="en-US" dirty="0"/>
                        <a:t>走行</a:t>
                      </a:r>
                      <a:r>
                        <a:rPr kumimoji="1" lang="en-US" altLang="ja-JP" dirty="0"/>
                        <a:t> AND</a:t>
                      </a:r>
                      <a:r>
                        <a:rPr kumimoji="1" lang="ja-JP" altLang="en-US" dirty="0"/>
                        <a:t> 青色検知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73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accent2"/>
                          </a:solidFill>
                        </a:rPr>
                        <a:t>⑬</a:t>
                      </a:r>
                      <a:endParaRPr kumimoji="1" lang="en-US" altLang="ja-JP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Turning Point4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accent2"/>
                          </a:solidFill>
                        </a:rPr>
                        <a:t>回転</a:t>
                      </a:r>
                      <a:endParaRPr kumimoji="1" lang="en-US" altLang="ja-JP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</a:t>
                      </a:r>
                      <a:r>
                        <a:rPr kumimoji="1" lang="ja-JP" altLang="en-US" dirty="0"/>
                        <a:t>度回転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Exit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直進走行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XXcm</a:t>
                      </a:r>
                      <a:r>
                        <a:rPr kumimoji="1" lang="ja-JP" altLang="en-US" dirty="0"/>
                        <a:t>走行</a:t>
                      </a:r>
                      <a:r>
                        <a:rPr kumimoji="1" lang="en-US" altLang="ja-JP" dirty="0"/>
                        <a:t> AND </a:t>
                      </a:r>
                      <a:r>
                        <a:rPr kumimoji="1" lang="ja-JP" altLang="en-US" dirty="0"/>
                        <a:t>黒色検知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7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00B050"/>
                          </a:solidFill>
                        </a:rPr>
                        <a:t>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Post</a:t>
                      </a:r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rgbClr val="00B050"/>
                          </a:solidFill>
                        </a:rPr>
                        <a:t>Exit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00B050"/>
                          </a:solidFill>
                        </a:rPr>
                        <a:t>ライントレース走行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-(</a:t>
                      </a:r>
                      <a:r>
                        <a:rPr kumimoji="1" lang="ja-JP" altLang="en-US" dirty="0"/>
                        <a:t>設計対象外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0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6926</TotalTime>
  <Words>164</Words>
  <Application>Microsoft Office PowerPoint</Application>
  <PresentationFormat>ワイド画面</PresentationFormat>
  <Paragraphs>83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妹葉 智紀</dc:creator>
  <cp:lastModifiedBy>妹葉 智紀</cp:lastModifiedBy>
  <cp:revision>25</cp:revision>
  <dcterms:created xsi:type="dcterms:W3CDTF">2025-06-03T14:01:41Z</dcterms:created>
  <dcterms:modified xsi:type="dcterms:W3CDTF">2025-07-20T02:00:44Z</dcterms:modified>
</cp:coreProperties>
</file>