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905E9-E937-8113-6158-407B619A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691DEA-7F21-5ADF-F942-8B81C9F9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AB232-0218-7DEB-08A1-0E30F0C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9FEE-109F-DCBF-BAB3-0975803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CD9C0-865E-F0AB-FE5A-8EBD7457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53313-8375-CE57-6106-C86B2F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00DB7-552A-A83C-5871-00CE559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F5843-1AE1-0B56-64DA-BB99AE2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8811D-FF3F-2950-CC77-1FBAA69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B7153-DA61-AC62-189D-425F163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E903E8-8F04-E09B-DE32-2AAFAF19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5BD19-788A-85CC-8704-DF284EF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FFBF-5354-8D8C-BDA2-BAE584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B6B92-8B30-2F48-6027-215257F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04319-51E4-4359-0E1B-D5A301B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2E5BC-F669-B5D1-B75F-32A77F3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840F-86B1-0CCA-DB30-D4DC3AE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8447B-FE6A-9658-EAD8-58272C1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BE74-830F-8582-2981-D4C26AF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AF1BE-8062-8E76-A9BE-879B5D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A607C-C81A-E441-A600-2F7B886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F108C-189F-3756-ABF1-F212D0C1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44522-2716-96AB-F3BA-BEB09D5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4653E-5782-4CFB-D122-3FAD816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A535-0AC6-9AEB-35E8-FCAB9E4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751F-0E52-D300-CE77-F05E497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48545-5600-37B2-F5A9-68551CF9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42C0CD-F8F7-1479-E693-9361CFA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C79FA-6078-DCF7-04D6-AEA5B39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68E10-AD2B-29CD-4DBC-52BD5928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1A7D0-C532-F54C-9754-4260CA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8D595-BBF7-8A5F-4106-1D91055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FC7C-DC88-3163-D834-0CC4A37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AC8EA-BA99-3A0E-466D-0DF6031C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324A4-B887-4747-5AD9-C1F1A289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5CE8-160B-9DB3-C80F-239842E7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578EC0-455B-64A5-E844-B3BECD3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5F216-9AA4-FB0A-49A5-517EAF5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F233B-FDAA-46AA-8BA5-3DCBA23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80A3-7A40-0BC9-E212-58CFBA78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801AED-35AE-A3F4-4605-2BAC032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24CAD7-BE36-1757-CF3C-5474623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1368C-96DB-DFB9-EAFC-99583B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668598-AA90-98B4-0E32-4308F6C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C8C056-B70D-4F46-690E-7DFBE15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5D567-1FB0-586A-0F0C-325A441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8939-BBA5-DC30-CC27-8BC1505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5B484-A8C6-0789-17C1-62186FE9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2176A-07C0-6C91-B2EC-D7BEA939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1B17A-2311-A047-ADEE-4EE22F77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84B4F-8E6B-0FE4-EDA7-29504EF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3564A-749A-320F-D12B-FF14CF51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213D-F6EA-BE5A-523F-D364CA1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86CD2-B7E6-AE55-19DF-3F553D53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C5DB6-8ED7-C96D-37C1-6263B8D4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77D59-5A5E-B3CD-012D-A0247AB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0165-3403-4878-B561-492C0A3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00C90-A21D-44E3-EB6E-2FF0CCF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1203C0-339E-375E-0BEA-991B3D67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97FA4-E4A4-EA00-98B1-F73C8463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A550-203D-5163-14CC-927881691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4E15-3BC5-45B9-8454-684F40C4C01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2E66-510C-B5CE-9AAB-6F3791B5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5A61F-66B8-F76B-BD6C-4E57D037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FBD7B04-1FFC-525C-A403-FFC7BEAE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93348"/>
              </p:ext>
            </p:extLst>
          </p:nvPr>
        </p:nvGraphicFramePr>
        <p:xfrm>
          <a:off x="223925" y="1363989"/>
          <a:ext cx="11744150" cy="1885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1236">
                  <a:extLst>
                    <a:ext uri="{9D8B030D-6E8A-4147-A177-3AD203B41FA5}">
                      <a16:colId xmlns:a16="http://schemas.microsoft.com/office/drawing/2014/main" val="2249171177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96474671"/>
                    </a:ext>
                  </a:extLst>
                </a:gridCol>
                <a:gridCol w="4096702">
                  <a:extLst>
                    <a:ext uri="{9D8B030D-6E8A-4147-A177-3AD203B41FA5}">
                      <a16:colId xmlns:a16="http://schemas.microsoft.com/office/drawing/2014/main" val="2101071696"/>
                    </a:ext>
                  </a:extLst>
                </a:gridCol>
                <a:gridCol w="5196069">
                  <a:extLst>
                    <a:ext uri="{9D8B030D-6E8A-4147-A177-3AD203B41FA5}">
                      <a16:colId xmlns:a16="http://schemas.microsoft.com/office/drawing/2014/main" val="3524397271"/>
                    </a:ext>
                  </a:extLst>
                </a:gridCol>
              </a:tblGrid>
              <a:tr h="2710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サブシステム名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パッケージ名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役割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対応ユースケース番号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18423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意思決定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目的地までの走行と進路決定を行う。</a:t>
                      </a:r>
                      <a:endParaRPr kumimoji="1" lang="en-US" altLang="ja-JP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UC_VD_01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217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走行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走行方式に沿って走行システムの駆動を制御する。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UC_VD_02,</a:t>
                      </a:r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UC_VD_03, </a:t>
                      </a:r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緩和</a:t>
                      </a:r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UC_VD_01</a:t>
                      </a:r>
                      <a:endParaRPr kumimoji="1" lang="ja-JP" altLang="en-U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03068"/>
                  </a:ext>
                </a:extLst>
              </a:tr>
              <a:tr h="26231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002060"/>
                          </a:solidFill>
                        </a:rPr>
                        <a:t>進路決定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002060"/>
                          </a:solidFill>
                        </a:rPr>
                        <a:t>走行システムの知覚情報とマップ情報をもとに進路を決定する。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002060"/>
                          </a:solidFill>
                        </a:rPr>
                        <a:t>UC_VD_04, UC_VD_05</a:t>
                      </a:r>
                      <a:endParaRPr kumimoji="1" lang="ja-JP" altLang="en-US" sz="11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21545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駆動</a:t>
                      </a:r>
                      <a:endParaRPr kumimoji="1" lang="en-US" altLang="ja-JP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デバイスへの駆動指示を出す。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UC_DS_01, UC_DS_02, UC_DS_03, UC_DS_07</a:t>
                      </a:r>
                      <a:endParaRPr kumimoji="1" lang="ja-JP" alt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781200"/>
                  </a:ext>
                </a:extLst>
              </a:tr>
              <a:tr h="312886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知覚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デバイスから取得した値をもとに、特定の状況を検知する。</a:t>
                      </a:r>
                      <a:endParaRPr kumimoji="1" lang="en-US" altLang="ja-JP" sz="11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C00000"/>
                          </a:solidFill>
                        </a:rPr>
                        <a:t>UC_DS_04, UC_DS_05, UC_DS_06, UC_DS_08, UC_DS_09, </a:t>
                      </a:r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緩和</a:t>
                      </a:r>
                      <a:r>
                        <a:rPr kumimoji="1" lang="en-US" altLang="ja-JP" sz="1100" b="1" dirty="0">
                          <a:solidFill>
                            <a:srgbClr val="C00000"/>
                          </a:solidFill>
                        </a:rPr>
                        <a:t>UC_DS_01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45123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7030A0"/>
                          </a:solidFill>
                        </a:rPr>
                        <a:t>デバイス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7030A0"/>
                          </a:solidFill>
                        </a:rPr>
                        <a:t>各種センサ、モーターへの入出力を行う。</a:t>
                      </a:r>
                      <a:endParaRPr kumimoji="1" lang="en-US" altLang="ja-JP" sz="1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7030A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192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31</cp:revision>
  <dcterms:created xsi:type="dcterms:W3CDTF">2025-08-05T13:22:31Z</dcterms:created>
  <dcterms:modified xsi:type="dcterms:W3CDTF">2025-08-24T02:26:25Z</dcterms:modified>
</cp:coreProperties>
</file>