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 id="2147483680" r:id="rId3"/>
  </p:sldMasterIdLst>
  <p:notesMasterIdLst>
    <p:notesMasterId r:id="rId9"/>
  </p:notesMasterIdLst>
  <p:handoutMasterIdLst>
    <p:handoutMasterId r:id="rId10"/>
  </p:handoutMasterIdLst>
  <p:sldIdLst>
    <p:sldId id="273" r:id="rId4"/>
    <p:sldId id="259" r:id="rId5"/>
    <p:sldId id="260" r:id="rId6"/>
    <p:sldId id="261" r:id="rId7"/>
    <p:sldId id="262" r:id="rId8"/>
  </p:sldIdLst>
  <p:sldSz cx="15119350" cy="10691813"/>
  <p:notesSz cx="14597063" cy="21107400"/>
  <p:defaultTextStyle>
    <a:defPPr>
      <a:defRPr lang="ja-JP"/>
    </a:defPPr>
    <a:lvl1pPr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1pPr>
    <a:lvl2pPr marL="52674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2pPr>
    <a:lvl3pPr marL="105348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3pPr>
    <a:lvl4pPr marL="158022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4pPr>
    <a:lvl5pPr marL="210696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5pPr>
    <a:lvl6pPr marL="263370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6pPr>
    <a:lvl7pPr marL="316044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7pPr>
    <a:lvl8pPr marL="368718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8pPr>
    <a:lvl9pPr marL="421392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プライマリークラス）" id="{05F68B40-4021-4FFA-A734-7816717BBE8C}">
          <p14:sldIdLst>
            <p14:sldId id="273"/>
          </p14:sldIdLst>
        </p14:section>
        <p14:section name="モデル図ページ（プライマリークラス）" id="{8B2B3982-7BAC-4EE5-974E-E0EE0719EC85}">
          <p14:sldIdLst>
            <p14:sldId id="259"/>
            <p14:sldId id="260"/>
            <p14:sldId id="261"/>
            <p14:sldId id="262"/>
          </p14:sldIdLst>
        </p14:section>
      </p14:sectionLst>
    </p:ext>
    <p:ext uri="{EFAFB233-063F-42B5-8137-9DF3F51BA10A}">
      <p15:sldGuideLst xmlns:p15="http://schemas.microsoft.com/office/powerpoint/2012/main">
        <p15:guide id="1" orient="horz" pos="3368" userDrawn="1">
          <p15:clr>
            <a:srgbClr val="A4A3A4"/>
          </p15:clr>
        </p15:guide>
        <p15:guide id="2" pos="47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F19D64"/>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717EFC-BC44-4818-8847-44800897FC59}" v="26" dt="2025-05-25T03:42:30.3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767" autoAdjust="0"/>
    <p:restoredTop sz="94660"/>
  </p:normalViewPr>
  <p:slideViewPr>
    <p:cSldViewPr showGuides="1">
      <p:cViewPr>
        <p:scale>
          <a:sx n="75" d="100"/>
          <a:sy n="75" d="100"/>
        </p:scale>
        <p:origin x="930" y="252"/>
      </p:cViewPr>
      <p:guideLst>
        <p:guide orient="horz" pos="3368"/>
        <p:guide pos="476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5" Type="http://schemas.microsoft.com/office/2016/11/relationships/changesInfo" Target="changesInfos/changesInfo1.xml"/><Relationship Id="rId10"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royuki TAKAHASHI" userId="3ce8b389b0d85fa1" providerId="LiveId" clId="{FC717EFC-BC44-4818-8847-44800897FC59}"/>
    <pc:docChg chg="undo custSel mod addSld delSld modSld modMainMaster modSection">
      <pc:chgData name="Hiroyuki TAKAHASHI" userId="3ce8b389b0d85fa1" providerId="LiveId" clId="{FC717EFC-BC44-4818-8847-44800897FC59}" dt="2025-05-25T03:42:30.313" v="225"/>
      <pc:docMkLst>
        <pc:docMk/>
      </pc:docMkLst>
      <pc:sldChg chg="addSp delSp modSp">
        <pc:chgData name="Hiroyuki TAKAHASHI" userId="3ce8b389b0d85fa1" providerId="LiveId" clId="{FC717EFC-BC44-4818-8847-44800897FC59}" dt="2025-05-25T03:35:57.288" v="223"/>
        <pc:sldMkLst>
          <pc:docMk/>
          <pc:sldMk cId="482023647" sldId="259"/>
        </pc:sldMkLst>
        <pc:spChg chg="add mod">
          <ac:chgData name="Hiroyuki TAKAHASHI" userId="3ce8b389b0d85fa1" providerId="LiveId" clId="{FC717EFC-BC44-4818-8847-44800897FC59}" dt="2025-05-25T03:35:57.288" v="223"/>
          <ac:spMkLst>
            <pc:docMk/>
            <pc:sldMk cId="482023647" sldId="259"/>
            <ac:spMk id="2" creationId="{8F223B6B-DAF2-CC5A-60D9-4F31499746AE}"/>
          </ac:spMkLst>
        </pc:spChg>
        <pc:spChg chg="del">
          <ac:chgData name="Hiroyuki TAKAHASHI" userId="3ce8b389b0d85fa1" providerId="LiveId" clId="{FC717EFC-BC44-4818-8847-44800897FC59}" dt="2025-05-25T03:35:56.848" v="222" actId="478"/>
          <ac:spMkLst>
            <pc:docMk/>
            <pc:sldMk cId="482023647" sldId="259"/>
            <ac:spMk id="3" creationId="{DE5F0CE7-A9E5-B4E2-EAD4-CBA2EEED102C}"/>
          </ac:spMkLst>
        </pc:spChg>
        <pc:picChg chg="add mod">
          <ac:chgData name="Hiroyuki TAKAHASHI" userId="3ce8b389b0d85fa1" providerId="LiveId" clId="{FC717EFC-BC44-4818-8847-44800897FC59}" dt="2025-05-25T03:35:57.288" v="223"/>
          <ac:picMkLst>
            <pc:docMk/>
            <pc:sldMk cId="482023647" sldId="259"/>
            <ac:picMk id="4" creationId="{BA1CC61A-3ED4-ED02-A4C9-40DF2DFCAACB}"/>
          </ac:picMkLst>
        </pc:picChg>
        <pc:picChg chg="del">
          <ac:chgData name="Hiroyuki TAKAHASHI" userId="3ce8b389b0d85fa1" providerId="LiveId" clId="{FC717EFC-BC44-4818-8847-44800897FC59}" dt="2025-05-25T03:35:56.848" v="222" actId="478"/>
          <ac:picMkLst>
            <pc:docMk/>
            <pc:sldMk cId="482023647" sldId="259"/>
            <ac:picMk id="11" creationId="{22B440C5-539D-543B-63CB-CB52FD2065A5}"/>
          </ac:picMkLst>
        </pc:picChg>
      </pc:sldChg>
      <pc:sldChg chg="addSp delSp modSp mod chgLayout">
        <pc:chgData name="Hiroyuki TAKAHASHI" userId="3ce8b389b0d85fa1" providerId="LiveId" clId="{FC717EFC-BC44-4818-8847-44800897FC59}" dt="2025-05-25T03:42:30.313" v="225"/>
        <pc:sldMkLst>
          <pc:docMk/>
          <pc:sldMk cId="3622171370" sldId="273"/>
        </pc:sldMkLst>
        <pc:spChg chg="add mod">
          <ac:chgData name="Hiroyuki TAKAHASHI" userId="3ce8b389b0d85fa1" providerId="LiveId" clId="{FC717EFC-BC44-4818-8847-44800897FC59}" dt="2025-05-25T03:42:30.313" v="225"/>
          <ac:spMkLst>
            <pc:docMk/>
            <pc:sldMk cId="3622171370" sldId="273"/>
            <ac:spMk id="2" creationId="{D77D73AE-8206-ACEB-BE25-6CC7A3D49E1F}"/>
          </ac:spMkLst>
        </pc:spChg>
        <pc:spChg chg="mod">
          <ac:chgData name="Hiroyuki TAKAHASHI" userId="3ce8b389b0d85fa1" providerId="LiveId" clId="{FC717EFC-BC44-4818-8847-44800897FC59}" dt="2025-05-24T07:59:50.598" v="197" actId="20577"/>
          <ac:spMkLst>
            <pc:docMk/>
            <pc:sldMk cId="3622171370" sldId="273"/>
            <ac:spMk id="11" creationId="{C7C3A3A3-6D5A-0646-AE0F-522F967F0580}"/>
          </ac:spMkLst>
        </pc:spChg>
        <pc:spChg chg="del mod">
          <ac:chgData name="Hiroyuki TAKAHASHI" userId="3ce8b389b0d85fa1" providerId="LiveId" clId="{FC717EFC-BC44-4818-8847-44800897FC59}" dt="2025-05-25T03:42:29.907" v="224" actId="478"/>
          <ac:spMkLst>
            <pc:docMk/>
            <pc:sldMk cId="3622171370" sldId="273"/>
            <ac:spMk id="12" creationId="{2BC07E42-ADD8-A04B-AE21-95725ED1ED63}"/>
          </ac:spMkLst>
        </pc:spChg>
        <pc:spChg chg="mod">
          <ac:chgData name="Hiroyuki TAKAHASHI" userId="3ce8b389b0d85fa1" providerId="LiveId" clId="{FC717EFC-BC44-4818-8847-44800897FC59}" dt="2025-05-24T07:59:53.066" v="199" actId="20577"/>
          <ac:spMkLst>
            <pc:docMk/>
            <pc:sldMk cId="3622171370" sldId="273"/>
            <ac:spMk id="13" creationId="{EDD528FF-C9D8-9E49-B9A8-048B06E9BD8E}"/>
          </ac:spMkLst>
        </pc:spChg>
      </pc:sldChg>
      <pc:sldChg chg="new del">
        <pc:chgData name="Hiroyuki TAKAHASHI" userId="3ce8b389b0d85fa1" providerId="LiveId" clId="{FC717EFC-BC44-4818-8847-44800897FC59}" dt="2025-05-24T07:53:08.203" v="3" actId="680"/>
        <pc:sldMkLst>
          <pc:docMk/>
          <pc:sldMk cId="2377998138" sldId="274"/>
        </pc:sldMkLst>
      </pc:sldChg>
      <pc:sldChg chg="new del">
        <pc:chgData name="Hiroyuki TAKAHASHI" userId="3ce8b389b0d85fa1" providerId="LiveId" clId="{FC717EFC-BC44-4818-8847-44800897FC59}" dt="2025-05-24T07:56:00.858" v="7" actId="47"/>
        <pc:sldMkLst>
          <pc:docMk/>
          <pc:sldMk cId="2795295002" sldId="274"/>
        </pc:sldMkLst>
      </pc:sldChg>
      <pc:sldMasterChg chg="modSldLayout">
        <pc:chgData name="Hiroyuki TAKAHASHI" userId="3ce8b389b0d85fa1" providerId="LiveId" clId="{FC717EFC-BC44-4818-8847-44800897FC59}" dt="2025-05-24T08:02:26.594" v="221"/>
        <pc:sldMasterMkLst>
          <pc:docMk/>
          <pc:sldMasterMk cId="1426505887" sldId="2147483665"/>
        </pc:sldMasterMkLst>
        <pc:sldLayoutChg chg="addSp delSp modSp mod setBg">
          <pc:chgData name="Hiroyuki TAKAHASHI" userId="3ce8b389b0d85fa1" providerId="LiveId" clId="{FC717EFC-BC44-4818-8847-44800897FC59}" dt="2025-05-24T08:02:26.594" v="221"/>
          <pc:sldLayoutMkLst>
            <pc:docMk/>
            <pc:sldMasterMk cId="1426505887" sldId="2147483665"/>
            <pc:sldLayoutMk cId="1294985298" sldId="2147483666"/>
          </pc:sldLayoutMkLst>
          <pc:spChg chg="add del mod">
            <ac:chgData name="Hiroyuki TAKAHASHI" userId="3ce8b389b0d85fa1" providerId="LiveId" clId="{FC717EFC-BC44-4818-8847-44800897FC59}" dt="2025-05-24T08:01:20.954" v="205" actId="478"/>
            <ac:spMkLst>
              <pc:docMk/>
              <pc:sldMasterMk cId="1426505887" sldId="2147483665"/>
              <pc:sldLayoutMk cId="1294985298" sldId="2147483666"/>
              <ac:spMk id="2" creationId="{1C9E4B8E-B3B8-18DE-7EC8-7A49CA14CADE}"/>
            </ac:spMkLst>
          </pc:spChg>
          <pc:spChg chg="add del">
            <ac:chgData name="Hiroyuki TAKAHASHI" userId="3ce8b389b0d85fa1" providerId="LiveId" clId="{FC717EFC-BC44-4818-8847-44800897FC59}" dt="2025-05-24T08:01:26.375" v="207" actId="478"/>
            <ac:spMkLst>
              <pc:docMk/>
              <pc:sldMasterMk cId="1426505887" sldId="2147483665"/>
              <pc:sldLayoutMk cId="1294985298" sldId="2147483666"/>
              <ac:spMk id="3" creationId="{C08B7173-7000-0D50-7DC9-25893707526E}"/>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8272463"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algn="r" defTabSz="1968500">
              <a:defRPr sz="26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8272463"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algn="r" defTabSz="1968500">
              <a:defRPr sz="2600"/>
            </a:lvl1pPr>
          </a:lstStyle>
          <a:p>
            <a:fld id="{1EFC8496-1004-0F49-ADCE-70E852CADCBA}" type="slidenum">
              <a:rPr lang="en-US" altLang="ja-JP"/>
              <a:pPr/>
              <a:t>‹#›</a:t>
            </a:fld>
            <a:endParaRPr lang="en-US" altLang="ja-JP"/>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03T13:24:14.518"/>
    </inkml:context>
    <inkml:brush xml:id="br0">
      <inkml:brushProperty name="width" value="0.035" units="cm"/>
      <inkml:brushProperty name="height" value="0.035" units="cm"/>
      <inkml:brushProperty name="color" value="#FFC114"/>
    </inkml:brush>
  </inkml:definitions>
  <inkml:trace contextRef="#ctx0" brushRef="#br0">1 1 24575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03T13:24:55.078"/>
    </inkml:context>
    <inkml:brush xml:id="br0">
      <inkml:brushProperty name="width" value="0.035" units="cm"/>
      <inkml:brushProperty name="height" value="0.035" units="cm"/>
      <inkml:brushProperty name="color" value="#FFC114"/>
    </inkml:brush>
  </inkml:definitions>
  <inkml:trace contextRef="#ctx0" brushRef="#br0">0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2T04:30:12.646"/>
    </inkml:context>
    <inkml:brush xml:id="br0">
      <inkml:brushProperty name="width" value="0.035" units="cm"/>
      <inkml:brushProperty name="height" value="0.035" units="cm"/>
      <inkml:brushProperty name="color" value="#FFC114"/>
    </inkml:brush>
  </inkml:definitions>
  <inkml:trace contextRef="#ctx0" brushRef="#br0">1 1 24575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2T04:30:12.647"/>
    </inkml:context>
    <inkml:brush xml:id="br0">
      <inkml:brushProperty name="width" value="0.035" units="cm"/>
      <inkml:brushProperty name="height" value="0.035" units="cm"/>
      <inkml:brushProperty name="color" value="#FFC114"/>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826770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1703388" y="1582738"/>
            <a:ext cx="11191875" cy="791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460500" y="10026650"/>
            <a:ext cx="11677650" cy="949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826770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B0DEA4-E0F6-FD42-B43D-9FF702984A75}" type="slidenum">
              <a:rPr lang="en-US" altLang="ja-JP"/>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1pPr>
    <a:lvl2pPr marL="52674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2pPr>
    <a:lvl3pPr marL="105348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3pPr>
    <a:lvl4pPr marL="158022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4pPr>
    <a:lvl5pPr marL="210696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5pPr>
    <a:lvl6pPr marL="2633701" algn="l" defTabSz="1053480" rtl="0" eaLnBrk="1" latinLnBrk="0" hangingPunct="1">
      <a:defRPr kumimoji="1" sz="1383" kern="1200">
        <a:solidFill>
          <a:schemeClr val="tx1"/>
        </a:solidFill>
        <a:latin typeface="+mn-lt"/>
        <a:ea typeface="+mn-ea"/>
        <a:cs typeface="+mn-cs"/>
      </a:defRPr>
    </a:lvl6pPr>
    <a:lvl7pPr marL="3160441" algn="l" defTabSz="1053480" rtl="0" eaLnBrk="1" latinLnBrk="0" hangingPunct="1">
      <a:defRPr kumimoji="1" sz="1383" kern="1200">
        <a:solidFill>
          <a:schemeClr val="tx1"/>
        </a:solidFill>
        <a:latin typeface="+mn-lt"/>
        <a:ea typeface="+mn-ea"/>
        <a:cs typeface="+mn-cs"/>
      </a:defRPr>
    </a:lvl7pPr>
    <a:lvl8pPr marL="3687181" algn="l" defTabSz="1053480" rtl="0" eaLnBrk="1" latinLnBrk="0" hangingPunct="1">
      <a:defRPr kumimoji="1" sz="1383" kern="1200">
        <a:solidFill>
          <a:schemeClr val="tx1"/>
        </a:solidFill>
        <a:latin typeface="+mn-lt"/>
        <a:ea typeface="+mn-ea"/>
        <a:cs typeface="+mn-cs"/>
      </a:defRPr>
    </a:lvl8pPr>
    <a:lvl9pPr marL="4213921" algn="l" defTabSz="1053480" rtl="0" eaLnBrk="1" latinLnBrk="0" hangingPunct="1">
      <a:defRPr kumimoji="1" sz="1383"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プライマリークラス）">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7/20/2025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78476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7/20/2025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60059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Content Placeholder 2"/>
          <p:cNvSpPr>
            <a:spLocks noGrp="1"/>
          </p:cNvSpPr>
          <p:nvPr>
            <p:ph idx="1"/>
          </p:nvPr>
        </p:nvSpPr>
        <p:spPr>
          <a:xfrm>
            <a:off x="6427693" y="1539425"/>
            <a:ext cx="7654171" cy="7598117"/>
          </a:xfrm>
        </p:spPr>
        <p:txBody>
          <a:bodyPr/>
          <a:lstStyle>
            <a:lvl1pPr>
              <a:defRPr sz="4989"/>
            </a:lvl1pPr>
            <a:lvl2pPr>
              <a:defRPr sz="4365"/>
            </a:lvl2pPr>
            <a:lvl3pPr>
              <a:defRPr sz="3742"/>
            </a:lvl3pPr>
            <a:lvl4pPr>
              <a:defRPr sz="3118"/>
            </a:lvl4pPr>
            <a:lvl5pPr>
              <a:defRPr sz="3118"/>
            </a:lvl5pPr>
            <a:lvl6pPr>
              <a:defRPr sz="3118"/>
            </a:lvl6pPr>
            <a:lvl7pPr>
              <a:defRPr sz="3118"/>
            </a:lvl7pPr>
            <a:lvl8pPr>
              <a:defRPr sz="3118"/>
            </a:lvl8pPr>
            <a:lvl9pPr>
              <a:defRPr sz="3118"/>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dirty="0"/>
              <a:t>7/20/2025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0747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427693" y="1539425"/>
            <a:ext cx="7654171" cy="7598117"/>
          </a:xfrm>
        </p:spPr>
        <p:txBody>
          <a:bodyPr anchor="t"/>
          <a:lstStyle>
            <a:lvl1pPr marL="0" indent="0">
              <a:buNone/>
              <a:defRPr sz="4989"/>
            </a:lvl1pPr>
            <a:lvl2pPr marL="712775" indent="0">
              <a:buNone/>
              <a:defRPr sz="4365"/>
            </a:lvl2pPr>
            <a:lvl3pPr marL="1425550" indent="0">
              <a:buNone/>
              <a:defRPr sz="3742"/>
            </a:lvl3pPr>
            <a:lvl4pPr marL="2138324" indent="0">
              <a:buNone/>
              <a:defRPr sz="3118"/>
            </a:lvl4pPr>
            <a:lvl5pPr marL="2851099" indent="0">
              <a:buNone/>
              <a:defRPr sz="3118"/>
            </a:lvl5pPr>
            <a:lvl6pPr marL="3563874" indent="0">
              <a:buNone/>
              <a:defRPr sz="3118"/>
            </a:lvl6pPr>
            <a:lvl7pPr marL="4276649" indent="0">
              <a:buNone/>
              <a:defRPr sz="3118"/>
            </a:lvl7pPr>
            <a:lvl8pPr marL="4989424" indent="0">
              <a:buNone/>
              <a:defRPr sz="3118"/>
            </a:lvl8pPr>
            <a:lvl9pPr marL="5702198" indent="0">
              <a:buNone/>
              <a:defRPr sz="3118"/>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dirty="0"/>
              <a:t>7/20/2025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198936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67774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69240"/>
            <a:ext cx="3260110" cy="9060817"/>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039456" y="569240"/>
            <a:ext cx="9591338" cy="9060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72014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49795"/>
            <a:ext cx="12851448" cy="3722335"/>
          </a:xfrm>
        </p:spPr>
        <p:txBody>
          <a:bodyPr anchor="b"/>
          <a:lstStyle>
            <a:lvl1pPr algn="ctr">
              <a:defRPr sz="9354"/>
            </a:lvl1pPr>
          </a:lstStyle>
          <a:p>
            <a:r>
              <a:rPr lang="ja-JP" altLang="en-US"/>
              <a:t>マスター タイトルの書式設定</a:t>
            </a:r>
            <a:endParaRPr lang="en-US" dirty="0"/>
          </a:p>
        </p:txBody>
      </p:sp>
      <p:sp>
        <p:nvSpPr>
          <p:cNvPr id="3" name="Subtitle 2"/>
          <p:cNvSpPr>
            <a:spLocks noGrp="1"/>
          </p:cNvSpPr>
          <p:nvPr>
            <p:ph type="subTitle" idx="1"/>
          </p:nvPr>
        </p:nvSpPr>
        <p:spPr>
          <a:xfrm>
            <a:off x="1889919" y="5615678"/>
            <a:ext cx="11339513" cy="2581379"/>
          </a:xfrm>
        </p:spPr>
        <p:txBody>
          <a:bodyPr/>
          <a:lstStyle>
            <a:lvl1pPr marL="0" indent="0" algn="ctr">
              <a:buNone/>
              <a:defRPr sz="3742"/>
            </a:lvl1pPr>
            <a:lvl2pPr marL="712775" indent="0" algn="ctr">
              <a:buNone/>
              <a:defRPr sz="3118"/>
            </a:lvl2pPr>
            <a:lvl3pPr marL="1425550" indent="0" algn="ctr">
              <a:buNone/>
              <a:defRPr sz="2806"/>
            </a:lvl3pPr>
            <a:lvl4pPr marL="2138324" indent="0" algn="ctr">
              <a:buNone/>
              <a:defRPr sz="2494"/>
            </a:lvl4pPr>
            <a:lvl5pPr marL="2851099" indent="0" algn="ctr">
              <a:buNone/>
              <a:defRPr sz="2494"/>
            </a:lvl5pPr>
            <a:lvl6pPr marL="3563874" indent="0" algn="ctr">
              <a:buNone/>
              <a:defRPr sz="2494"/>
            </a:lvl6pPr>
            <a:lvl7pPr marL="4276649" indent="0" algn="ctr">
              <a:buNone/>
              <a:defRPr sz="2494"/>
            </a:lvl7pPr>
            <a:lvl8pPr marL="4989424" indent="0" algn="ctr">
              <a:buNone/>
              <a:defRPr sz="2494"/>
            </a:lvl8pPr>
            <a:lvl9pPr marL="5702198" indent="0" algn="ctr">
              <a:buNone/>
              <a:defRPr sz="2494"/>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31486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89655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031582" y="2665532"/>
            <a:ext cx="13040439" cy="4447496"/>
          </a:xfrm>
        </p:spPr>
        <p:txBody>
          <a:bodyPr anchor="b"/>
          <a:lstStyle>
            <a:lvl1pPr>
              <a:defRPr sz="9354"/>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31582" y="7155103"/>
            <a:ext cx="13040439" cy="2338833"/>
          </a:xfrm>
        </p:spPr>
        <p:txBody>
          <a:bodyPr/>
          <a:lstStyle>
            <a:lvl1pPr marL="0" indent="0">
              <a:buNone/>
              <a:defRPr sz="3742">
                <a:solidFill>
                  <a:schemeClr val="tx1"/>
                </a:solidFill>
              </a:defRPr>
            </a:lvl1pPr>
            <a:lvl2pPr marL="712775" indent="0">
              <a:buNone/>
              <a:defRPr sz="3118">
                <a:solidFill>
                  <a:schemeClr val="tx1">
                    <a:tint val="75000"/>
                  </a:schemeClr>
                </a:solidFill>
              </a:defRPr>
            </a:lvl2pPr>
            <a:lvl3pPr marL="1425550" indent="0">
              <a:buNone/>
              <a:defRPr sz="2806">
                <a:solidFill>
                  <a:schemeClr val="tx1">
                    <a:tint val="75000"/>
                  </a:schemeClr>
                </a:solidFill>
              </a:defRPr>
            </a:lvl3pPr>
            <a:lvl4pPr marL="2138324" indent="0">
              <a:buNone/>
              <a:defRPr sz="2494">
                <a:solidFill>
                  <a:schemeClr val="tx1">
                    <a:tint val="75000"/>
                  </a:schemeClr>
                </a:solidFill>
              </a:defRPr>
            </a:lvl4pPr>
            <a:lvl5pPr marL="2851099" indent="0">
              <a:buNone/>
              <a:defRPr sz="2494">
                <a:solidFill>
                  <a:schemeClr val="tx1">
                    <a:tint val="75000"/>
                  </a:schemeClr>
                </a:solidFill>
              </a:defRPr>
            </a:lvl5pPr>
            <a:lvl6pPr marL="3563874" indent="0">
              <a:buNone/>
              <a:defRPr sz="2494">
                <a:solidFill>
                  <a:schemeClr val="tx1">
                    <a:tint val="75000"/>
                  </a:schemeClr>
                </a:solidFill>
              </a:defRPr>
            </a:lvl6pPr>
            <a:lvl7pPr marL="4276649" indent="0">
              <a:buNone/>
              <a:defRPr sz="2494">
                <a:solidFill>
                  <a:schemeClr val="tx1">
                    <a:tint val="75000"/>
                  </a:schemeClr>
                </a:solidFill>
              </a:defRPr>
            </a:lvl7pPr>
            <a:lvl8pPr marL="4989424" indent="0">
              <a:buNone/>
              <a:defRPr sz="2494">
                <a:solidFill>
                  <a:schemeClr val="tx1">
                    <a:tint val="75000"/>
                  </a:schemeClr>
                </a:solidFill>
              </a:defRPr>
            </a:lvl8pPr>
            <a:lvl9pPr marL="5702198" indent="0">
              <a:buNone/>
              <a:defRPr sz="2494">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764DE79-268F-4C1A-8933-263129D2AF90}" type="datetimeFigureOut">
              <a:rPr lang="en-US" dirty="0"/>
              <a:t>7/20/2025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64629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39455"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654171"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7/20/2025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60303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041425" y="569242"/>
            <a:ext cx="13040439" cy="2066590"/>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41426" y="2620980"/>
            <a:ext cx="63961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4" name="Content Placeholder 3"/>
          <p:cNvSpPr>
            <a:spLocks noGrp="1"/>
          </p:cNvSpPr>
          <p:nvPr>
            <p:ph sz="half" idx="2"/>
          </p:nvPr>
        </p:nvSpPr>
        <p:spPr>
          <a:xfrm>
            <a:off x="1041426" y="3905482"/>
            <a:ext cx="63961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654172" y="2620980"/>
            <a:ext cx="64276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6" name="Content Placeholder 5"/>
          <p:cNvSpPr>
            <a:spLocks noGrp="1"/>
          </p:cNvSpPr>
          <p:nvPr>
            <p:ph sz="quarter" idx="4"/>
          </p:nvPr>
        </p:nvSpPr>
        <p:spPr>
          <a:xfrm>
            <a:off x="7654172" y="3905482"/>
            <a:ext cx="64276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7/20/2025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55132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862174" rtl="0" eaLnBrk="1" latinLnBrk="0" hangingPunct="1">
        <a:lnSpc>
          <a:spcPct val="90000"/>
        </a:lnSpc>
        <a:spcBef>
          <a:spcPct val="0"/>
        </a:spcBef>
        <a:buNone/>
        <a:defRPr kumimoji="1" sz="4148" kern="1200">
          <a:solidFill>
            <a:schemeClr val="tx1"/>
          </a:solidFill>
          <a:latin typeface="+mj-lt"/>
          <a:ea typeface="+mj-ea"/>
          <a:cs typeface="+mj-cs"/>
        </a:defRPr>
      </a:lvl1pPr>
    </p:titleStyle>
    <p:bodyStyle>
      <a:lvl1pPr marL="215544" indent="-215544" algn="l" defTabSz="862174" rtl="0" eaLnBrk="1" latinLnBrk="0" hangingPunct="1">
        <a:lnSpc>
          <a:spcPct val="90000"/>
        </a:lnSpc>
        <a:spcBef>
          <a:spcPts val="943"/>
        </a:spcBef>
        <a:buFont typeface="Arial" panose="020B0604020202020204" pitchFamily="34" charset="0"/>
        <a:buChar char="•"/>
        <a:defRPr kumimoji="1" sz="2640" kern="1200">
          <a:solidFill>
            <a:schemeClr val="tx1"/>
          </a:solidFill>
          <a:latin typeface="+mn-lt"/>
          <a:ea typeface="+mn-ea"/>
          <a:cs typeface="+mn-cs"/>
        </a:defRPr>
      </a:lvl1pPr>
      <a:lvl2pPr marL="646631" indent="-215544" algn="l" defTabSz="862174" rtl="0" eaLnBrk="1" latinLnBrk="0" hangingPunct="1">
        <a:lnSpc>
          <a:spcPct val="90000"/>
        </a:lnSpc>
        <a:spcBef>
          <a:spcPts val="471"/>
        </a:spcBef>
        <a:buFont typeface="Arial" panose="020B0604020202020204" pitchFamily="34" charset="0"/>
        <a:buChar char="•"/>
        <a:defRPr kumimoji="1" sz="2263" kern="1200">
          <a:solidFill>
            <a:schemeClr val="tx1"/>
          </a:solidFill>
          <a:latin typeface="+mn-lt"/>
          <a:ea typeface="+mn-ea"/>
          <a:cs typeface="+mn-cs"/>
        </a:defRPr>
      </a:lvl2pPr>
      <a:lvl3pPr marL="1077718" indent="-215544" algn="l" defTabSz="862174" rtl="0" eaLnBrk="1" latinLnBrk="0" hangingPunct="1">
        <a:lnSpc>
          <a:spcPct val="90000"/>
        </a:lnSpc>
        <a:spcBef>
          <a:spcPts val="471"/>
        </a:spcBef>
        <a:buFont typeface="Arial" panose="020B0604020202020204" pitchFamily="34" charset="0"/>
        <a:buChar char="•"/>
        <a:defRPr kumimoji="1" sz="1885" kern="1200">
          <a:solidFill>
            <a:schemeClr val="tx1"/>
          </a:solidFill>
          <a:latin typeface="+mn-lt"/>
          <a:ea typeface="+mn-ea"/>
          <a:cs typeface="+mn-cs"/>
        </a:defRPr>
      </a:lvl3pPr>
      <a:lvl4pPr marL="1508804"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4pPr>
      <a:lvl5pPr marL="1939892"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5pPr>
      <a:lvl6pPr marL="2370979"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6pPr>
      <a:lvl7pPr marL="2802066"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7pPr>
      <a:lvl8pPr marL="3233153"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8pPr>
      <a:lvl9pPr marL="3664241"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9pPr>
    </p:bodyStyle>
    <p:otherStyle>
      <a:defPPr>
        <a:defRPr lang="ja-JP"/>
      </a:defPPr>
      <a:lvl1pPr marL="0" algn="l" defTabSz="862174" rtl="0" eaLnBrk="1" latinLnBrk="0" hangingPunct="1">
        <a:defRPr kumimoji="1" sz="1697" kern="1200">
          <a:solidFill>
            <a:schemeClr val="tx1"/>
          </a:solidFill>
          <a:latin typeface="+mn-lt"/>
          <a:ea typeface="+mn-ea"/>
          <a:cs typeface="+mn-cs"/>
        </a:defRPr>
      </a:lvl1pPr>
      <a:lvl2pPr marL="431087" algn="l" defTabSz="862174" rtl="0" eaLnBrk="1" latinLnBrk="0" hangingPunct="1">
        <a:defRPr kumimoji="1" sz="1697" kern="1200">
          <a:solidFill>
            <a:schemeClr val="tx1"/>
          </a:solidFill>
          <a:latin typeface="+mn-lt"/>
          <a:ea typeface="+mn-ea"/>
          <a:cs typeface="+mn-cs"/>
        </a:defRPr>
      </a:lvl2pPr>
      <a:lvl3pPr marL="862174" algn="l" defTabSz="862174" rtl="0" eaLnBrk="1" latinLnBrk="0" hangingPunct="1">
        <a:defRPr kumimoji="1" sz="1697" kern="1200">
          <a:solidFill>
            <a:schemeClr val="tx1"/>
          </a:solidFill>
          <a:latin typeface="+mn-lt"/>
          <a:ea typeface="+mn-ea"/>
          <a:cs typeface="+mn-cs"/>
        </a:defRPr>
      </a:lvl3pPr>
      <a:lvl4pPr marL="1293262" algn="l" defTabSz="862174" rtl="0" eaLnBrk="1" latinLnBrk="0" hangingPunct="1">
        <a:defRPr kumimoji="1" sz="1697" kern="1200">
          <a:solidFill>
            <a:schemeClr val="tx1"/>
          </a:solidFill>
          <a:latin typeface="+mn-lt"/>
          <a:ea typeface="+mn-ea"/>
          <a:cs typeface="+mn-cs"/>
        </a:defRPr>
      </a:lvl4pPr>
      <a:lvl5pPr marL="1724348" algn="l" defTabSz="862174" rtl="0" eaLnBrk="1" latinLnBrk="0" hangingPunct="1">
        <a:defRPr kumimoji="1" sz="1697" kern="1200">
          <a:solidFill>
            <a:schemeClr val="tx1"/>
          </a:solidFill>
          <a:latin typeface="+mn-lt"/>
          <a:ea typeface="+mn-ea"/>
          <a:cs typeface="+mn-cs"/>
        </a:defRPr>
      </a:lvl5pPr>
      <a:lvl6pPr marL="2155435" algn="l" defTabSz="862174" rtl="0" eaLnBrk="1" latinLnBrk="0" hangingPunct="1">
        <a:defRPr kumimoji="1" sz="1697" kern="1200">
          <a:solidFill>
            <a:schemeClr val="tx1"/>
          </a:solidFill>
          <a:latin typeface="+mn-lt"/>
          <a:ea typeface="+mn-ea"/>
          <a:cs typeface="+mn-cs"/>
        </a:defRPr>
      </a:lvl6pPr>
      <a:lvl7pPr marL="2586522" algn="l" defTabSz="862174" rtl="0" eaLnBrk="1" latinLnBrk="0" hangingPunct="1">
        <a:defRPr kumimoji="1" sz="1697" kern="1200">
          <a:solidFill>
            <a:schemeClr val="tx1"/>
          </a:solidFill>
          <a:latin typeface="+mn-lt"/>
          <a:ea typeface="+mn-ea"/>
          <a:cs typeface="+mn-cs"/>
        </a:defRPr>
      </a:lvl7pPr>
      <a:lvl8pPr marL="3017610" algn="l" defTabSz="862174" rtl="0" eaLnBrk="1" latinLnBrk="0" hangingPunct="1">
        <a:defRPr kumimoji="1" sz="1697" kern="1200">
          <a:solidFill>
            <a:schemeClr val="tx1"/>
          </a:solidFill>
          <a:latin typeface="+mn-lt"/>
          <a:ea typeface="+mn-ea"/>
          <a:cs typeface="+mn-cs"/>
        </a:defRPr>
      </a:lvl8pPr>
      <a:lvl9pPr marL="3448697" algn="l" defTabSz="862174" rtl="0" eaLnBrk="1" latinLnBrk="0" hangingPunct="1">
        <a:defRPr kumimoji="1" sz="169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1038706" y="569241"/>
            <a:ext cx="13041939" cy="927667"/>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1038706" y="1416720"/>
            <a:ext cx="13041939" cy="898099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1018276" rtl="0" eaLnBrk="1" latinLnBrk="0" hangingPunct="1">
        <a:lnSpc>
          <a:spcPct val="90000"/>
        </a:lnSpc>
        <a:spcBef>
          <a:spcPct val="0"/>
        </a:spcBef>
        <a:buNone/>
        <a:defRPr kumimoji="1" sz="4900" kern="1200">
          <a:solidFill>
            <a:schemeClr val="tx1"/>
          </a:solidFill>
          <a:latin typeface="+mj-lt"/>
          <a:ea typeface="+mj-ea"/>
          <a:cs typeface="+mj-cs"/>
        </a:defRPr>
      </a:lvl1pPr>
    </p:titleStyle>
    <p:bodyStyle>
      <a:lvl1pPr marL="254569" indent="-254569" algn="l" defTabSz="1018276" rtl="0" eaLnBrk="1" latinLnBrk="0" hangingPunct="1">
        <a:lnSpc>
          <a:spcPct val="90000"/>
        </a:lnSpc>
        <a:spcBef>
          <a:spcPts val="1114"/>
        </a:spcBef>
        <a:buFont typeface="Arial" panose="020B0604020202020204" pitchFamily="34" charset="0"/>
        <a:buChar char="•"/>
        <a:defRPr kumimoji="1" sz="3118" kern="1200">
          <a:solidFill>
            <a:schemeClr val="tx1"/>
          </a:solidFill>
          <a:latin typeface="+mn-lt"/>
          <a:ea typeface="+mn-ea"/>
          <a:cs typeface="+mn-cs"/>
        </a:defRPr>
      </a:lvl1pPr>
      <a:lvl2pPr marL="763707" indent="-254569" algn="l" defTabSz="1018276" rtl="0" eaLnBrk="1" latinLnBrk="0" hangingPunct="1">
        <a:lnSpc>
          <a:spcPct val="90000"/>
        </a:lnSpc>
        <a:spcBef>
          <a:spcPts val="557"/>
        </a:spcBef>
        <a:buFont typeface="Arial" panose="020B0604020202020204" pitchFamily="34" charset="0"/>
        <a:buChar char="•"/>
        <a:defRPr kumimoji="1" sz="2673" kern="1200">
          <a:solidFill>
            <a:schemeClr val="tx1"/>
          </a:solidFill>
          <a:latin typeface="+mn-lt"/>
          <a:ea typeface="+mn-ea"/>
          <a:cs typeface="+mn-cs"/>
        </a:defRPr>
      </a:lvl2pPr>
      <a:lvl3pPr marL="1272845" indent="-254569" algn="l" defTabSz="1018276" rtl="0" eaLnBrk="1" latinLnBrk="0" hangingPunct="1">
        <a:lnSpc>
          <a:spcPct val="90000"/>
        </a:lnSpc>
        <a:spcBef>
          <a:spcPts val="557"/>
        </a:spcBef>
        <a:buFont typeface="Arial" panose="020B0604020202020204" pitchFamily="34" charset="0"/>
        <a:buChar char="•"/>
        <a:defRPr kumimoji="1" sz="2227" kern="1200">
          <a:solidFill>
            <a:schemeClr val="tx1"/>
          </a:solidFill>
          <a:latin typeface="+mn-lt"/>
          <a:ea typeface="+mn-ea"/>
          <a:cs typeface="+mn-cs"/>
        </a:defRPr>
      </a:lvl3pPr>
      <a:lvl4pPr marL="1781983"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4pPr>
      <a:lvl5pPr marL="2291121"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5pPr>
      <a:lvl6pPr marL="2800259"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6pPr>
      <a:lvl7pPr marL="3309396"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7pPr>
      <a:lvl8pPr marL="3818534"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8pPr>
      <a:lvl9pPr marL="4327672"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9pPr>
    </p:bodyStyle>
    <p:otherStyle>
      <a:defPPr>
        <a:defRPr lang="ja-JP"/>
      </a:defPPr>
      <a:lvl1pPr marL="0" algn="l" defTabSz="1018276" rtl="0" eaLnBrk="1" latinLnBrk="0" hangingPunct="1">
        <a:defRPr kumimoji="1" sz="2004" kern="1200">
          <a:solidFill>
            <a:schemeClr val="tx1"/>
          </a:solidFill>
          <a:latin typeface="+mn-lt"/>
          <a:ea typeface="+mn-ea"/>
          <a:cs typeface="+mn-cs"/>
        </a:defRPr>
      </a:lvl1pPr>
      <a:lvl2pPr marL="509138" algn="l" defTabSz="1018276" rtl="0" eaLnBrk="1" latinLnBrk="0" hangingPunct="1">
        <a:defRPr kumimoji="1" sz="2004" kern="1200">
          <a:solidFill>
            <a:schemeClr val="tx1"/>
          </a:solidFill>
          <a:latin typeface="+mn-lt"/>
          <a:ea typeface="+mn-ea"/>
          <a:cs typeface="+mn-cs"/>
        </a:defRPr>
      </a:lvl2pPr>
      <a:lvl3pPr marL="1018276" algn="l" defTabSz="1018276" rtl="0" eaLnBrk="1" latinLnBrk="0" hangingPunct="1">
        <a:defRPr kumimoji="1" sz="2004" kern="1200">
          <a:solidFill>
            <a:schemeClr val="tx1"/>
          </a:solidFill>
          <a:latin typeface="+mn-lt"/>
          <a:ea typeface="+mn-ea"/>
          <a:cs typeface="+mn-cs"/>
        </a:defRPr>
      </a:lvl3pPr>
      <a:lvl4pPr marL="1527414" algn="l" defTabSz="1018276" rtl="0" eaLnBrk="1" latinLnBrk="0" hangingPunct="1">
        <a:defRPr kumimoji="1" sz="2004" kern="1200">
          <a:solidFill>
            <a:schemeClr val="tx1"/>
          </a:solidFill>
          <a:latin typeface="+mn-lt"/>
          <a:ea typeface="+mn-ea"/>
          <a:cs typeface="+mn-cs"/>
        </a:defRPr>
      </a:lvl4pPr>
      <a:lvl5pPr marL="2036552" algn="l" defTabSz="1018276" rtl="0" eaLnBrk="1" latinLnBrk="0" hangingPunct="1">
        <a:defRPr kumimoji="1" sz="2004" kern="1200">
          <a:solidFill>
            <a:schemeClr val="tx1"/>
          </a:solidFill>
          <a:latin typeface="+mn-lt"/>
          <a:ea typeface="+mn-ea"/>
          <a:cs typeface="+mn-cs"/>
        </a:defRPr>
      </a:lvl5pPr>
      <a:lvl6pPr marL="2545690" algn="l" defTabSz="1018276" rtl="0" eaLnBrk="1" latinLnBrk="0" hangingPunct="1">
        <a:defRPr kumimoji="1" sz="2004" kern="1200">
          <a:solidFill>
            <a:schemeClr val="tx1"/>
          </a:solidFill>
          <a:latin typeface="+mn-lt"/>
          <a:ea typeface="+mn-ea"/>
          <a:cs typeface="+mn-cs"/>
        </a:defRPr>
      </a:lvl6pPr>
      <a:lvl7pPr marL="3054828" algn="l" defTabSz="1018276" rtl="0" eaLnBrk="1" latinLnBrk="0" hangingPunct="1">
        <a:defRPr kumimoji="1" sz="2004" kern="1200">
          <a:solidFill>
            <a:schemeClr val="tx1"/>
          </a:solidFill>
          <a:latin typeface="+mn-lt"/>
          <a:ea typeface="+mn-ea"/>
          <a:cs typeface="+mn-cs"/>
        </a:defRPr>
      </a:lvl7pPr>
      <a:lvl8pPr marL="3563965" algn="l" defTabSz="1018276" rtl="0" eaLnBrk="1" latinLnBrk="0" hangingPunct="1">
        <a:defRPr kumimoji="1" sz="2004" kern="1200">
          <a:solidFill>
            <a:schemeClr val="tx1"/>
          </a:solidFill>
          <a:latin typeface="+mn-lt"/>
          <a:ea typeface="+mn-ea"/>
          <a:cs typeface="+mn-cs"/>
        </a:defRPr>
      </a:lvl8pPr>
      <a:lvl9pPr marL="4073103" algn="l" defTabSz="1018276" rtl="0" eaLnBrk="1" latinLnBrk="0" hangingPunct="1">
        <a:defRPr kumimoji="1" sz="2004"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69242"/>
            <a:ext cx="13040439" cy="206659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39456" y="2846200"/>
            <a:ext cx="13040439" cy="678385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9455" y="9909729"/>
            <a:ext cx="3401854" cy="569240"/>
          </a:xfrm>
          <a:prstGeom prst="rect">
            <a:avLst/>
          </a:prstGeom>
        </p:spPr>
        <p:txBody>
          <a:bodyPr vert="horz" lIns="91440" tIns="45720" rIns="91440" bIns="45720" rtlCol="0" anchor="ctr"/>
          <a:lstStyle>
            <a:lvl1pPr algn="l">
              <a:defRPr sz="1871">
                <a:solidFill>
                  <a:schemeClr val="tx1">
                    <a:tint val="75000"/>
                  </a:schemeClr>
                </a:solidFill>
              </a:defRPr>
            </a:lvl1pPr>
          </a:lstStyle>
          <a:p>
            <a:fld id="{C764DE79-268F-4C1A-8933-263129D2AF90}" type="datetimeFigureOut">
              <a:rPr lang="en-US" dirty="0"/>
              <a:t>7/20/2025</a:t>
            </a:fld>
            <a:endParaRPr lang="en-US" dirty="0"/>
          </a:p>
        </p:txBody>
      </p:sp>
      <p:sp>
        <p:nvSpPr>
          <p:cNvPr id="5" name="Footer Placeholder 4"/>
          <p:cNvSpPr>
            <a:spLocks noGrp="1"/>
          </p:cNvSpPr>
          <p:nvPr>
            <p:ph type="ftr" sz="quarter" idx="3"/>
          </p:nvPr>
        </p:nvSpPr>
        <p:spPr>
          <a:xfrm>
            <a:off x="5008285" y="9909729"/>
            <a:ext cx="5102781" cy="569240"/>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678041" y="9909729"/>
            <a:ext cx="3401854" cy="569240"/>
          </a:xfrm>
          <a:prstGeom prst="rect">
            <a:avLst/>
          </a:prstGeom>
        </p:spPr>
        <p:txBody>
          <a:bodyPr vert="horz" lIns="91440" tIns="45720" rIns="91440" bIns="45720" rtlCol="0" anchor="ctr"/>
          <a:lstStyle>
            <a:lvl1pPr algn="r">
              <a:defRPr sz="1871">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20665756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xStyles>
    <p:title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kumimoji="1" sz="4365"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kumimoji="1"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kumimoji="1"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9pPr>
    </p:bodyStyle>
    <p:otherStyle>
      <a:defPPr>
        <a:defRPr lang="en-US"/>
      </a:defPPr>
      <a:lvl1pPr marL="0" algn="l" defTabSz="1425550" rtl="0" eaLnBrk="1" latinLnBrk="0" hangingPunct="1">
        <a:defRPr kumimoji="1" sz="2806" kern="1200">
          <a:solidFill>
            <a:schemeClr val="tx1"/>
          </a:solidFill>
          <a:latin typeface="+mn-lt"/>
          <a:ea typeface="+mn-ea"/>
          <a:cs typeface="+mn-cs"/>
        </a:defRPr>
      </a:lvl1pPr>
      <a:lvl2pPr marL="712775" algn="l" defTabSz="1425550" rtl="0" eaLnBrk="1" latinLnBrk="0" hangingPunct="1">
        <a:defRPr kumimoji="1" sz="2806" kern="1200">
          <a:solidFill>
            <a:schemeClr val="tx1"/>
          </a:solidFill>
          <a:latin typeface="+mn-lt"/>
          <a:ea typeface="+mn-ea"/>
          <a:cs typeface="+mn-cs"/>
        </a:defRPr>
      </a:lvl2pPr>
      <a:lvl3pPr marL="1425550" algn="l" defTabSz="1425550" rtl="0" eaLnBrk="1" latinLnBrk="0" hangingPunct="1">
        <a:defRPr kumimoji="1" sz="2806" kern="1200">
          <a:solidFill>
            <a:schemeClr val="tx1"/>
          </a:solidFill>
          <a:latin typeface="+mn-lt"/>
          <a:ea typeface="+mn-ea"/>
          <a:cs typeface="+mn-cs"/>
        </a:defRPr>
      </a:lvl3pPr>
      <a:lvl4pPr marL="2138324" algn="l" defTabSz="1425550" rtl="0" eaLnBrk="1" latinLnBrk="0" hangingPunct="1">
        <a:defRPr kumimoji="1" sz="2806" kern="1200">
          <a:solidFill>
            <a:schemeClr val="tx1"/>
          </a:solidFill>
          <a:latin typeface="+mn-lt"/>
          <a:ea typeface="+mn-ea"/>
          <a:cs typeface="+mn-cs"/>
        </a:defRPr>
      </a:lvl4pPr>
      <a:lvl5pPr marL="2851099" algn="l" defTabSz="1425550" rtl="0" eaLnBrk="1" latinLnBrk="0" hangingPunct="1">
        <a:defRPr kumimoji="1" sz="2806" kern="1200">
          <a:solidFill>
            <a:schemeClr val="tx1"/>
          </a:solidFill>
          <a:latin typeface="+mn-lt"/>
          <a:ea typeface="+mn-ea"/>
          <a:cs typeface="+mn-cs"/>
        </a:defRPr>
      </a:lvl5pPr>
      <a:lvl6pPr marL="3563874" algn="l" defTabSz="1425550" rtl="0" eaLnBrk="1" latinLnBrk="0" hangingPunct="1">
        <a:defRPr kumimoji="1" sz="2806" kern="1200">
          <a:solidFill>
            <a:schemeClr val="tx1"/>
          </a:solidFill>
          <a:latin typeface="+mn-lt"/>
          <a:ea typeface="+mn-ea"/>
          <a:cs typeface="+mn-cs"/>
        </a:defRPr>
      </a:lvl6pPr>
      <a:lvl7pPr marL="4276649" algn="l" defTabSz="1425550" rtl="0" eaLnBrk="1" latinLnBrk="0" hangingPunct="1">
        <a:defRPr kumimoji="1" sz="2806" kern="1200">
          <a:solidFill>
            <a:schemeClr val="tx1"/>
          </a:solidFill>
          <a:latin typeface="+mn-lt"/>
          <a:ea typeface="+mn-ea"/>
          <a:cs typeface="+mn-cs"/>
        </a:defRPr>
      </a:lvl7pPr>
      <a:lvl8pPr marL="4989424" algn="l" defTabSz="1425550" rtl="0" eaLnBrk="1" latinLnBrk="0" hangingPunct="1">
        <a:defRPr kumimoji="1" sz="2806" kern="1200">
          <a:solidFill>
            <a:schemeClr val="tx1"/>
          </a:solidFill>
          <a:latin typeface="+mn-lt"/>
          <a:ea typeface="+mn-ea"/>
          <a:cs typeface="+mn-cs"/>
        </a:defRPr>
      </a:lvl8pPr>
      <a:lvl9pPr marL="5702198" algn="l" defTabSz="1425550" rtl="0" eaLnBrk="1" latinLnBrk="0" hangingPunct="1">
        <a:defRPr kumimoji="1"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etrobo.jp/teamlist/"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customXml" Target="../ink/ink2.xml"/><Relationship Id="rId13" Type="http://schemas.openxmlformats.org/officeDocument/2006/relationships/image" Target="../media/image8.png"/><Relationship Id="rId3" Type="http://schemas.openxmlformats.org/officeDocument/2006/relationships/image" Target="../media/image3.emf"/><Relationship Id="rId7" Type="http://schemas.openxmlformats.org/officeDocument/2006/relationships/image" Target="../media/image30.png"/><Relationship Id="rId12"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6.xml"/><Relationship Id="rId11" Type="http://schemas.openxmlformats.org/officeDocument/2006/relationships/image" Target="../media/image6.png"/><Relationship Id="rId10" Type="http://schemas.openxmlformats.org/officeDocument/2006/relationships/image" Target="../media/image5.png"/><Relationship Id="rId4" Type="http://schemas.openxmlformats.org/officeDocument/2006/relationships/customXml" Target="../ink/ink1.xml"/><Relationship Id="rId9"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0.png"/><Relationship Id="rId7" Type="http://schemas.openxmlformats.org/officeDocument/2006/relationships/customXml" Target="../ink/ink4.xml"/><Relationship Id="rId2" Type="http://schemas.openxmlformats.org/officeDocument/2006/relationships/image" Target="../media/image9.png"/><Relationship Id="rId1" Type="http://schemas.openxmlformats.org/officeDocument/2006/relationships/slideLayout" Target="../slideLayouts/slideLayout6.xml"/><Relationship Id="rId6" Type="http://schemas.openxmlformats.org/officeDocument/2006/relationships/image" Target="../media/image90.png"/><Relationship Id="rId5" Type="http://schemas.openxmlformats.org/officeDocument/2006/relationships/customXml" Target="../ink/ink3.xml"/><Relationship Id="rId4" Type="http://schemas.openxmlformats.org/officeDocument/2006/relationships/image" Target="../media/image3.emf"/></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7">
            <a:extLst>
              <a:ext uri="{FF2B5EF4-FFF2-40B4-BE49-F238E27FC236}">
                <a16:creationId xmlns:a16="http://schemas.microsoft.com/office/drawing/2014/main" id="{4C5521D0-6D4E-9F47-9798-8C12AB809BDC}"/>
              </a:ext>
            </a:extLst>
          </p:cNvPr>
          <p:cNvSpPr>
            <a:spLocks noChangeArrowheads="1"/>
          </p:cNvSpPr>
          <p:nvPr/>
        </p:nvSpPr>
        <p:spPr bwMode="auto">
          <a:xfrm>
            <a:off x="7991723" y="374282"/>
            <a:ext cx="1928136"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p>
            <a:pPr defTabSz="1279525"/>
            <a:r>
              <a:rPr lang="en-US" altLang="ja-JP" sz="2400" dirty="0">
                <a:latin typeface="ＭＳ Ｐゴシック" panose="020B0600070205080204" pitchFamily="34" charset="-128"/>
              </a:rPr>
              <a:t>XXXXX</a:t>
            </a:r>
            <a:endParaRPr lang="ja-JP" altLang="en-US" sz="2400" dirty="0">
              <a:latin typeface="ＭＳ Ｐゴシック" panose="020B0600070205080204" pitchFamily="34" charset="-128"/>
            </a:endParaRPr>
          </a:p>
        </p:txBody>
      </p:sp>
      <p:sp>
        <p:nvSpPr>
          <p:cNvPr id="7" name="Rectangle 4">
            <a:extLst>
              <a:ext uri="{FF2B5EF4-FFF2-40B4-BE49-F238E27FC236}">
                <a16:creationId xmlns:a16="http://schemas.microsoft.com/office/drawing/2014/main" id="{4DCE695B-C0E7-7944-89B8-D691FAEA74EE}"/>
              </a:ext>
            </a:extLst>
          </p:cNvPr>
          <p:cNvSpPr>
            <a:spLocks noChangeArrowheads="1"/>
          </p:cNvSpPr>
          <p:nvPr/>
        </p:nvSpPr>
        <p:spPr bwMode="auto">
          <a:xfrm>
            <a:off x="7559674" y="2048052"/>
            <a:ext cx="7344815" cy="834966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168" b="1" dirty="0">
                <a:solidFill>
                  <a:srgbClr val="FF0000"/>
                </a:solidFill>
              </a:rPr>
              <a:t>モデルの構成</a:t>
            </a:r>
            <a:endParaRPr lang="en-US" altLang="ja-JP" sz="2168" b="1" dirty="0">
              <a:solidFill>
                <a:srgbClr val="FF0000"/>
              </a:solidFill>
            </a:endParaRPr>
          </a:p>
          <a:p>
            <a:pPr marL="381853" indent="-381853" defTabSz="1018276" eaLnBrk="1" hangingPunct="1">
              <a:lnSpc>
                <a:spcPct val="80000"/>
              </a:lnSpc>
              <a:spcBef>
                <a:spcPts val="668"/>
              </a:spcBef>
              <a:buFont typeface="+mj-lt"/>
              <a:buAutoNum type="arabicPeriod"/>
            </a:pPr>
            <a:r>
              <a:rPr lang="ja-JP" altLang="en-US" sz="1782" dirty="0">
                <a:solidFill>
                  <a:prstClr val="black"/>
                </a:solidFill>
                <a:latin typeface="HG丸ｺﾞｼｯｸM-PRO" panose="020F0600000000000000" pitchFamily="50" charset="-128"/>
                <a:ea typeface="HG丸ｺﾞｼｯｸM-PRO" panose="020F0600000000000000" pitchFamily="50" charset="-128"/>
              </a:rPr>
              <a:t>要求分析</a:t>
            </a:r>
            <a:endParaRPr lang="en-US" altLang="ja-JP" sz="1782" dirty="0">
              <a:solidFill>
                <a:prstClr val="black"/>
              </a:solidFill>
              <a:latin typeface="HG丸ｺﾞｼｯｸM-PRO" panose="020F0600000000000000" pitchFamily="50" charset="-128"/>
              <a:ea typeface="HG丸ｺﾞｼｯｸM-PRO" panose="020F0600000000000000" pitchFamily="50" charset="-128"/>
            </a:endParaRP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ダミーテキストダミーテキストダミーテキストダミーテキストダミーテキストダミーテキストダミーテキストダミーテキスト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p>
          <a:p>
            <a:pPr marL="381853" indent="-381853" defTabSz="1018276" eaLnBrk="1" hangingPunct="1">
              <a:lnSpc>
                <a:spcPct val="80000"/>
              </a:lnSpc>
              <a:spcBef>
                <a:spcPts val="668"/>
              </a:spcBef>
              <a:buFont typeface="+mj-lt"/>
              <a:buAutoNum type="arabicPeriod" startAt="2"/>
            </a:pPr>
            <a:r>
              <a:rPr lang="ja-JP" altLang="en-US" sz="1782" dirty="0">
                <a:solidFill>
                  <a:prstClr val="black"/>
                </a:solidFill>
                <a:latin typeface="HG丸ｺﾞｼｯｸM-PRO" panose="020F0600000000000000" pitchFamily="50" charset="-128"/>
                <a:ea typeface="HG丸ｺﾞｼｯｸM-PRO" panose="020F0600000000000000" pitchFamily="50" charset="-128"/>
              </a:rPr>
              <a:t>分析モデル</a:t>
            </a:r>
            <a:endParaRPr lang="en-US" altLang="ja-JP" sz="1782" dirty="0">
              <a:solidFill>
                <a:prstClr val="black"/>
              </a:solidFill>
              <a:latin typeface="HG丸ｺﾞｼｯｸM-PRO" panose="020F0600000000000000" pitchFamily="50" charset="-128"/>
              <a:ea typeface="HG丸ｺﾞｼｯｸM-PRO" panose="020F0600000000000000" pitchFamily="50" charset="-128"/>
            </a:endParaRP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ダミーテキストダミーテキストダミーテキストダミーテキストダミーテキストダミーテキストダミーテキストダミーテキスト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endParaRPr lang="en-US" altLang="ja-JP" sz="1782" dirty="0">
              <a:latin typeface="HG丸ｺﾞｼｯｸM-PRO" panose="020F0600000000000000" pitchFamily="50" charset="-128"/>
              <a:ea typeface="HG丸ｺﾞｼｯｸM-PRO" panose="020F0600000000000000" pitchFamily="50" charset="-128"/>
            </a:endParaRP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（文字サイズは</a:t>
            </a:r>
            <a:r>
              <a:rPr lang="en-US" altLang="ja-JP" sz="1782" dirty="0">
                <a:latin typeface="HG丸ｺﾞｼｯｸM-PRO" panose="020F0600000000000000" pitchFamily="50" charset="-128"/>
                <a:ea typeface="HG丸ｺﾞｼｯｸM-PRO" panose="020F0600000000000000" pitchFamily="50" charset="-128"/>
              </a:rPr>
              <a:t>16</a:t>
            </a:r>
            <a:r>
              <a:rPr lang="ja-JP" altLang="en-US" sz="1782" dirty="0">
                <a:latin typeface="HG丸ｺﾞｼｯｸM-PRO" panose="020F0600000000000000" pitchFamily="50" charset="-128"/>
                <a:ea typeface="HG丸ｺﾞｼｯｸM-PRO" panose="020F0600000000000000" pitchFamily="50" charset="-128"/>
              </a:rPr>
              <a:t>ポイント以上）</a:t>
            </a:r>
          </a:p>
          <a:p>
            <a:pPr marL="219212" indent="-219212" eaLnBrk="1" hangingPunct="1">
              <a:lnSpc>
                <a:spcPct val="80000"/>
              </a:lnSpc>
              <a:spcBef>
                <a:spcPts val="668"/>
              </a:spcBef>
              <a:buFont typeface="Arial" panose="020B0604020202020204" pitchFamily="34" charset="0"/>
              <a:buChar char="•"/>
            </a:pPr>
            <a:endParaRPr lang="ja-JP" altLang="en-US" sz="1782" dirty="0">
              <a:latin typeface="HG丸ｺﾞｼｯｸM-PRO" panose="020F0600000000000000" pitchFamily="50" charset="-128"/>
              <a:ea typeface="HG丸ｺﾞｼｯｸM-PRO" panose="020F0600000000000000" pitchFamily="50" charset="-128"/>
            </a:endParaRPr>
          </a:p>
        </p:txBody>
      </p:sp>
      <p:sp>
        <p:nvSpPr>
          <p:cNvPr id="8" name="テキスト ボックス 7">
            <a:extLst>
              <a:ext uri="{FF2B5EF4-FFF2-40B4-BE49-F238E27FC236}">
                <a16:creationId xmlns:a16="http://schemas.microsoft.com/office/drawing/2014/main" id="{1A20F311-75C9-FC41-879D-AE0D34B8EB9B}"/>
              </a:ext>
            </a:extLst>
          </p:cNvPr>
          <p:cNvSpPr txBox="1"/>
          <p:nvPr/>
        </p:nvSpPr>
        <p:spPr>
          <a:xfrm>
            <a:off x="214860" y="9656575"/>
            <a:ext cx="7104254" cy="723916"/>
          </a:xfrm>
          <a:prstGeom prst="rect">
            <a:avLst/>
          </a:prstGeom>
          <a:solidFill>
            <a:schemeClr val="bg1">
              <a:lumMod val="95000"/>
            </a:schemeClr>
          </a:solidFill>
        </p:spPr>
        <p:txBody>
          <a:bodyPr wrap="square" rtlCol="0">
            <a:spAutoFit/>
          </a:bodyPr>
          <a:lstStyle/>
          <a:p>
            <a:r>
              <a:rPr lang="ja-JP" altLang="en-US" sz="2052" dirty="0">
                <a:solidFill>
                  <a:schemeClr val="bg1">
                    <a:lumMod val="50000"/>
                  </a:schemeClr>
                </a:solidFill>
              </a:rPr>
              <a:t>ここに書いた説明で、モデル図全体を読んで得られる分析、設計の全体像、重要なポイント、効果や実績を捉えることができる</a:t>
            </a:r>
          </a:p>
        </p:txBody>
      </p:sp>
      <p:sp>
        <p:nvSpPr>
          <p:cNvPr id="9" name="テキスト ボックス 8">
            <a:extLst>
              <a:ext uri="{FF2B5EF4-FFF2-40B4-BE49-F238E27FC236}">
                <a16:creationId xmlns:a16="http://schemas.microsoft.com/office/drawing/2014/main" id="{CC3979B9-54E4-F345-81E2-BD645CFE28B9}"/>
              </a:ext>
            </a:extLst>
          </p:cNvPr>
          <p:cNvSpPr txBox="1"/>
          <p:nvPr/>
        </p:nvSpPr>
        <p:spPr>
          <a:xfrm>
            <a:off x="7583428" y="9022820"/>
            <a:ext cx="7321061" cy="1355499"/>
          </a:xfrm>
          <a:prstGeom prst="rect">
            <a:avLst/>
          </a:prstGeom>
          <a:solidFill>
            <a:schemeClr val="bg1">
              <a:lumMod val="95000"/>
            </a:schemeClr>
          </a:solidFill>
        </p:spPr>
        <p:txBody>
          <a:bodyPr wrap="square" rtlCol="0">
            <a:spAutoFit/>
          </a:bodyPr>
          <a:lstStyle/>
          <a:p>
            <a:r>
              <a:rPr lang="ja-JP" altLang="en-US" sz="2052" dirty="0">
                <a:solidFill>
                  <a:schemeClr val="bg1">
                    <a:lumMod val="50000"/>
                  </a:schemeClr>
                </a:solidFill>
              </a:rPr>
              <a:t>ここに書いた説明で、どのように分析設計が進められ、分析に何が書いてあるか、設計の何が書いてあるか、制御として何に取り組んでいるか、それらがどのようにつながっているか、といったことが把握できる</a:t>
            </a:r>
          </a:p>
        </p:txBody>
      </p:sp>
      <p:sp>
        <p:nvSpPr>
          <p:cNvPr id="14" name="吹き出し: 四角形 15">
            <a:extLst>
              <a:ext uri="{FF2B5EF4-FFF2-40B4-BE49-F238E27FC236}">
                <a16:creationId xmlns:a16="http://schemas.microsoft.com/office/drawing/2014/main" id="{9CC1E1A6-FEA3-3D42-BCF8-139C71F08402}"/>
              </a:ext>
            </a:extLst>
          </p:cNvPr>
          <p:cNvSpPr/>
          <p:nvPr/>
        </p:nvSpPr>
        <p:spPr>
          <a:xfrm>
            <a:off x="9966460" y="7169909"/>
            <a:ext cx="3206339" cy="882062"/>
          </a:xfrm>
          <a:prstGeom prst="wedgeRectCallout">
            <a:avLst>
              <a:gd name="adj1" fmla="val -77127"/>
              <a:gd name="adj2" fmla="val 206505"/>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ja-JP" altLang="en-US" sz="2052" dirty="0">
                <a:solidFill>
                  <a:srgbClr val="0070C0"/>
                </a:solidFill>
              </a:rPr>
              <a:t>提出時には消してください</a:t>
            </a:r>
          </a:p>
        </p:txBody>
      </p:sp>
      <p:sp>
        <p:nvSpPr>
          <p:cNvPr id="15" name="吹き出し: 四角形 16">
            <a:extLst>
              <a:ext uri="{FF2B5EF4-FFF2-40B4-BE49-F238E27FC236}">
                <a16:creationId xmlns:a16="http://schemas.microsoft.com/office/drawing/2014/main" id="{BA0D2F77-915E-C044-B126-F3C1DDE22BCD}"/>
              </a:ext>
            </a:extLst>
          </p:cNvPr>
          <p:cNvSpPr/>
          <p:nvPr/>
        </p:nvSpPr>
        <p:spPr>
          <a:xfrm>
            <a:off x="9966460" y="7122978"/>
            <a:ext cx="3206339" cy="882062"/>
          </a:xfrm>
          <a:prstGeom prst="wedgeRectCallout">
            <a:avLst>
              <a:gd name="adj1" fmla="val -243656"/>
              <a:gd name="adj2" fmla="val 237548"/>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ja-JP" altLang="en-US" sz="2052" dirty="0">
                <a:solidFill>
                  <a:srgbClr val="0070C0"/>
                </a:solidFill>
              </a:rPr>
              <a:t>提出時には消してください</a:t>
            </a:r>
          </a:p>
        </p:txBody>
      </p:sp>
      <p:sp>
        <p:nvSpPr>
          <p:cNvPr id="16" name="吹き出し: 四角形 17">
            <a:extLst>
              <a:ext uri="{FF2B5EF4-FFF2-40B4-BE49-F238E27FC236}">
                <a16:creationId xmlns:a16="http://schemas.microsoft.com/office/drawing/2014/main" id="{8D3A5EBF-D84C-CB44-B08D-6BF2D1207659}"/>
              </a:ext>
            </a:extLst>
          </p:cNvPr>
          <p:cNvSpPr/>
          <p:nvPr/>
        </p:nvSpPr>
        <p:spPr>
          <a:xfrm>
            <a:off x="9966460" y="7098337"/>
            <a:ext cx="3206339" cy="953634"/>
          </a:xfrm>
          <a:prstGeom prst="wedgeRectCallout">
            <a:avLst>
              <a:gd name="adj1" fmla="val -139890"/>
              <a:gd name="adj2" fmla="val -20387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ja-JP" altLang="en-US" sz="2052" dirty="0">
                <a:solidFill>
                  <a:srgbClr val="0070C0"/>
                </a:solidFill>
              </a:rPr>
              <a:t>提出時には消してください</a:t>
            </a:r>
          </a:p>
        </p:txBody>
      </p:sp>
      <p:sp>
        <p:nvSpPr>
          <p:cNvPr id="17" name="Rectangle 3">
            <a:extLst>
              <a:ext uri="{FF2B5EF4-FFF2-40B4-BE49-F238E27FC236}">
                <a16:creationId xmlns:a16="http://schemas.microsoft.com/office/drawing/2014/main" id="{12351C5A-CF92-284C-AD2D-94D23A07A721}"/>
              </a:ext>
            </a:extLst>
          </p:cNvPr>
          <p:cNvSpPr>
            <a:spLocks noChangeArrowheads="1"/>
          </p:cNvSpPr>
          <p:nvPr/>
        </p:nvSpPr>
        <p:spPr bwMode="auto">
          <a:xfrm>
            <a:off x="214860" y="2048052"/>
            <a:ext cx="7104254" cy="380848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168" dirty="0">
                <a:solidFill>
                  <a:srgbClr val="FF0000"/>
                </a:solidFill>
                <a:latin typeface="UD デジタル 教科書体 NP" panose="02020400000000000000" pitchFamily="18" charset="-128"/>
                <a:ea typeface="UD デジタル 教科書体 NP" panose="02020400000000000000" pitchFamily="18" charset="-128"/>
              </a:rPr>
              <a:t>チーム紹介、目標、意気込み</a:t>
            </a:r>
            <a:endParaRPr lang="ja-JP" altLang="en-US" sz="1782" dirty="0">
              <a:solidFill>
                <a:srgbClr val="FF0000"/>
              </a:solidFill>
              <a:latin typeface="UD デジタル 教科書体 NP" panose="02020400000000000000" pitchFamily="18" charset="-128"/>
              <a:ea typeface="UD デジタル 教科書体 NP" panose="02020400000000000000" pitchFamily="18" charset="-128"/>
            </a:endParaRPr>
          </a:p>
          <a:p>
            <a:pPr marL="0" indent="0"/>
            <a:r>
              <a:rPr lang="en-US" altLang="ja-JP" dirty="0">
                <a:latin typeface="UD デジタル 教科書体 NP" panose="02020400000000000000" pitchFamily="18" charset="-128"/>
                <a:ea typeface="UD デジタル 教科書体 NP" panose="02020400000000000000" pitchFamily="18" charset="-128"/>
              </a:rPr>
              <a:t>【</a:t>
            </a:r>
            <a:r>
              <a:rPr lang="ja-JP" altLang="en-US" dirty="0">
                <a:latin typeface="UD デジタル 教科書体 NP" panose="02020400000000000000" pitchFamily="18" charset="-128"/>
                <a:ea typeface="UD デジタル 教科書体 NP" panose="02020400000000000000" pitchFamily="18" charset="-128"/>
              </a:rPr>
              <a:t>チーム紹介</a:t>
            </a:r>
            <a:r>
              <a:rPr lang="en-US" altLang="ja-JP" dirty="0">
                <a:latin typeface="UD デジタル 教科書体 NP" panose="02020400000000000000" pitchFamily="18" charset="-128"/>
                <a:ea typeface="UD デジタル 教科書体 NP" panose="02020400000000000000" pitchFamily="18" charset="-128"/>
              </a:rPr>
              <a:t>】</a:t>
            </a:r>
            <a:br>
              <a:rPr lang="en-US" altLang="ja-JP" dirty="0">
                <a:latin typeface="UD デジタル 教科書体 NP" panose="02020400000000000000" pitchFamily="18" charset="-128"/>
                <a:ea typeface="UD デジタル 教科書体 NP" panose="02020400000000000000" pitchFamily="18" charset="-128"/>
              </a:rPr>
            </a:br>
            <a:r>
              <a:rPr lang="ja-JP" altLang="en-US" dirty="0">
                <a:latin typeface="UD デジタル 教科書体 NP" panose="02020400000000000000" pitchFamily="18" charset="-128"/>
                <a:ea typeface="UD デジタル 教科書体 NP" panose="02020400000000000000" pitchFamily="18" charset="-128"/>
              </a:rPr>
              <a:t>私たち「てなろぼ★ぷらいまりぃ」は、株式会社システナ大阪支社ロボット制御ワーキンググループ</a:t>
            </a:r>
            <a:r>
              <a:rPr lang="en-US" altLang="ja-JP" dirty="0">
                <a:latin typeface="UD デジタル 教科書体 NP" panose="02020400000000000000" pitchFamily="18" charset="-128"/>
                <a:ea typeface="UD デジタル 教科書体 NP" panose="02020400000000000000" pitchFamily="18" charset="-128"/>
              </a:rPr>
              <a:t>(WG)</a:t>
            </a:r>
            <a:r>
              <a:rPr lang="ja-JP" altLang="en-US" dirty="0">
                <a:latin typeface="UD デジタル 教科書体 NP" panose="02020400000000000000" pitchFamily="18" charset="-128"/>
                <a:ea typeface="UD デジタル 教科書体 NP" panose="02020400000000000000" pitchFamily="18" charset="-128"/>
              </a:rPr>
              <a:t>の松山事業所所属メンバーで構成されたチームです。</a:t>
            </a:r>
            <a:endParaRPr lang="en-US" altLang="ja-JP" dirty="0">
              <a:latin typeface="UD デジタル 教科書体 NP" panose="02020400000000000000" pitchFamily="18" charset="-128"/>
              <a:ea typeface="UD デジタル 教科書体 NP" panose="02020400000000000000" pitchFamily="18" charset="-128"/>
            </a:endParaRPr>
          </a:p>
          <a:p>
            <a:pPr marL="0" indent="0"/>
            <a:r>
              <a:rPr lang="ja-JP" altLang="en-US" dirty="0">
                <a:latin typeface="UD デジタル 教科書体 NP" panose="02020400000000000000" pitchFamily="18" charset="-128"/>
                <a:ea typeface="UD デジタル 教科書体 NP" panose="02020400000000000000" pitchFamily="18" charset="-128"/>
              </a:rPr>
              <a:t>松山からの参加は今大会が初めてとなります。</a:t>
            </a:r>
            <a:endParaRPr lang="en-US" altLang="ja-JP" dirty="0">
              <a:latin typeface="UD デジタル 教科書体 NP" panose="02020400000000000000" pitchFamily="18" charset="-128"/>
              <a:ea typeface="UD デジタル 教科書体 NP" panose="02020400000000000000" pitchFamily="18" charset="-128"/>
            </a:endParaRPr>
          </a:p>
          <a:p>
            <a:pPr marL="0" indent="0"/>
            <a:endParaRPr lang="en-US" altLang="ja-JP" dirty="0">
              <a:latin typeface="UD デジタル 教科書体 NP" panose="02020400000000000000" pitchFamily="18" charset="-128"/>
              <a:ea typeface="UD デジタル 教科書体 NP" panose="02020400000000000000" pitchFamily="18" charset="-128"/>
            </a:endParaRPr>
          </a:p>
          <a:p>
            <a:pPr marL="0" indent="0"/>
            <a:r>
              <a:rPr lang="en-US" altLang="ja-JP" dirty="0">
                <a:latin typeface="UD デジタル 教科書体 NP" panose="02020400000000000000" pitchFamily="18" charset="-128"/>
                <a:ea typeface="UD デジタル 教科書体 NP" panose="02020400000000000000" pitchFamily="18" charset="-128"/>
              </a:rPr>
              <a:t>【</a:t>
            </a:r>
            <a:r>
              <a:rPr lang="ja-JP" altLang="en-US" dirty="0">
                <a:latin typeface="UD デジタル 教科書体 NP" panose="02020400000000000000" pitchFamily="18" charset="-128"/>
                <a:ea typeface="UD デジタル 教科書体 NP" panose="02020400000000000000" pitchFamily="18" charset="-128"/>
              </a:rPr>
              <a:t>目標</a:t>
            </a:r>
            <a:r>
              <a:rPr lang="en-US" altLang="ja-JP" dirty="0">
                <a:latin typeface="UD デジタル 教科書体 NP" panose="02020400000000000000" pitchFamily="18" charset="-128"/>
                <a:ea typeface="UD デジタル 教科書体 NP" panose="02020400000000000000" pitchFamily="18" charset="-128"/>
              </a:rPr>
              <a:t>】</a:t>
            </a:r>
          </a:p>
          <a:p>
            <a:pPr marL="0" indent="0"/>
            <a:r>
              <a:rPr lang="ja-JP" altLang="en-US" dirty="0">
                <a:latin typeface="UD デジタル 教科書体 NP" panose="02020400000000000000" pitchFamily="18" charset="-128"/>
                <a:ea typeface="UD デジタル 教科書体 NP" panose="02020400000000000000" pitchFamily="18" charset="-128"/>
              </a:rPr>
              <a:t>・</a:t>
            </a:r>
            <a:endParaRPr lang="en-US" altLang="ja-JP" dirty="0">
              <a:latin typeface="UD デジタル 教科書体 NP" panose="02020400000000000000" pitchFamily="18" charset="-128"/>
              <a:ea typeface="UD デジタル 教科書体 NP" panose="02020400000000000000" pitchFamily="18" charset="-128"/>
            </a:endParaRPr>
          </a:p>
          <a:p>
            <a:pPr marL="0" indent="0"/>
            <a:r>
              <a:rPr lang="ja-JP" altLang="en-US" dirty="0">
                <a:latin typeface="UD デジタル 教科書体 NP" panose="02020400000000000000" pitchFamily="18" charset="-128"/>
                <a:ea typeface="UD デジタル 教科書体 NP" panose="02020400000000000000" pitchFamily="18" charset="-128"/>
              </a:rPr>
              <a:t>・来年度に残せる設計資産、製造資産の作成</a:t>
            </a:r>
            <a:endParaRPr lang="en-US" altLang="ja-JP" dirty="0">
              <a:latin typeface="UD デジタル 教科書体 NP" panose="02020400000000000000" pitchFamily="18" charset="-128"/>
              <a:ea typeface="UD デジタル 教科書体 NP" panose="02020400000000000000" pitchFamily="18" charset="-128"/>
            </a:endParaRPr>
          </a:p>
          <a:p>
            <a:pPr marL="0" indent="0"/>
            <a:endParaRPr lang="en-US" altLang="ja-JP" dirty="0">
              <a:latin typeface="UD デジタル 教科書体 NP" panose="02020400000000000000" pitchFamily="18" charset="-128"/>
              <a:ea typeface="UD デジタル 教科書体 NP" panose="02020400000000000000" pitchFamily="18" charset="-128"/>
            </a:endParaRPr>
          </a:p>
          <a:p>
            <a:pPr marL="0" indent="0"/>
            <a:r>
              <a:rPr lang="en-US" altLang="ja-JP" dirty="0">
                <a:latin typeface="UD デジタル 教科書体 NP" panose="02020400000000000000" pitchFamily="18" charset="-128"/>
                <a:ea typeface="UD デジタル 教科書体 NP" panose="02020400000000000000" pitchFamily="18" charset="-128"/>
              </a:rPr>
              <a:t>【</a:t>
            </a:r>
            <a:r>
              <a:rPr lang="ja-JP" altLang="en-US" dirty="0">
                <a:latin typeface="UD デジタル 教科書体 NP" panose="02020400000000000000" pitchFamily="18" charset="-128"/>
                <a:ea typeface="UD デジタル 教科書体 NP" panose="02020400000000000000" pitchFamily="18" charset="-128"/>
              </a:rPr>
              <a:t>意気込み</a:t>
            </a:r>
            <a:r>
              <a:rPr lang="en-US" altLang="ja-JP" dirty="0">
                <a:latin typeface="UD デジタル 教科書体 NP" panose="02020400000000000000" pitchFamily="18" charset="-128"/>
                <a:ea typeface="UD デジタル 教科書体 NP" panose="02020400000000000000" pitchFamily="18" charset="-128"/>
              </a:rPr>
              <a:t>】</a:t>
            </a:r>
          </a:p>
          <a:p>
            <a:pPr marL="0" indent="0"/>
            <a:endParaRPr lang="ja-JP" altLang="en-US" dirty="0">
              <a:latin typeface="UD デジタル 教科書体 NP" panose="02020400000000000000" pitchFamily="18" charset="-128"/>
              <a:ea typeface="UD デジタル 教科書体 NP" panose="02020400000000000000" pitchFamily="18" charset="-128"/>
            </a:endParaRPr>
          </a:p>
        </p:txBody>
      </p:sp>
      <p:sp>
        <p:nvSpPr>
          <p:cNvPr id="18" name="Rectangle 3">
            <a:extLst>
              <a:ext uri="{FF2B5EF4-FFF2-40B4-BE49-F238E27FC236}">
                <a16:creationId xmlns:a16="http://schemas.microsoft.com/office/drawing/2014/main" id="{C94F9FC9-983D-6341-84E1-6185BB35C52E}"/>
              </a:ext>
            </a:extLst>
          </p:cNvPr>
          <p:cNvSpPr>
            <a:spLocks noChangeArrowheads="1"/>
          </p:cNvSpPr>
          <p:nvPr/>
        </p:nvSpPr>
        <p:spPr bwMode="auto">
          <a:xfrm>
            <a:off x="214860" y="6054252"/>
            <a:ext cx="7104254" cy="434346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862174" eaLnBrk="1" hangingPunct="1">
              <a:lnSpc>
                <a:spcPct val="80000"/>
              </a:lnSpc>
              <a:spcBef>
                <a:spcPct val="20000"/>
              </a:spcBef>
            </a:pPr>
            <a:r>
              <a:rPr lang="ja-JP" altLang="en-US" sz="2168" b="1" dirty="0">
                <a:solidFill>
                  <a:srgbClr val="FF0000"/>
                </a:solidFill>
              </a:rPr>
              <a:t>モデルの概要</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ダミーテキストダミーテキストダミーテキストダミーテキストダミーテキストダミーテキストダミーテキストダミーテキスト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endParaRPr lang="en-US" altLang="ja-JP" sz="1782" dirty="0">
              <a:latin typeface="HG丸ｺﾞｼｯｸM-PRO" panose="020F0600000000000000" pitchFamily="50" charset="-128"/>
              <a:ea typeface="HG丸ｺﾞｼｯｸM-PRO" panose="020F0600000000000000" pitchFamily="50" charset="-128"/>
            </a:endParaRP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（文字サイズは</a:t>
            </a:r>
            <a:r>
              <a:rPr lang="en-US" altLang="ja-JP" sz="1782" dirty="0">
                <a:latin typeface="HG丸ｺﾞｼｯｸM-PRO" panose="020F0600000000000000" pitchFamily="50" charset="-128"/>
                <a:ea typeface="HG丸ｺﾞｼｯｸM-PRO" panose="020F0600000000000000" pitchFamily="50" charset="-128"/>
              </a:rPr>
              <a:t>16</a:t>
            </a:r>
            <a:r>
              <a:rPr lang="ja-JP" altLang="en-US" sz="1782" dirty="0">
                <a:latin typeface="HG丸ｺﾞｼｯｸM-PRO" panose="020F0600000000000000" pitchFamily="50" charset="-128"/>
                <a:ea typeface="HG丸ｺﾞｼｯｸM-PRO" panose="020F0600000000000000" pitchFamily="50" charset="-128"/>
              </a:rPr>
              <a:t>ポイント以上、全角で</a:t>
            </a:r>
            <a:r>
              <a:rPr lang="en-US" altLang="ja-JP" sz="1782" dirty="0">
                <a:latin typeface="HG丸ｺﾞｼｯｸM-PRO" panose="020F0600000000000000" pitchFamily="50" charset="-128"/>
                <a:ea typeface="HG丸ｺﾞｼｯｸM-PRO" panose="020F0600000000000000" pitchFamily="50" charset="-128"/>
              </a:rPr>
              <a:t>300</a:t>
            </a:r>
            <a:r>
              <a:rPr lang="ja-JP" altLang="en-US" sz="1782" dirty="0">
                <a:latin typeface="HG丸ｺﾞｼｯｸM-PRO" panose="020F0600000000000000" pitchFamily="50" charset="-128"/>
                <a:ea typeface="HG丸ｺﾞｼｯｸM-PRO" panose="020F0600000000000000" pitchFamily="50" charset="-128"/>
              </a:rPr>
              <a:t>文字程度）</a:t>
            </a:r>
          </a:p>
          <a:p>
            <a:pPr marL="0" indent="0" eaLnBrk="1" hangingPunct="1">
              <a:lnSpc>
                <a:spcPct val="80000"/>
              </a:lnSpc>
              <a:spcBef>
                <a:spcPts val="668"/>
              </a:spcBef>
            </a:pPr>
            <a:endParaRPr lang="ja-JP" altLang="en-US" sz="1782"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2004"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2004" dirty="0">
              <a:latin typeface="HG丸ｺﾞｼｯｸM-PRO" panose="020F0600000000000000" pitchFamily="50" charset="-128"/>
              <a:ea typeface="HG丸ｺﾞｼｯｸM-PRO" panose="020F0600000000000000" pitchFamily="50" charset="-128"/>
            </a:endParaRPr>
          </a:p>
        </p:txBody>
      </p:sp>
      <p:sp>
        <p:nvSpPr>
          <p:cNvPr id="20" name="Rectangle 17">
            <a:extLst>
              <a:ext uri="{FF2B5EF4-FFF2-40B4-BE49-F238E27FC236}">
                <a16:creationId xmlns:a16="http://schemas.microsoft.com/office/drawing/2014/main" id="{C1472DD0-14C8-01CA-4AAE-6BECD5AF0D4D}"/>
              </a:ext>
            </a:extLst>
          </p:cNvPr>
          <p:cNvSpPr>
            <a:spLocks noChangeArrowheads="1"/>
          </p:cNvSpPr>
          <p:nvPr/>
        </p:nvSpPr>
        <p:spPr bwMode="auto">
          <a:xfrm>
            <a:off x="7475852" y="1326472"/>
            <a:ext cx="1928136"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p>
            <a:pPr defTabSz="1279525"/>
            <a:r>
              <a:rPr lang="en-US" altLang="ja-JP" sz="2400" dirty="0">
                <a:latin typeface="ＭＳ Ｐゴシック" panose="020B0600070205080204" pitchFamily="34" charset="-128"/>
              </a:rPr>
              <a:t>XXXXX</a:t>
            </a:r>
            <a:endParaRPr lang="ja-JP" altLang="en-US" sz="2400" dirty="0">
              <a:latin typeface="ＭＳ Ｐゴシック" panose="020B0600070205080204" pitchFamily="34" charset="-128"/>
            </a:endParaRPr>
          </a:p>
        </p:txBody>
      </p:sp>
      <p:sp>
        <p:nvSpPr>
          <p:cNvPr id="21" name="Rectangle 17">
            <a:extLst>
              <a:ext uri="{FF2B5EF4-FFF2-40B4-BE49-F238E27FC236}">
                <a16:creationId xmlns:a16="http://schemas.microsoft.com/office/drawing/2014/main" id="{F6161D09-00FF-31B1-120D-6EDB038DCF65}"/>
              </a:ext>
            </a:extLst>
          </p:cNvPr>
          <p:cNvSpPr>
            <a:spLocks noChangeArrowheads="1"/>
          </p:cNvSpPr>
          <p:nvPr/>
        </p:nvSpPr>
        <p:spPr bwMode="auto">
          <a:xfrm>
            <a:off x="7475852" y="850377"/>
            <a:ext cx="1928136"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p>
            <a:pPr defTabSz="1279525"/>
            <a:r>
              <a:rPr lang="en-US" altLang="ja-JP" sz="2400" dirty="0">
                <a:latin typeface="ＭＳ Ｐゴシック" panose="020B0600070205080204" pitchFamily="34" charset="-128"/>
              </a:rPr>
              <a:t>XXXXX</a:t>
            </a:r>
            <a:endParaRPr lang="ja-JP" altLang="en-US" sz="2400" dirty="0">
              <a:latin typeface="ＭＳ Ｐゴシック" panose="020B0600070205080204" pitchFamily="34" charset="-128"/>
            </a:endParaRPr>
          </a:p>
        </p:txBody>
      </p:sp>
      <p:sp>
        <p:nvSpPr>
          <p:cNvPr id="22" name="Rectangle 17">
            <a:extLst>
              <a:ext uri="{FF2B5EF4-FFF2-40B4-BE49-F238E27FC236}">
                <a16:creationId xmlns:a16="http://schemas.microsoft.com/office/drawing/2014/main" id="{46801F28-0D57-20B0-9666-44E8A6E30319}"/>
              </a:ext>
            </a:extLst>
          </p:cNvPr>
          <p:cNvSpPr>
            <a:spLocks noChangeArrowheads="1"/>
          </p:cNvSpPr>
          <p:nvPr/>
        </p:nvSpPr>
        <p:spPr bwMode="auto">
          <a:xfrm>
            <a:off x="619298" y="1326472"/>
            <a:ext cx="1179737"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p>
            <a:pPr defTabSz="1279525"/>
            <a:r>
              <a:rPr lang="en-US" altLang="ja-JP" sz="2400" dirty="0">
                <a:latin typeface="ＭＳ Ｐゴシック" panose="020B0600070205080204" pitchFamily="34" charset="-128"/>
              </a:rPr>
              <a:t>XXXXX</a:t>
            </a:r>
            <a:endParaRPr lang="ja-JP" altLang="en-US" sz="2400" dirty="0">
              <a:latin typeface="ＭＳ Ｐゴシック" panose="020B0600070205080204" pitchFamily="34" charset="-128"/>
            </a:endParaRPr>
          </a:p>
        </p:txBody>
      </p:sp>
      <p:sp>
        <p:nvSpPr>
          <p:cNvPr id="23" name="Rectangle 17">
            <a:extLst>
              <a:ext uri="{FF2B5EF4-FFF2-40B4-BE49-F238E27FC236}">
                <a16:creationId xmlns:a16="http://schemas.microsoft.com/office/drawing/2014/main" id="{943C4037-4556-7D81-BB8F-160251C9268A}"/>
              </a:ext>
            </a:extLst>
          </p:cNvPr>
          <p:cNvSpPr>
            <a:spLocks noChangeArrowheads="1"/>
          </p:cNvSpPr>
          <p:nvPr/>
        </p:nvSpPr>
        <p:spPr bwMode="auto">
          <a:xfrm>
            <a:off x="2879155" y="1326472"/>
            <a:ext cx="1296144"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p>
            <a:pPr defTabSz="1279525"/>
            <a:r>
              <a:rPr lang="en-US" altLang="ja-JP" sz="2400" dirty="0">
                <a:latin typeface="ＭＳ Ｐゴシック" panose="020B0600070205080204" pitchFamily="34" charset="-128"/>
              </a:rPr>
              <a:t>XXXXX</a:t>
            </a:r>
            <a:endParaRPr lang="ja-JP" altLang="en-US" sz="2400" dirty="0">
              <a:latin typeface="ＭＳ Ｐゴシック" panose="020B0600070205080204" pitchFamily="34" charset="-128"/>
            </a:endParaRPr>
          </a:p>
        </p:txBody>
      </p:sp>
      <p:sp>
        <p:nvSpPr>
          <p:cNvPr id="2" name="吹き出し: 四角形 18">
            <a:extLst>
              <a:ext uri="{FF2B5EF4-FFF2-40B4-BE49-F238E27FC236}">
                <a16:creationId xmlns:a16="http://schemas.microsoft.com/office/drawing/2014/main" id="{D77D73AE-8206-ACEB-BE25-6CC7A3D49E1F}"/>
              </a:ext>
            </a:extLst>
          </p:cNvPr>
          <p:cNvSpPr/>
          <p:nvPr/>
        </p:nvSpPr>
        <p:spPr>
          <a:xfrm>
            <a:off x="9503891" y="1748284"/>
            <a:ext cx="5400600" cy="1221357"/>
          </a:xfrm>
          <a:prstGeom prst="wedgeRectCallout">
            <a:avLst>
              <a:gd name="adj1" fmla="val -45329"/>
              <a:gd name="adj2" fmla="val -100219"/>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en-US" altLang="ja-JP" sz="2052" dirty="0">
                <a:solidFill>
                  <a:srgbClr val="0070C0"/>
                </a:solidFill>
              </a:rPr>
              <a:t>XXXXX</a:t>
            </a:r>
            <a:r>
              <a:rPr lang="ja-JP" altLang="en-US" sz="2052" dirty="0">
                <a:solidFill>
                  <a:srgbClr val="0070C0"/>
                </a:solidFill>
              </a:rPr>
              <a:t>には</a:t>
            </a:r>
            <a:r>
              <a:rPr lang="en-US" altLang="ja-JP" sz="2052" dirty="0">
                <a:solidFill>
                  <a:srgbClr val="0070C0"/>
                </a:solidFill>
              </a:rPr>
              <a:t>ET</a:t>
            </a:r>
            <a:r>
              <a:rPr lang="ja-JP" altLang="en-US" sz="2052" dirty="0">
                <a:solidFill>
                  <a:srgbClr val="0070C0"/>
                </a:solidFill>
              </a:rPr>
              <a:t>ロボコン公式</a:t>
            </a:r>
            <a:r>
              <a:rPr lang="en-US" altLang="ja-JP" sz="2052" dirty="0">
                <a:solidFill>
                  <a:srgbClr val="0070C0"/>
                </a:solidFill>
              </a:rPr>
              <a:t>HP</a:t>
            </a:r>
            <a:r>
              <a:rPr lang="ja-JP" altLang="en-US" sz="2052" dirty="0">
                <a:solidFill>
                  <a:srgbClr val="0070C0"/>
                </a:solidFill>
              </a:rPr>
              <a:t>に掲載されている参加チーム一覧表の該当項目を記載</a:t>
            </a:r>
            <a:endParaRPr lang="en-US" altLang="ja-JP" sz="2052" dirty="0">
              <a:solidFill>
                <a:srgbClr val="0070C0"/>
              </a:solidFill>
            </a:endParaRPr>
          </a:p>
          <a:p>
            <a:pPr eaLnBrk="1" hangingPunct="1"/>
            <a:r>
              <a:rPr lang="en-US" altLang="ja-JP" sz="2052" dirty="0">
                <a:solidFill>
                  <a:srgbClr val="0070C0"/>
                </a:solidFill>
              </a:rPr>
              <a:t>(</a:t>
            </a:r>
            <a:r>
              <a:rPr lang="en-US" altLang="ja-JP" sz="2052" dirty="0">
                <a:solidFill>
                  <a:srgbClr val="0070C0"/>
                </a:solidFill>
                <a:hlinkClick r:id="rId2"/>
              </a:rPr>
              <a:t>https://www.etrobo.jp/teamlist/</a:t>
            </a:r>
            <a:r>
              <a:rPr lang="en-US" altLang="ja-JP" sz="2052" dirty="0">
                <a:solidFill>
                  <a:srgbClr val="0070C0"/>
                </a:solidFill>
              </a:rPr>
              <a:t>)</a:t>
            </a:r>
            <a:endParaRPr lang="ja-JP" altLang="en-US" sz="2052" dirty="0">
              <a:solidFill>
                <a:srgbClr val="0070C0"/>
              </a:solidFill>
            </a:endParaRPr>
          </a:p>
        </p:txBody>
      </p:sp>
    </p:spTree>
    <p:extLst>
      <p:ext uri="{BB962C8B-B14F-4D97-AF65-F5344CB8AC3E}">
        <p14:creationId xmlns:p14="http://schemas.microsoft.com/office/powerpoint/2010/main" val="3622171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図 41">
            <a:extLst>
              <a:ext uri="{FF2B5EF4-FFF2-40B4-BE49-F238E27FC236}">
                <a16:creationId xmlns:a16="http://schemas.microsoft.com/office/drawing/2014/main" id="{DE2E9564-63A5-3E2C-0337-A65B83D9D0BF}"/>
              </a:ext>
            </a:extLst>
          </p:cNvPr>
          <p:cNvPicPr>
            <a:picLocks noChangeAspect="1"/>
          </p:cNvPicPr>
          <p:nvPr/>
        </p:nvPicPr>
        <p:blipFill>
          <a:blip r:embed="rId2"/>
          <a:stretch>
            <a:fillRect/>
          </a:stretch>
        </p:blipFill>
        <p:spPr>
          <a:xfrm>
            <a:off x="297104" y="6740630"/>
            <a:ext cx="5257227" cy="3670995"/>
          </a:xfrm>
          <a:prstGeom prst="rect">
            <a:avLst/>
          </a:prstGeom>
        </p:spPr>
      </p:pic>
      <p:sp>
        <p:nvSpPr>
          <p:cNvPr id="10" name="Rectangle 3">
            <a:extLst>
              <a:ext uri="{FF2B5EF4-FFF2-40B4-BE49-F238E27FC236}">
                <a16:creationId xmlns:a16="http://schemas.microsoft.com/office/drawing/2014/main" id="{88738640-807A-7E29-9AE4-292BE60FFC3D}"/>
              </a:ext>
            </a:extLst>
          </p:cNvPr>
          <p:cNvSpPr>
            <a:spLocks noChangeArrowheads="1"/>
          </p:cNvSpPr>
          <p:nvPr/>
        </p:nvSpPr>
        <p:spPr bwMode="auto">
          <a:xfrm>
            <a:off x="152495" y="652981"/>
            <a:ext cx="5559188" cy="9949507"/>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782" dirty="0">
                <a:solidFill>
                  <a:srgbClr val="FF0000"/>
                </a:solidFill>
                <a:latin typeface="UD デジタル 教科書体 NP" panose="02020400000000000000" pitchFamily="18" charset="-128"/>
                <a:ea typeface="UD デジタル 教科書体 NP" panose="02020400000000000000" pitchFamily="18" charset="-128"/>
              </a:rPr>
              <a:t>1-1. </a:t>
            </a:r>
            <a:r>
              <a:rPr lang="ja-JP" altLang="en-US" sz="1782" dirty="0">
                <a:solidFill>
                  <a:srgbClr val="FF0000"/>
                </a:solidFill>
                <a:latin typeface="UD デジタル 教科書体 NP" panose="02020400000000000000" pitchFamily="18" charset="-128"/>
                <a:ea typeface="UD デジタル 教科書体 NP" panose="02020400000000000000" pitchFamily="18" charset="-128"/>
              </a:rPr>
              <a:t>基本戦略</a:t>
            </a:r>
          </a:p>
          <a:p>
            <a:pPr eaLnBrk="1" hangingPunct="1">
              <a:lnSpc>
                <a:spcPct val="80000"/>
              </a:lnSpc>
              <a:spcBef>
                <a:spcPct val="20000"/>
              </a:spcBef>
            </a:pPr>
            <a:r>
              <a:rPr lang="en-US" altLang="ja-JP" sz="1400" dirty="0">
                <a:latin typeface="UD デジタル 教科書体 NP" panose="02020400000000000000" pitchFamily="18" charset="-128"/>
                <a:ea typeface="UD デジタル 教科書体 NP" panose="02020400000000000000" pitchFamily="18" charset="-128"/>
              </a:rPr>
              <a:t>【</a:t>
            </a:r>
            <a:r>
              <a:rPr lang="ja-JP" altLang="en-US" sz="1400" dirty="0">
                <a:latin typeface="UD デジタル 教科書体 NP" panose="02020400000000000000" pitchFamily="18" charset="-128"/>
                <a:ea typeface="UD デジタル 教科書体 NP" panose="02020400000000000000" pitchFamily="18" charset="-128"/>
              </a:rPr>
              <a:t>目標</a:t>
            </a:r>
            <a:r>
              <a:rPr lang="en-US" altLang="ja-JP" sz="1400" dirty="0">
                <a:latin typeface="UD デジタル 教科書体 NP" panose="02020400000000000000" pitchFamily="18" charset="-128"/>
                <a:ea typeface="UD デジタル 教科書体 NP" panose="02020400000000000000" pitchFamily="18" charset="-128"/>
              </a:rPr>
              <a:t>】</a:t>
            </a:r>
          </a:p>
          <a:p>
            <a:pPr eaLnBrk="1" hangingPunct="1">
              <a:lnSpc>
                <a:spcPct val="80000"/>
              </a:lnSpc>
              <a:spcBef>
                <a:spcPct val="20000"/>
              </a:spcBef>
            </a:pPr>
            <a:r>
              <a:rPr lang="ja-JP" altLang="en-US" sz="1400" dirty="0">
                <a:latin typeface="UD デジタル 教科書体 NP" panose="02020400000000000000" pitchFamily="18" charset="-128"/>
                <a:ea typeface="UD デジタル 教科書体 NP" panose="02020400000000000000" pitchFamily="18" charset="-128"/>
              </a:rPr>
              <a:t>ダブルループにて、ライン交差部で分岐を一度も誤らずにクリア</a:t>
            </a: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400" dirty="0">
                <a:latin typeface="UD デジタル 教科書体 NP" panose="02020400000000000000" pitchFamily="18" charset="-128"/>
                <a:ea typeface="UD デジタル 教科書体 NP" panose="02020400000000000000" pitchFamily="18" charset="-128"/>
              </a:rPr>
              <a:t>することを目標とする。</a:t>
            </a:r>
            <a:endParaRPr lang="en-US" altLang="ja-JP" sz="1400" dirty="0">
              <a:latin typeface="UD デジタル 教科書体 NP" panose="02020400000000000000" pitchFamily="18" charset="-128"/>
              <a:ea typeface="UD デジタル 教科書体 NP" panose="02020400000000000000" pitchFamily="18" charset="-128"/>
            </a:endParaRPr>
          </a:p>
          <a:p>
            <a:pPr marL="0" indent="0"/>
            <a:r>
              <a:rPr lang="en-US" altLang="ja-JP" sz="1400" dirty="0">
                <a:latin typeface="UD デジタル 教科書体 NP" panose="02020400000000000000" pitchFamily="18" charset="-128"/>
                <a:ea typeface="UD デジタル 教科書体 NP" panose="02020400000000000000" pitchFamily="18" charset="-128"/>
              </a:rPr>
              <a:t>【</a:t>
            </a:r>
            <a:r>
              <a:rPr lang="ja-JP" altLang="en-US" sz="1400" dirty="0">
                <a:latin typeface="UD デジタル 教科書体 NP" panose="02020400000000000000" pitchFamily="18" charset="-128"/>
                <a:ea typeface="UD デジタル 教科書体 NP" panose="02020400000000000000" pitchFamily="18" charset="-128"/>
              </a:rPr>
              <a:t>戦略</a:t>
            </a:r>
            <a:r>
              <a:rPr lang="en-US" altLang="ja-JP" sz="1400" dirty="0">
                <a:latin typeface="UD デジタル 教科書体 NP" panose="02020400000000000000" pitchFamily="18" charset="-128"/>
                <a:ea typeface="UD デジタル 教科書体 NP" panose="02020400000000000000" pitchFamily="18" charset="-128"/>
              </a:rPr>
              <a:t>】</a:t>
            </a:r>
          </a:p>
          <a:p>
            <a:pPr marL="0" indent="0"/>
            <a:r>
              <a:rPr lang="ja-JP" altLang="en-US" sz="1400" dirty="0">
                <a:latin typeface="UD デジタル 教科書体 NP" panose="02020400000000000000" pitchFamily="18" charset="-128"/>
                <a:ea typeface="UD デジタル 教科書体 NP" panose="02020400000000000000" pitchFamily="18" charset="-128"/>
              </a:rPr>
              <a:t>ライン交差部にて分岐を誤らないために、交差の前後</a:t>
            </a:r>
            <a:r>
              <a:rPr lang="en-US" altLang="ja-JP" sz="1400" dirty="0">
                <a:latin typeface="UD デジタル 教科書体 NP" panose="02020400000000000000" pitchFamily="18" charset="-128"/>
                <a:ea typeface="UD デジタル 教科書体 NP" panose="02020400000000000000" pitchFamily="18" charset="-128"/>
              </a:rPr>
              <a:t>(</a:t>
            </a:r>
            <a:r>
              <a:rPr lang="ja-JP" altLang="en-US" sz="1400" dirty="0">
                <a:solidFill>
                  <a:srgbClr val="7030A0"/>
                </a:solidFill>
                <a:latin typeface="UD デジタル 教科書体 NP" panose="02020400000000000000" pitchFamily="18" charset="-128"/>
                <a:ea typeface="UD デジタル 教科書体 NP" panose="02020400000000000000" pitchFamily="18" charset="-128"/>
              </a:rPr>
              <a:t>④</a:t>
            </a:r>
            <a:r>
              <a:rPr lang="ja-JP" altLang="en-US" sz="1400" dirty="0">
                <a:solidFill>
                  <a:srgbClr val="FF0000"/>
                </a:solidFill>
                <a:latin typeface="UD デジタル 教科書体 NP" panose="02020400000000000000" pitchFamily="18" charset="-128"/>
                <a:ea typeface="UD デジタル 教科書体 NP" panose="02020400000000000000" pitchFamily="18" charset="-128"/>
              </a:rPr>
              <a:t>⑧⑪⑭</a:t>
            </a:r>
            <a:r>
              <a:rPr lang="en-US" altLang="ja-JP" sz="1400" dirty="0">
                <a:latin typeface="UD デジタル 教科書体 NP" panose="02020400000000000000" pitchFamily="18" charset="-128"/>
                <a:ea typeface="UD デジタル 教科書体 NP" panose="02020400000000000000" pitchFamily="18" charset="-128"/>
              </a:rPr>
              <a:t>)</a:t>
            </a:r>
            <a:r>
              <a:rPr lang="ja-JP" altLang="en-US" sz="1400" dirty="0">
                <a:latin typeface="UD デジタル 教科書体 NP" panose="02020400000000000000" pitchFamily="18" charset="-128"/>
                <a:ea typeface="UD デジタル 教科書体 NP" panose="02020400000000000000" pitchFamily="18" charset="-128"/>
              </a:rPr>
              <a:t>ではライントレースに頼らない走行方法を取る。</a:t>
            </a:r>
            <a:endParaRPr lang="en-US" altLang="ja-JP" sz="1400" dirty="0">
              <a:latin typeface="UD デジタル 教科書体 NP" panose="02020400000000000000" pitchFamily="18" charset="-128"/>
              <a:ea typeface="UD デジタル 教科書体 NP" panose="02020400000000000000" pitchFamily="18" charset="-128"/>
            </a:endParaRPr>
          </a:p>
          <a:p>
            <a:pPr marL="0" indent="0"/>
            <a:r>
              <a:rPr lang="ja-JP" altLang="en-US" sz="1400" dirty="0">
                <a:latin typeface="UD デジタル 教科書体 NP" panose="02020400000000000000" pitchFamily="18" charset="-128"/>
                <a:ea typeface="UD デジタル 教科書体 NP" panose="02020400000000000000" pitchFamily="18" charset="-128"/>
              </a:rPr>
              <a:t>また、コースに合わせた走行方法の切り替えを行うために、ダブルループ周辺のコースを区間に分割することとした。</a:t>
            </a:r>
            <a:r>
              <a:rPr lang="en-US" altLang="ja-JP" sz="1400" dirty="0">
                <a:latin typeface="UD デジタル 教科書体 NP" panose="02020400000000000000" pitchFamily="18" charset="-128"/>
                <a:ea typeface="UD デジタル 教科書体 NP" panose="02020400000000000000" pitchFamily="18" charset="-128"/>
              </a:rPr>
              <a:t>(</a:t>
            </a:r>
            <a:r>
              <a:rPr lang="ja-JP" altLang="en-US" sz="1400" dirty="0">
                <a:latin typeface="UD デジタル 教科書体 NP" panose="02020400000000000000" pitchFamily="18" charset="-128"/>
                <a:ea typeface="UD デジタル 教科書体 NP" panose="02020400000000000000" pitchFamily="18" charset="-128"/>
              </a:rPr>
              <a:t>表</a:t>
            </a:r>
            <a:r>
              <a:rPr lang="en-US" altLang="ja-JP" sz="1400" dirty="0">
                <a:latin typeface="UD デジタル 教科書体 NP" panose="02020400000000000000" pitchFamily="18" charset="-128"/>
                <a:ea typeface="UD デジタル 教科書体 NP" panose="02020400000000000000" pitchFamily="18" charset="-128"/>
              </a:rPr>
              <a:t>1.1</a:t>
            </a:r>
            <a:r>
              <a:rPr lang="ja-JP" altLang="en-US" sz="1400" dirty="0">
                <a:latin typeface="UD デジタル 教科書体 NP" panose="02020400000000000000" pitchFamily="18" charset="-128"/>
                <a:ea typeface="UD デジタル 教科書体 NP" panose="02020400000000000000" pitchFamily="18" charset="-128"/>
              </a:rPr>
              <a:t>、図</a:t>
            </a:r>
            <a:r>
              <a:rPr lang="en-US" altLang="ja-JP" sz="1400" dirty="0">
                <a:latin typeface="UD デジタル 教科書体 NP" panose="02020400000000000000" pitchFamily="18" charset="-128"/>
                <a:ea typeface="UD デジタル 教科書体 NP" panose="02020400000000000000" pitchFamily="18" charset="-128"/>
              </a:rPr>
              <a:t>1.1</a:t>
            </a:r>
            <a:r>
              <a:rPr lang="ja-JP" altLang="en-US" sz="1400" dirty="0">
                <a:latin typeface="UD デジタル 教科書体 NP" panose="02020400000000000000" pitchFamily="18" charset="-128"/>
                <a:ea typeface="UD デジタル 教科書体 NP" panose="02020400000000000000" pitchFamily="18" charset="-128"/>
              </a:rPr>
              <a:t>参照</a:t>
            </a:r>
            <a:r>
              <a:rPr lang="en-US" altLang="ja-JP" sz="1400" dirty="0">
                <a:latin typeface="UD デジタル 教科書体 NP" panose="02020400000000000000" pitchFamily="18" charset="-128"/>
                <a:ea typeface="UD デジタル 教科書体 NP" panose="02020400000000000000" pitchFamily="18" charset="-128"/>
              </a:rPr>
              <a:t>)</a:t>
            </a:r>
          </a:p>
          <a:p>
            <a:pPr marL="0" indent="0"/>
            <a:r>
              <a:rPr lang="ja-JP" altLang="en-US" sz="1400" dirty="0">
                <a:solidFill>
                  <a:srgbClr val="7030A0"/>
                </a:solidFill>
                <a:latin typeface="UD デジタル 教科書体 NP" panose="02020400000000000000" pitchFamily="18" charset="-128"/>
                <a:ea typeface="UD デジタル 教科書体 NP" panose="02020400000000000000" pitchFamily="18" charset="-128"/>
              </a:rPr>
              <a:t>進入部</a:t>
            </a:r>
            <a:r>
              <a:rPr lang="en-US" altLang="ja-JP" sz="1400" dirty="0">
                <a:solidFill>
                  <a:srgbClr val="7030A0"/>
                </a:solidFill>
                <a:latin typeface="UD デジタル 教科書体 NP" panose="02020400000000000000" pitchFamily="18" charset="-128"/>
                <a:ea typeface="UD デジタル 教科書体 NP" panose="02020400000000000000" pitchFamily="18" charset="-128"/>
              </a:rPr>
              <a:t>(</a:t>
            </a:r>
            <a:r>
              <a:rPr lang="ja-JP" altLang="en-US" sz="1400" dirty="0">
                <a:solidFill>
                  <a:srgbClr val="7030A0"/>
                </a:solidFill>
                <a:latin typeface="UD デジタル 教科書体 NP" panose="02020400000000000000" pitchFamily="18" charset="-128"/>
                <a:ea typeface="UD デジタル 教科書体 NP" panose="02020400000000000000" pitchFamily="18" charset="-128"/>
              </a:rPr>
              <a:t>④</a:t>
            </a:r>
            <a:r>
              <a:rPr lang="en-US" altLang="ja-JP" sz="1400" dirty="0">
                <a:solidFill>
                  <a:srgbClr val="7030A0"/>
                </a:solidFill>
                <a:latin typeface="UD デジタル 教科書体 NP" panose="02020400000000000000" pitchFamily="18" charset="-128"/>
                <a:ea typeface="UD デジタル 教科書体 NP" panose="02020400000000000000" pitchFamily="18" charset="-128"/>
              </a:rPr>
              <a:t>)</a:t>
            </a:r>
            <a:r>
              <a:rPr lang="ja-JP" altLang="en-US" sz="1400" dirty="0">
                <a:latin typeface="UD デジタル 教科書体 NP" panose="02020400000000000000" pitchFamily="18" charset="-128"/>
                <a:ea typeface="UD デジタル 教科書体 NP" panose="02020400000000000000" pitchFamily="18" charset="-128"/>
              </a:rPr>
              <a:t>では、</a:t>
            </a:r>
            <a:r>
              <a:rPr lang="ja-JP" altLang="en-US" sz="1400" dirty="0">
                <a:solidFill>
                  <a:schemeClr val="accent2"/>
                </a:solidFill>
                <a:latin typeface="UD デジタル 教科書体 NP" panose="02020400000000000000" pitchFamily="18" charset="-128"/>
                <a:ea typeface="UD デジタル 教科書体 NP" panose="02020400000000000000" pitchFamily="18" charset="-128"/>
              </a:rPr>
              <a:t>進行方向の調整</a:t>
            </a:r>
            <a:r>
              <a:rPr lang="en-US" altLang="ja-JP" sz="1400" dirty="0">
                <a:solidFill>
                  <a:schemeClr val="accent2"/>
                </a:solidFill>
                <a:latin typeface="UD デジタル 教科書体 NP" panose="02020400000000000000" pitchFamily="18" charset="-128"/>
                <a:ea typeface="UD デジタル 教科書体 NP" panose="02020400000000000000" pitchFamily="18" charset="-128"/>
              </a:rPr>
              <a:t>(</a:t>
            </a:r>
            <a:r>
              <a:rPr lang="ja-JP" altLang="en-US" sz="1400" dirty="0">
                <a:solidFill>
                  <a:schemeClr val="accent2"/>
                </a:solidFill>
                <a:latin typeface="UD デジタル 教科書体 NP" panose="02020400000000000000" pitchFamily="18" charset="-128"/>
                <a:ea typeface="UD デジタル 教科書体 NP" panose="02020400000000000000" pitchFamily="18" charset="-128"/>
              </a:rPr>
              <a:t>③</a:t>
            </a:r>
            <a:r>
              <a:rPr lang="en-US" altLang="ja-JP" sz="1400" dirty="0">
                <a:solidFill>
                  <a:schemeClr val="accent2"/>
                </a:solidFill>
                <a:latin typeface="UD デジタル 教科書体 NP" panose="02020400000000000000" pitchFamily="18" charset="-128"/>
                <a:ea typeface="UD デジタル 教科書体 NP" panose="02020400000000000000" pitchFamily="18" charset="-128"/>
              </a:rPr>
              <a:t>)</a:t>
            </a:r>
            <a:r>
              <a:rPr lang="ja-JP" altLang="en-US" sz="1400" dirty="0">
                <a:latin typeface="UD デジタル 教科書体 NP" panose="02020400000000000000" pitchFamily="18" charset="-128"/>
                <a:ea typeface="UD デジタル 教科書体 NP" panose="02020400000000000000" pitchFamily="18" charset="-128"/>
              </a:rPr>
              <a:t>後に旋回角度を一定に保ったまま走行することで真円に沿った旋回走行を行う。</a:t>
            </a:r>
            <a:endParaRPr lang="en-US" altLang="ja-JP" sz="1400" dirty="0">
              <a:latin typeface="UD デジタル 教科書体 NP" panose="02020400000000000000" pitchFamily="18" charset="-128"/>
              <a:ea typeface="UD デジタル 教科書体 NP" panose="02020400000000000000" pitchFamily="18" charset="-128"/>
            </a:endParaRPr>
          </a:p>
          <a:p>
            <a:pPr marL="0" indent="0"/>
            <a:r>
              <a:rPr lang="ja-JP" altLang="en-US" sz="1400" dirty="0">
                <a:latin typeface="UD デジタル 教科書体 NP" panose="02020400000000000000" pitchFamily="18" charset="-128"/>
                <a:ea typeface="UD デジタル 教科書体 NP" panose="02020400000000000000" pitchFamily="18" charset="-128"/>
              </a:rPr>
              <a:t>旋回時は円の内側を走行するように調整を行い、</a:t>
            </a:r>
            <a:r>
              <a:rPr lang="en-US" altLang="ja-JP" sz="1400" dirty="0" err="1">
                <a:latin typeface="UD デジタル 教科書体 NP" panose="02020400000000000000" pitchFamily="18" charset="-128"/>
                <a:ea typeface="UD デジタル 教科書体 NP" panose="02020400000000000000" pitchFamily="18" charset="-128"/>
              </a:rPr>
              <a:t>XXcm</a:t>
            </a:r>
            <a:r>
              <a:rPr lang="ja-JP" altLang="en-US" sz="1400" dirty="0">
                <a:latin typeface="UD デジタル 教科書体 NP" panose="02020400000000000000" pitchFamily="18" charset="-128"/>
                <a:ea typeface="UD デジタル 教科書体 NP" panose="02020400000000000000" pitchFamily="18" charset="-128"/>
              </a:rPr>
              <a:t>走行後に復帰先のラインを検知するまで</a:t>
            </a:r>
            <a:r>
              <a:rPr lang="ja-JP" altLang="en-US" sz="1400" dirty="0">
                <a:solidFill>
                  <a:srgbClr val="FF0000"/>
                </a:solidFill>
                <a:latin typeface="UD デジタル 教科書体 NP" panose="02020400000000000000" pitchFamily="18" charset="-128"/>
                <a:ea typeface="UD デジタル 教科書体 NP" panose="02020400000000000000" pitchFamily="18" charset="-128"/>
              </a:rPr>
              <a:t>直進走行</a:t>
            </a:r>
            <a:r>
              <a:rPr lang="en-US" altLang="ja-JP" sz="1400" dirty="0">
                <a:solidFill>
                  <a:srgbClr val="FF0000"/>
                </a:solidFill>
                <a:latin typeface="UD デジタル 教科書体 NP" panose="02020400000000000000" pitchFamily="18" charset="-128"/>
                <a:ea typeface="UD デジタル 教科書体 NP" panose="02020400000000000000" pitchFamily="18" charset="-128"/>
              </a:rPr>
              <a:t>(</a:t>
            </a:r>
            <a:r>
              <a:rPr lang="ja-JP" altLang="en-US" sz="1400" dirty="0">
                <a:solidFill>
                  <a:srgbClr val="FF0000"/>
                </a:solidFill>
                <a:latin typeface="UD デジタル 教科書体 NP" panose="02020400000000000000" pitchFamily="18" charset="-128"/>
                <a:ea typeface="UD デジタル 教科書体 NP" panose="02020400000000000000" pitchFamily="18" charset="-128"/>
              </a:rPr>
              <a:t>⑤</a:t>
            </a:r>
            <a:r>
              <a:rPr lang="en-US" altLang="ja-JP" sz="1400" dirty="0">
                <a:solidFill>
                  <a:srgbClr val="FF0000"/>
                </a:solidFill>
                <a:latin typeface="UD デジタル 教科書体 NP" panose="02020400000000000000" pitchFamily="18" charset="-128"/>
                <a:ea typeface="UD デジタル 教科書体 NP" panose="02020400000000000000" pitchFamily="18" charset="-128"/>
              </a:rPr>
              <a:t>)</a:t>
            </a:r>
            <a:r>
              <a:rPr lang="ja-JP" altLang="en-US" sz="1400" dirty="0">
                <a:latin typeface="UD デジタル 教科書体 NP" panose="02020400000000000000" pitchFamily="18" charset="-128"/>
                <a:ea typeface="UD デジタル 教科書体 NP" panose="02020400000000000000" pitchFamily="18" charset="-128"/>
              </a:rPr>
              <a:t>を行う。</a:t>
            </a:r>
            <a:endParaRPr lang="en-US" altLang="ja-JP" sz="1400" dirty="0">
              <a:latin typeface="UD デジタル 教科書体 NP" panose="02020400000000000000" pitchFamily="18" charset="-128"/>
              <a:ea typeface="UD デジタル 教科書体 NP" panose="02020400000000000000" pitchFamily="18" charset="-128"/>
            </a:endParaRPr>
          </a:p>
          <a:p>
            <a:pPr marL="0" indent="0"/>
            <a:r>
              <a:rPr lang="ja-JP" altLang="en-US" sz="1400" dirty="0">
                <a:latin typeface="UD デジタル 教科書体 NP" panose="02020400000000000000" pitchFamily="18" charset="-128"/>
                <a:ea typeface="UD デジタル 教科書体 NP" panose="02020400000000000000" pitchFamily="18" charset="-128"/>
              </a:rPr>
              <a:t>検知後はラインに復帰し、</a:t>
            </a:r>
            <a:endParaRPr lang="en-US" altLang="ja-JP" sz="1400" dirty="0">
              <a:latin typeface="UD デジタル 教科書体 NP" panose="02020400000000000000" pitchFamily="18" charset="-128"/>
              <a:ea typeface="UD デジタル 教科書体 NP" panose="02020400000000000000" pitchFamily="18" charset="-128"/>
            </a:endParaRPr>
          </a:p>
          <a:p>
            <a:pPr marL="0" indent="0"/>
            <a:r>
              <a:rPr lang="ja-JP" altLang="en-US" sz="1400" dirty="0">
                <a:solidFill>
                  <a:srgbClr val="00B050"/>
                </a:solidFill>
                <a:latin typeface="UD デジタル 教科書体 NP" panose="02020400000000000000" pitchFamily="18" charset="-128"/>
                <a:ea typeface="UD デジタル 教科書体 NP" panose="02020400000000000000" pitchFamily="18" charset="-128"/>
              </a:rPr>
              <a:t>ライントレース走行</a:t>
            </a:r>
            <a:r>
              <a:rPr lang="en-US" altLang="ja-JP" sz="1400" dirty="0">
                <a:solidFill>
                  <a:srgbClr val="00B050"/>
                </a:solidFill>
                <a:latin typeface="UD デジタル 教科書体 NP" panose="02020400000000000000" pitchFamily="18" charset="-128"/>
                <a:ea typeface="UD デジタル 教科書体 NP" panose="02020400000000000000" pitchFamily="18" charset="-128"/>
              </a:rPr>
              <a:t>(</a:t>
            </a:r>
            <a:r>
              <a:rPr lang="ja-JP" altLang="en-US" sz="1400" dirty="0">
                <a:solidFill>
                  <a:srgbClr val="00B050"/>
                </a:solidFill>
                <a:latin typeface="UD デジタル 教科書体 NP" panose="02020400000000000000" pitchFamily="18" charset="-128"/>
                <a:ea typeface="UD デジタル 教科書体 NP" panose="02020400000000000000" pitchFamily="18" charset="-128"/>
              </a:rPr>
              <a:t>⑥</a:t>
            </a:r>
            <a:r>
              <a:rPr lang="en-US" altLang="ja-JP" sz="1400" dirty="0">
                <a:solidFill>
                  <a:srgbClr val="00B050"/>
                </a:solidFill>
                <a:latin typeface="UD デジタル 教科書体 NP" panose="02020400000000000000" pitchFamily="18" charset="-128"/>
                <a:ea typeface="UD デジタル 教科書体 NP" panose="02020400000000000000" pitchFamily="18" charset="-128"/>
              </a:rPr>
              <a:t>)</a:t>
            </a:r>
            <a:r>
              <a:rPr lang="ja-JP" altLang="en-US" sz="1400" dirty="0">
                <a:latin typeface="UD デジタル 教科書体 NP" panose="02020400000000000000" pitchFamily="18" charset="-128"/>
                <a:ea typeface="UD デジタル 教科書体 NP" panose="02020400000000000000" pitchFamily="18" charset="-128"/>
              </a:rPr>
              <a:t>を行い</a:t>
            </a:r>
            <a:endParaRPr lang="en-US" altLang="ja-JP" sz="1400" dirty="0">
              <a:latin typeface="UD デジタル 教科書体 NP" panose="02020400000000000000" pitchFamily="18" charset="-128"/>
              <a:ea typeface="UD デジタル 教科書体 NP" panose="02020400000000000000" pitchFamily="18" charset="-128"/>
            </a:endParaRPr>
          </a:p>
          <a:p>
            <a:pPr marL="0" indent="0"/>
            <a:r>
              <a:rPr lang="ja-JP" altLang="en-US" sz="1400" dirty="0">
                <a:latin typeface="UD デジタル 教科書体 NP" panose="02020400000000000000" pitchFamily="18" charset="-128"/>
                <a:ea typeface="UD デジタル 教科書体 NP" panose="02020400000000000000" pitchFamily="18" charset="-128"/>
              </a:rPr>
              <a:t>走行位置を立て直す。</a:t>
            </a:r>
            <a:endParaRPr lang="en-US" altLang="ja-JP" sz="1400" dirty="0">
              <a:latin typeface="UD デジタル 教科書体 NP" panose="02020400000000000000" pitchFamily="18" charset="-128"/>
              <a:ea typeface="UD デジタル 教科書体 NP" panose="02020400000000000000" pitchFamily="18" charset="-128"/>
            </a:endParaRPr>
          </a:p>
          <a:p>
            <a:pPr marL="0" indent="0"/>
            <a:r>
              <a:rPr lang="ja-JP" altLang="en-US" sz="1400" dirty="0">
                <a:solidFill>
                  <a:srgbClr val="FF0000"/>
                </a:solidFill>
                <a:latin typeface="UD デジタル 教科書体 NP" panose="02020400000000000000" pitchFamily="18" charset="-128"/>
                <a:ea typeface="UD デジタル 教科書体 NP" panose="02020400000000000000" pitchFamily="18" charset="-128"/>
              </a:rPr>
              <a:t>ループ内交差部</a:t>
            </a:r>
            <a:r>
              <a:rPr lang="en-US" altLang="ja-JP" sz="1400" dirty="0">
                <a:solidFill>
                  <a:srgbClr val="FF0000"/>
                </a:solidFill>
                <a:latin typeface="UD デジタル 教科書体 NP" panose="02020400000000000000" pitchFamily="18" charset="-128"/>
                <a:ea typeface="UD デジタル 教科書体 NP" panose="02020400000000000000" pitchFamily="18" charset="-128"/>
              </a:rPr>
              <a:t>(</a:t>
            </a:r>
            <a:r>
              <a:rPr lang="ja-JP" altLang="en-US" sz="1400" dirty="0">
                <a:solidFill>
                  <a:srgbClr val="FF0000"/>
                </a:solidFill>
                <a:latin typeface="UD デジタル 教科書体 NP" panose="02020400000000000000" pitchFamily="18" charset="-128"/>
                <a:ea typeface="UD デジタル 教科書体 NP" panose="02020400000000000000" pitchFamily="18" charset="-128"/>
              </a:rPr>
              <a:t>⑧⑪</a:t>
            </a:r>
            <a:r>
              <a:rPr lang="en-US" altLang="ja-JP" sz="1400" dirty="0">
                <a:solidFill>
                  <a:srgbClr val="FF0000"/>
                </a:solidFill>
                <a:latin typeface="UD デジタル 教科書体 NP" panose="02020400000000000000" pitchFamily="18" charset="-128"/>
                <a:ea typeface="UD デジタル 教科書体 NP" panose="02020400000000000000" pitchFamily="18" charset="-128"/>
              </a:rPr>
              <a:t>)</a:t>
            </a:r>
            <a:r>
              <a:rPr lang="ja-JP" altLang="en-US" sz="1400" dirty="0">
                <a:latin typeface="UD デジタル 教科書体 NP" panose="02020400000000000000" pitchFamily="18" charset="-128"/>
                <a:ea typeface="UD デジタル 教科書体 NP" panose="02020400000000000000" pitchFamily="18" charset="-128"/>
              </a:rPr>
              <a:t>と</a:t>
            </a:r>
            <a:endParaRPr lang="en-US" altLang="ja-JP" sz="1400" dirty="0">
              <a:latin typeface="UD デジタル 教科書体 NP" panose="02020400000000000000" pitchFamily="18" charset="-128"/>
              <a:ea typeface="UD デジタル 教科書体 NP" panose="02020400000000000000" pitchFamily="18" charset="-128"/>
            </a:endParaRPr>
          </a:p>
          <a:p>
            <a:pPr marL="0" indent="0"/>
            <a:r>
              <a:rPr lang="ja-JP" altLang="en-US" sz="1400" dirty="0">
                <a:solidFill>
                  <a:srgbClr val="FF0000"/>
                </a:solidFill>
                <a:latin typeface="UD デジタル 教科書体 NP" panose="02020400000000000000" pitchFamily="18" charset="-128"/>
                <a:ea typeface="UD デジタル 教科書体 NP" panose="02020400000000000000" pitchFamily="18" charset="-128"/>
              </a:rPr>
              <a:t>脱出部</a:t>
            </a:r>
            <a:r>
              <a:rPr lang="en-US" altLang="ja-JP" sz="1400" dirty="0">
                <a:solidFill>
                  <a:srgbClr val="FF0000"/>
                </a:solidFill>
                <a:latin typeface="UD デジタル 教科書体 NP" panose="02020400000000000000" pitchFamily="18" charset="-128"/>
                <a:ea typeface="UD デジタル 教科書体 NP" panose="02020400000000000000" pitchFamily="18" charset="-128"/>
              </a:rPr>
              <a:t>(</a:t>
            </a:r>
            <a:r>
              <a:rPr lang="ja-JP" altLang="en-US" sz="1400" dirty="0">
                <a:solidFill>
                  <a:srgbClr val="FF0000"/>
                </a:solidFill>
                <a:latin typeface="UD デジタル 教科書体 NP" panose="02020400000000000000" pitchFamily="18" charset="-128"/>
                <a:ea typeface="UD デジタル 教科書体 NP" panose="02020400000000000000" pitchFamily="18" charset="-128"/>
              </a:rPr>
              <a:t>⑭</a:t>
            </a:r>
            <a:r>
              <a:rPr lang="en-US" altLang="ja-JP" sz="1400" dirty="0">
                <a:solidFill>
                  <a:srgbClr val="FF0000"/>
                </a:solidFill>
                <a:latin typeface="UD デジタル 教科書体 NP" panose="02020400000000000000" pitchFamily="18" charset="-128"/>
                <a:ea typeface="UD デジタル 教科書体 NP" panose="02020400000000000000" pitchFamily="18" charset="-128"/>
              </a:rPr>
              <a:t>)</a:t>
            </a:r>
            <a:r>
              <a:rPr lang="ja-JP" altLang="en-US" sz="1400" dirty="0">
                <a:latin typeface="UD デジタル 教科書体 NP" panose="02020400000000000000" pitchFamily="18" charset="-128"/>
                <a:ea typeface="UD デジタル 教科書体 NP" panose="02020400000000000000" pitchFamily="18" charset="-128"/>
              </a:rPr>
              <a:t>では、青色ライン</a:t>
            </a:r>
            <a:endParaRPr lang="en-US" altLang="ja-JP" sz="1400" dirty="0">
              <a:latin typeface="UD デジタル 教科書体 NP" panose="02020400000000000000" pitchFamily="18" charset="-128"/>
              <a:ea typeface="UD デジタル 教科書体 NP" panose="02020400000000000000" pitchFamily="18" charset="-128"/>
            </a:endParaRPr>
          </a:p>
          <a:p>
            <a:pPr marL="0" indent="0"/>
            <a:r>
              <a:rPr lang="ja-JP" altLang="en-US" sz="1400" dirty="0">
                <a:latin typeface="UD デジタル 教科書体 NP" panose="02020400000000000000" pitchFamily="18" charset="-128"/>
                <a:ea typeface="UD デジタル 教科書体 NP" panose="02020400000000000000" pitchFamily="18" charset="-128"/>
              </a:rPr>
              <a:t>の検知を契機として、</a:t>
            </a:r>
            <a:r>
              <a:rPr lang="ja-JP" altLang="en-US" sz="1400" dirty="0">
                <a:solidFill>
                  <a:schemeClr val="accent2"/>
                </a:solidFill>
                <a:latin typeface="UD デジタル 教科書体 NP" panose="02020400000000000000" pitchFamily="18" charset="-128"/>
                <a:ea typeface="UD デジタル 教科書体 NP" panose="02020400000000000000" pitchFamily="18" charset="-128"/>
              </a:rPr>
              <a:t>進行方向</a:t>
            </a:r>
            <a:endParaRPr lang="en-US" altLang="ja-JP" sz="1400" dirty="0">
              <a:solidFill>
                <a:schemeClr val="accent2"/>
              </a:solidFill>
              <a:latin typeface="UD デジタル 教科書体 NP" panose="02020400000000000000" pitchFamily="18" charset="-128"/>
              <a:ea typeface="UD デジタル 教科書体 NP" panose="02020400000000000000" pitchFamily="18" charset="-128"/>
            </a:endParaRPr>
          </a:p>
          <a:p>
            <a:pPr marL="0" indent="0"/>
            <a:r>
              <a:rPr lang="ja-JP" altLang="en-US" sz="1400" dirty="0">
                <a:solidFill>
                  <a:schemeClr val="accent2"/>
                </a:solidFill>
                <a:latin typeface="UD デジタル 教科書体 NP" panose="02020400000000000000" pitchFamily="18" charset="-128"/>
                <a:ea typeface="UD デジタル 教科書体 NP" panose="02020400000000000000" pitchFamily="18" charset="-128"/>
              </a:rPr>
              <a:t>の調整</a:t>
            </a:r>
            <a:r>
              <a:rPr lang="en-US" altLang="ja-JP" sz="1400" dirty="0">
                <a:solidFill>
                  <a:schemeClr val="accent2"/>
                </a:solidFill>
                <a:latin typeface="UD デジタル 教科書体 NP" panose="02020400000000000000" pitchFamily="18" charset="-128"/>
                <a:ea typeface="UD デジタル 教科書体 NP" panose="02020400000000000000" pitchFamily="18" charset="-128"/>
              </a:rPr>
              <a:t>(</a:t>
            </a:r>
            <a:r>
              <a:rPr lang="ja-JP" altLang="en-US" sz="1400" dirty="0">
                <a:solidFill>
                  <a:schemeClr val="accent2"/>
                </a:solidFill>
                <a:latin typeface="UD デジタル 教科書体 NP" panose="02020400000000000000" pitchFamily="18" charset="-128"/>
                <a:ea typeface="UD デジタル 教科書体 NP" panose="02020400000000000000" pitchFamily="18" charset="-128"/>
              </a:rPr>
              <a:t>⑦⑩⑬</a:t>
            </a:r>
            <a:r>
              <a:rPr lang="en-US" altLang="ja-JP" sz="1400" dirty="0">
                <a:solidFill>
                  <a:schemeClr val="accent2"/>
                </a:solidFill>
                <a:latin typeface="UD デジタル 教科書体 NP" panose="02020400000000000000" pitchFamily="18" charset="-128"/>
                <a:ea typeface="UD デジタル 教科書体 NP" panose="02020400000000000000" pitchFamily="18" charset="-128"/>
              </a:rPr>
              <a:t>)</a:t>
            </a:r>
            <a:r>
              <a:rPr lang="ja-JP" altLang="en-US" sz="1400" dirty="0">
                <a:latin typeface="UD デジタル 教科書体 NP" panose="02020400000000000000" pitchFamily="18" charset="-128"/>
                <a:ea typeface="UD デジタル 教科書体 NP" panose="02020400000000000000" pitchFamily="18" charset="-128"/>
              </a:rPr>
              <a:t>後に直進走行を</a:t>
            </a:r>
            <a:endParaRPr lang="en-US" altLang="ja-JP" sz="1400" dirty="0">
              <a:latin typeface="UD デジタル 教科書体 NP" panose="02020400000000000000" pitchFamily="18" charset="-128"/>
              <a:ea typeface="UD デジタル 教科書体 NP" panose="02020400000000000000" pitchFamily="18" charset="-128"/>
            </a:endParaRPr>
          </a:p>
          <a:p>
            <a:pPr marL="0" indent="0"/>
            <a:r>
              <a:rPr lang="ja-JP" altLang="en-US" sz="1400" dirty="0">
                <a:latin typeface="UD デジタル 教科書体 NP" panose="02020400000000000000" pitchFamily="18" charset="-128"/>
                <a:ea typeface="UD デジタル 教科書体 NP" panose="02020400000000000000" pitchFamily="18" charset="-128"/>
              </a:rPr>
              <a:t>行う。</a:t>
            </a:r>
            <a:endParaRPr lang="en-US" altLang="ja-JP" sz="1400" dirty="0">
              <a:latin typeface="UD デジタル 教科書体 NP" panose="02020400000000000000" pitchFamily="18" charset="-128"/>
              <a:ea typeface="UD デジタル 教科書体 NP" panose="02020400000000000000" pitchFamily="18" charset="-128"/>
            </a:endParaRPr>
          </a:p>
          <a:p>
            <a:pPr marL="0" indent="0"/>
            <a:r>
              <a:rPr lang="ja-JP" altLang="en-US" sz="1400" dirty="0">
                <a:latin typeface="UD デジタル 教科書体 NP" panose="02020400000000000000" pitchFamily="18" charset="-128"/>
                <a:ea typeface="UD デジタル 教科書体 NP" panose="02020400000000000000" pitchFamily="18" charset="-128"/>
              </a:rPr>
              <a:t>直進走行後は対象以外のライン</a:t>
            </a:r>
            <a:endParaRPr lang="en-US" altLang="ja-JP" sz="1400" dirty="0">
              <a:latin typeface="UD デジタル 教科書体 NP" panose="02020400000000000000" pitchFamily="18" charset="-128"/>
              <a:ea typeface="UD デジタル 教科書体 NP" panose="02020400000000000000" pitchFamily="18" charset="-128"/>
            </a:endParaRPr>
          </a:p>
          <a:p>
            <a:pPr marL="0" indent="0"/>
            <a:r>
              <a:rPr lang="ja-JP" altLang="en-US" sz="1400" dirty="0">
                <a:latin typeface="UD デジタル 教科書体 NP" panose="02020400000000000000" pitchFamily="18" charset="-128"/>
                <a:ea typeface="UD デジタル 教科書体 NP" panose="02020400000000000000" pitchFamily="18" charset="-128"/>
              </a:rPr>
              <a:t>と混同しないために一定以上の</a:t>
            </a:r>
            <a:endParaRPr lang="en-US" altLang="ja-JP" sz="1400" dirty="0">
              <a:latin typeface="UD デジタル 教科書体 NP" panose="02020400000000000000" pitchFamily="18" charset="-128"/>
              <a:ea typeface="UD デジタル 教科書体 NP" panose="02020400000000000000" pitchFamily="18" charset="-128"/>
            </a:endParaRPr>
          </a:p>
          <a:p>
            <a:pPr marL="0" indent="0"/>
            <a:r>
              <a:rPr lang="ja-JP" altLang="en-US" sz="1400" dirty="0">
                <a:latin typeface="UD デジタル 教科書体 NP" panose="02020400000000000000" pitchFamily="18" charset="-128"/>
                <a:ea typeface="UD デジタル 教科書体 NP" panose="02020400000000000000" pitchFamily="18" charset="-128"/>
              </a:rPr>
              <a:t>距離を走行後に黒色検知を</a:t>
            </a:r>
            <a:endParaRPr lang="en-US" altLang="ja-JP" sz="1400" dirty="0">
              <a:latin typeface="UD デジタル 教科書体 NP" panose="02020400000000000000" pitchFamily="18" charset="-128"/>
              <a:ea typeface="UD デジタル 教科書体 NP" panose="02020400000000000000" pitchFamily="18" charset="-128"/>
            </a:endParaRPr>
          </a:p>
          <a:p>
            <a:pPr marL="0" indent="0"/>
            <a:r>
              <a:rPr lang="ja-JP" altLang="en-US" sz="1400" dirty="0">
                <a:latin typeface="UD デジタル 教科書体 NP" panose="02020400000000000000" pitchFamily="18" charset="-128"/>
                <a:ea typeface="UD デジタル 教科書体 NP" panose="02020400000000000000" pitchFamily="18" charset="-128"/>
              </a:rPr>
              <a:t>契機として</a:t>
            </a:r>
            <a:r>
              <a:rPr lang="ja-JP" altLang="en-US" sz="1400" dirty="0">
                <a:solidFill>
                  <a:srgbClr val="00B050"/>
                </a:solidFill>
                <a:latin typeface="UD デジタル 教科書体 NP" panose="02020400000000000000" pitchFamily="18" charset="-128"/>
                <a:ea typeface="UD デジタル 教科書体 NP" panose="02020400000000000000" pitchFamily="18" charset="-128"/>
              </a:rPr>
              <a:t>ライントレース走行</a:t>
            </a:r>
            <a:endParaRPr lang="en-US" altLang="ja-JP" sz="1400" dirty="0">
              <a:solidFill>
                <a:srgbClr val="00B050"/>
              </a:solidFill>
              <a:latin typeface="UD デジタル 教科書体 NP" panose="02020400000000000000" pitchFamily="18" charset="-128"/>
              <a:ea typeface="UD デジタル 教科書体 NP" panose="02020400000000000000" pitchFamily="18" charset="-128"/>
            </a:endParaRPr>
          </a:p>
          <a:p>
            <a:pPr marL="0" indent="0"/>
            <a:r>
              <a:rPr lang="en-US" altLang="ja-JP" sz="1400" dirty="0">
                <a:solidFill>
                  <a:srgbClr val="00B050"/>
                </a:solidFill>
                <a:latin typeface="UD デジタル 教科書体 NP" panose="02020400000000000000" pitchFamily="18" charset="-128"/>
                <a:ea typeface="UD デジタル 教科書体 NP" panose="02020400000000000000" pitchFamily="18" charset="-128"/>
              </a:rPr>
              <a:t>(</a:t>
            </a:r>
            <a:r>
              <a:rPr lang="ja-JP" altLang="en-US" sz="1400" dirty="0">
                <a:solidFill>
                  <a:srgbClr val="00B050"/>
                </a:solidFill>
                <a:latin typeface="UD デジタル 教科書体 NP" panose="02020400000000000000" pitchFamily="18" charset="-128"/>
                <a:ea typeface="UD デジタル 教科書体 NP" panose="02020400000000000000" pitchFamily="18" charset="-128"/>
              </a:rPr>
              <a:t>⑨⑫⑮</a:t>
            </a:r>
            <a:r>
              <a:rPr lang="en-US" altLang="ja-JP" sz="1400" dirty="0">
                <a:solidFill>
                  <a:srgbClr val="00B050"/>
                </a:solidFill>
                <a:latin typeface="UD デジタル 教科書体 NP" panose="02020400000000000000" pitchFamily="18" charset="-128"/>
                <a:ea typeface="UD デジタル 教科書体 NP" panose="02020400000000000000" pitchFamily="18" charset="-128"/>
              </a:rPr>
              <a:t>)</a:t>
            </a:r>
            <a:r>
              <a:rPr lang="ja-JP" altLang="en-US" sz="1400" dirty="0">
                <a:latin typeface="UD デジタル 教科書体 NP" panose="02020400000000000000" pitchFamily="18" charset="-128"/>
                <a:ea typeface="UD デジタル 教科書体 NP" panose="02020400000000000000" pitchFamily="18" charset="-128"/>
              </a:rPr>
              <a:t>に移行する。</a:t>
            </a:r>
            <a:endParaRPr lang="en-US" altLang="ja-JP" sz="1400" dirty="0">
              <a:latin typeface="UD デジタル 教科書体 NP" panose="02020400000000000000" pitchFamily="18" charset="-128"/>
              <a:ea typeface="UD デジタル 教科書体 NP" panose="02020400000000000000" pitchFamily="18" charset="-128"/>
            </a:endParaRPr>
          </a:p>
        </p:txBody>
      </p:sp>
      <p:pic>
        <p:nvPicPr>
          <p:cNvPr id="6" name="図 5">
            <a:extLst>
              <a:ext uri="{FF2B5EF4-FFF2-40B4-BE49-F238E27FC236}">
                <a16:creationId xmlns:a16="http://schemas.microsoft.com/office/drawing/2014/main" id="{06ED64A9-B13C-E295-15FF-22D743B4A9A0}"/>
              </a:ext>
            </a:extLst>
          </p:cNvPr>
          <p:cNvPicPr>
            <a:picLocks noChangeAspect="1"/>
          </p:cNvPicPr>
          <p:nvPr/>
        </p:nvPicPr>
        <p:blipFill>
          <a:blip r:embed="rId3"/>
          <a:stretch>
            <a:fillRect/>
          </a:stretch>
        </p:blipFill>
        <p:spPr>
          <a:xfrm>
            <a:off x="13072338" y="0"/>
            <a:ext cx="1782501" cy="561372"/>
          </a:xfrm>
          <a:prstGeom prst="rect">
            <a:avLst/>
          </a:prstGeom>
        </p:spPr>
      </p:pic>
      <p:sp>
        <p:nvSpPr>
          <p:cNvPr id="15" name="Google Shape;92;p3">
            <a:extLst>
              <a:ext uri="{FF2B5EF4-FFF2-40B4-BE49-F238E27FC236}">
                <a16:creationId xmlns:a16="http://schemas.microsoft.com/office/drawing/2014/main" id="{0CB19D41-B315-D2F3-0574-4C5741DA70FA}"/>
              </a:ext>
            </a:extLst>
          </p:cNvPr>
          <p:cNvSpPr txBox="1">
            <a:spLocks noGrp="1"/>
          </p:cNvSpPr>
          <p:nvPr/>
        </p:nvSpPr>
        <p:spPr>
          <a:xfrm>
            <a:off x="0" y="23866"/>
            <a:ext cx="7873249" cy="51565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686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lvl="0" indent="0" algn="l" rtl="0">
              <a:lnSpc>
                <a:spcPct val="90000"/>
              </a:lnSpc>
              <a:spcBef>
                <a:spcPts val="0"/>
              </a:spcBef>
              <a:spcAft>
                <a:spcPts val="0"/>
              </a:spcAft>
              <a:buClr>
                <a:schemeClr val="dk1"/>
              </a:buClr>
              <a:buSzPts val="6120"/>
              <a:buFont typeface="Calibri"/>
              <a:buNone/>
            </a:pPr>
            <a:r>
              <a:rPr lang="ja-JP" sz="2800" b="1" dirty="0">
                <a:solidFill>
                  <a:srgbClr val="ED7D31"/>
                </a:solidFill>
                <a:latin typeface="+mj-ea"/>
                <a:ea typeface="+mj-ea"/>
              </a:rPr>
              <a:t>1. 機能モデル</a:t>
            </a:r>
            <a:endParaRPr sz="2800" b="1" dirty="0">
              <a:solidFill>
                <a:srgbClr val="ED7D31"/>
              </a:solidFill>
              <a:latin typeface="+mj-ea"/>
              <a:ea typeface="+mj-ea"/>
            </a:endParaRPr>
          </a:p>
        </p:txBody>
      </p:sp>
      <p:sp>
        <p:nvSpPr>
          <p:cNvPr id="16" name="Google Shape;110;p3">
            <a:extLst>
              <a:ext uri="{FF2B5EF4-FFF2-40B4-BE49-F238E27FC236}">
                <a16:creationId xmlns:a16="http://schemas.microsoft.com/office/drawing/2014/main" id="{E5849CF8-96C8-50A6-C787-45FE2ABF0F1A}"/>
              </a:ext>
            </a:extLst>
          </p:cNvPr>
          <p:cNvSpPr/>
          <p:nvPr/>
        </p:nvSpPr>
        <p:spPr>
          <a:xfrm>
            <a:off x="7649914" y="-1773"/>
            <a:ext cx="5463600" cy="554400"/>
          </a:xfrm>
          <a:prstGeom prst="rect">
            <a:avLst/>
          </a:pr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3200"/>
              <a:buFont typeface="Arial"/>
              <a:buNone/>
            </a:pPr>
            <a:r>
              <a:rPr lang="ja-JP" sz="3200" b="0" i="0" u="none" strike="noStrike" cap="none" dirty="0">
                <a:solidFill>
                  <a:schemeClr val="lt1"/>
                </a:solidFill>
                <a:latin typeface="Arial"/>
                <a:ea typeface="Arial"/>
                <a:cs typeface="Arial"/>
                <a:sym typeface="Arial"/>
              </a:rPr>
              <a:t>てなろぼ★ぷらいまりぃ</a:t>
            </a:r>
            <a:endParaRPr sz="3200" b="0" i="0" u="none" strike="noStrike" cap="none" dirty="0">
              <a:solidFill>
                <a:schemeClr val="lt1"/>
              </a:solidFill>
              <a:latin typeface="Arial"/>
              <a:ea typeface="Arial"/>
              <a:cs typeface="Arial"/>
              <a:sym typeface="Arial"/>
            </a:endParaRPr>
          </a:p>
        </p:txBody>
      </p:sp>
      <mc:AlternateContent xmlns:mc="http://schemas.openxmlformats.org/markup-compatibility/2006" xmlns:p14="http://schemas.microsoft.com/office/powerpoint/2010/main">
        <mc:Choice Requires="p14">
          <p:contentPart p14:bwMode="auto" r:id="rId4">
            <p14:nvContentPartPr>
              <p14:cNvPr id="18" name="インク 17">
                <a:extLst>
                  <a:ext uri="{FF2B5EF4-FFF2-40B4-BE49-F238E27FC236}">
                    <a16:creationId xmlns:a16="http://schemas.microsoft.com/office/drawing/2014/main" id="{DFC48485-B09A-7828-3758-61EEDCDB8E21}"/>
                  </a:ext>
                </a:extLst>
              </p14:cNvPr>
              <p14:cNvContentPartPr/>
              <p14:nvPr/>
            </p14:nvContentPartPr>
            <p14:xfrm>
              <a:off x="8296793" y="121087"/>
              <a:ext cx="360" cy="360"/>
            </p14:xfrm>
          </p:contentPart>
        </mc:Choice>
        <mc:Fallback xmlns="">
          <p:pic>
            <p:nvPicPr>
              <p:cNvPr id="18" name="インク 17">
                <a:extLst>
                  <a:ext uri="{FF2B5EF4-FFF2-40B4-BE49-F238E27FC236}">
                    <a16:creationId xmlns:a16="http://schemas.microsoft.com/office/drawing/2014/main" id="{DFC48485-B09A-7828-3758-61EEDCDB8E21}"/>
                  </a:ext>
                </a:extLst>
              </p:cNvPr>
              <p:cNvPicPr/>
              <p:nvPr/>
            </p:nvPicPr>
            <p:blipFill>
              <a:blip r:embed="rId7"/>
              <a:stretch>
                <a:fillRect/>
              </a:stretch>
            </p:blipFill>
            <p:spPr>
              <a:xfrm>
                <a:off x="8290673" y="114967"/>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1" name="インク 20">
                <a:extLst>
                  <a:ext uri="{FF2B5EF4-FFF2-40B4-BE49-F238E27FC236}">
                    <a16:creationId xmlns:a16="http://schemas.microsoft.com/office/drawing/2014/main" id="{0FD97F9E-4E3B-3F7F-80A4-8BF47475E612}"/>
                  </a:ext>
                </a:extLst>
              </p14:cNvPr>
              <p14:cNvContentPartPr/>
              <p14:nvPr/>
            </p14:nvContentPartPr>
            <p14:xfrm>
              <a:off x="8982593" y="1667287"/>
              <a:ext cx="360" cy="360"/>
            </p14:xfrm>
          </p:contentPart>
        </mc:Choice>
        <mc:Fallback xmlns="">
          <p:pic>
            <p:nvPicPr>
              <p:cNvPr id="21" name="インク 20">
                <a:extLst>
                  <a:ext uri="{FF2B5EF4-FFF2-40B4-BE49-F238E27FC236}">
                    <a16:creationId xmlns:a16="http://schemas.microsoft.com/office/drawing/2014/main" id="{0FD97F9E-4E3B-3F7F-80A4-8BF47475E612}"/>
                  </a:ext>
                </a:extLst>
              </p:cNvPr>
              <p:cNvPicPr/>
              <p:nvPr/>
            </p:nvPicPr>
            <p:blipFill>
              <a:blip r:embed="rId7"/>
              <a:stretch>
                <a:fillRect/>
              </a:stretch>
            </p:blipFill>
            <p:spPr>
              <a:xfrm>
                <a:off x="8976473" y="1661167"/>
                <a:ext cx="12600" cy="12600"/>
              </a:xfrm>
              <a:prstGeom prst="rect">
                <a:avLst/>
              </a:prstGeom>
            </p:spPr>
          </p:pic>
        </mc:Fallback>
      </mc:AlternateContent>
      <p:cxnSp>
        <p:nvCxnSpPr>
          <p:cNvPr id="22" name="Google Shape;127;p4">
            <a:extLst>
              <a:ext uri="{FF2B5EF4-FFF2-40B4-BE49-F238E27FC236}">
                <a16:creationId xmlns:a16="http://schemas.microsoft.com/office/drawing/2014/main" id="{908872A4-3C72-3AB5-A4C2-771945FAE992}"/>
              </a:ext>
            </a:extLst>
          </p:cNvPr>
          <p:cNvCxnSpPr/>
          <p:nvPr/>
        </p:nvCxnSpPr>
        <p:spPr>
          <a:xfrm>
            <a:off x="2951" y="554400"/>
            <a:ext cx="15116399" cy="0"/>
          </a:xfrm>
          <a:prstGeom prst="straightConnector1">
            <a:avLst/>
          </a:prstGeom>
          <a:noFill/>
          <a:ln w="19050" cap="flat" cmpd="sng">
            <a:solidFill>
              <a:schemeClr val="accent2"/>
            </a:solidFill>
            <a:prstDash val="solid"/>
            <a:miter lim="800000"/>
            <a:headEnd type="none" w="sm" len="sm"/>
            <a:tailEnd type="none" w="sm" len="sm"/>
          </a:ln>
        </p:spPr>
      </p:cxnSp>
      <p:sp>
        <p:nvSpPr>
          <p:cNvPr id="24" name="Rectangle 3">
            <a:extLst>
              <a:ext uri="{FF2B5EF4-FFF2-40B4-BE49-F238E27FC236}">
                <a16:creationId xmlns:a16="http://schemas.microsoft.com/office/drawing/2014/main" id="{C9D5E40D-479F-E22F-E7A6-7CC87CE8BDFD}"/>
              </a:ext>
            </a:extLst>
          </p:cNvPr>
          <p:cNvSpPr>
            <a:spLocks noChangeArrowheads="1"/>
          </p:cNvSpPr>
          <p:nvPr/>
        </p:nvSpPr>
        <p:spPr bwMode="auto">
          <a:xfrm>
            <a:off x="5759475" y="653655"/>
            <a:ext cx="9192991" cy="5355818"/>
          </a:xfrm>
          <a:prstGeom prst="rect">
            <a:avLst/>
          </a:prstGeom>
          <a:noFill/>
          <a:ln w="9525">
            <a:solidFill>
              <a:srgbClr val="ED7D31"/>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782" dirty="0">
                <a:solidFill>
                  <a:srgbClr val="FF0000"/>
                </a:solidFill>
                <a:latin typeface="UD デジタル 教科書体 NP" panose="02020400000000000000" pitchFamily="18" charset="-128"/>
                <a:ea typeface="UD デジタル 教科書体 NP" panose="02020400000000000000" pitchFamily="18" charset="-128"/>
              </a:rPr>
              <a:t>1-2. </a:t>
            </a:r>
            <a:r>
              <a:rPr lang="ja-JP" altLang="en-US" sz="1782" dirty="0">
                <a:solidFill>
                  <a:srgbClr val="FF0000"/>
                </a:solidFill>
                <a:latin typeface="UD デジタル 教科書体 NP" panose="02020400000000000000" pitchFamily="18" charset="-128"/>
                <a:ea typeface="UD デジタル 教科書体 NP" panose="02020400000000000000" pitchFamily="18" charset="-128"/>
              </a:rPr>
              <a:t>要件分析とリスク分析</a:t>
            </a:r>
          </a:p>
          <a:p>
            <a:pPr marL="0" indent="0"/>
            <a:r>
              <a:rPr lang="en-US" altLang="ja-JP" sz="1400" dirty="0">
                <a:latin typeface="UD デジタル 教科書体 NP" panose="02020400000000000000" pitchFamily="18" charset="-128"/>
                <a:ea typeface="UD デジタル 教科書体 NP" panose="02020400000000000000" pitchFamily="18" charset="-128"/>
              </a:rPr>
              <a:t>1-1</a:t>
            </a:r>
            <a:r>
              <a:rPr lang="ja-JP" altLang="en-US" sz="1400" dirty="0">
                <a:latin typeface="UD デジタル 教科書体 NP" panose="02020400000000000000" pitchFamily="18" charset="-128"/>
                <a:ea typeface="UD デジタル 教科書体 NP" panose="02020400000000000000" pitchFamily="18" charset="-128"/>
              </a:rPr>
              <a:t>で立案した基本戦略の実現に向けて要件とリスクを分析し、結果を図</a:t>
            </a:r>
            <a:r>
              <a:rPr lang="en-US" altLang="ja-JP" sz="1400" dirty="0">
                <a:latin typeface="UD デジタル 教科書体 NP" panose="02020400000000000000" pitchFamily="18" charset="-128"/>
                <a:ea typeface="UD デジタル 教科書体 NP" panose="02020400000000000000" pitchFamily="18" charset="-128"/>
              </a:rPr>
              <a:t>1.2</a:t>
            </a:r>
            <a:r>
              <a:rPr lang="ja-JP" altLang="en-US" sz="1400" dirty="0">
                <a:latin typeface="UD デジタル 教科書体 NP" panose="02020400000000000000" pitchFamily="18" charset="-128"/>
                <a:ea typeface="UD デジタル 教科書体 NP" panose="02020400000000000000" pitchFamily="18" charset="-128"/>
              </a:rPr>
              <a:t>に表した。</a:t>
            </a:r>
            <a:br>
              <a:rPr lang="en-US" altLang="ja-JP" sz="1400" dirty="0">
                <a:latin typeface="UD デジタル 教科書体 NP" panose="02020400000000000000" pitchFamily="18" charset="-128"/>
                <a:ea typeface="UD デジタル 教科書体 NP" panose="02020400000000000000" pitchFamily="18" charset="-128"/>
              </a:rPr>
            </a:br>
            <a:r>
              <a:rPr lang="ja-JP" altLang="en-US" sz="1400" dirty="0">
                <a:latin typeface="UD デジタル 教科書体 NP" panose="02020400000000000000" pitchFamily="18" charset="-128"/>
                <a:ea typeface="UD デジタル 教科書体 NP" panose="02020400000000000000" pitchFamily="18" charset="-128"/>
              </a:rPr>
              <a:t>また、ユースケース「</a:t>
            </a:r>
            <a:r>
              <a:rPr lang="en-US" altLang="ja-JP" sz="1400" dirty="0">
                <a:latin typeface="UD デジタル 教科書体 NP" panose="02020400000000000000" pitchFamily="18" charset="-128"/>
                <a:ea typeface="UD デジタル 教科書体 NP" panose="02020400000000000000" pitchFamily="18" charset="-128"/>
              </a:rPr>
              <a:t>[UC_001]</a:t>
            </a:r>
            <a:r>
              <a:rPr lang="ja-JP" altLang="en-US" sz="1400" dirty="0">
                <a:latin typeface="UD デジタル 教科書体 NP" panose="02020400000000000000" pitchFamily="18" charset="-128"/>
                <a:ea typeface="UD デジタル 教科書体 NP" panose="02020400000000000000" pitchFamily="18" charset="-128"/>
              </a:rPr>
              <a:t>：ダブルループを攻略する」の概要を表</a:t>
            </a:r>
            <a:r>
              <a:rPr lang="en-US" altLang="ja-JP" sz="1400" dirty="0">
                <a:latin typeface="UD デジタル 教科書体 NP" panose="02020400000000000000" pitchFamily="18" charset="-128"/>
                <a:ea typeface="UD デジタル 教科書体 NP" panose="02020400000000000000" pitchFamily="18" charset="-128"/>
              </a:rPr>
              <a:t>1.2</a:t>
            </a:r>
            <a:r>
              <a:rPr lang="ja-JP" altLang="en-US" sz="1400" dirty="0">
                <a:latin typeface="UD デジタル 教科書体 NP" panose="02020400000000000000" pitchFamily="18" charset="-128"/>
                <a:ea typeface="UD デジタル 教科書体 NP" panose="02020400000000000000" pitchFamily="18" charset="-128"/>
              </a:rPr>
              <a:t>に示した。</a:t>
            </a:r>
            <a:endParaRPr lang="en-US" altLang="ja-JP" sz="1400" dirty="0">
              <a:latin typeface="UD デジタル 教科書体 NP" panose="02020400000000000000" pitchFamily="18" charset="-128"/>
              <a:ea typeface="UD デジタル 教科書体 NP" panose="02020400000000000000" pitchFamily="18" charset="-128"/>
            </a:endParaRPr>
          </a:p>
        </p:txBody>
      </p:sp>
      <p:sp>
        <p:nvSpPr>
          <p:cNvPr id="29" name="Rectangle 3">
            <a:extLst>
              <a:ext uri="{FF2B5EF4-FFF2-40B4-BE49-F238E27FC236}">
                <a16:creationId xmlns:a16="http://schemas.microsoft.com/office/drawing/2014/main" id="{0C219822-20FD-8814-4292-C78B861EFB1A}"/>
              </a:ext>
            </a:extLst>
          </p:cNvPr>
          <p:cNvSpPr>
            <a:spLocks noChangeArrowheads="1"/>
          </p:cNvSpPr>
          <p:nvPr/>
        </p:nvSpPr>
        <p:spPr bwMode="auto">
          <a:xfrm>
            <a:off x="5758311" y="6044156"/>
            <a:ext cx="9192991" cy="4558332"/>
          </a:xfrm>
          <a:prstGeom prst="rect">
            <a:avLst/>
          </a:prstGeom>
          <a:noFill/>
          <a:ln w="9525">
            <a:solidFill>
              <a:srgbClr val="ED7D31"/>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782" dirty="0">
                <a:solidFill>
                  <a:srgbClr val="FF0000"/>
                </a:solidFill>
                <a:latin typeface="UD デジタル 教科書体 NP" panose="02020400000000000000" pitchFamily="18" charset="-128"/>
                <a:ea typeface="UD デジタル 教科書体 NP" panose="02020400000000000000" pitchFamily="18" charset="-128"/>
              </a:rPr>
              <a:t>1-3. </a:t>
            </a:r>
            <a:r>
              <a:rPr lang="ja-JP" altLang="en-US" sz="1782" dirty="0">
                <a:solidFill>
                  <a:srgbClr val="FF0000"/>
                </a:solidFill>
                <a:latin typeface="UD デジタル 教科書体 NP" panose="02020400000000000000" pitchFamily="18" charset="-128"/>
                <a:ea typeface="UD デジタル 教科書体 NP" panose="02020400000000000000" pitchFamily="18" charset="-128"/>
              </a:rPr>
              <a:t>機能の流れ</a:t>
            </a:r>
          </a:p>
          <a:p>
            <a:pPr eaLnBrk="1" hangingPunct="1">
              <a:lnSpc>
                <a:spcPct val="80000"/>
              </a:lnSpc>
              <a:spcBef>
                <a:spcPct val="20000"/>
              </a:spcBef>
            </a:pPr>
            <a:r>
              <a:rPr lang="ja-JP" altLang="en-US" sz="1400" dirty="0">
                <a:latin typeface="UD デジタル 教科書体 NP" panose="02020400000000000000" pitchFamily="18" charset="-128"/>
                <a:ea typeface="UD デジタル 教科書体 NP" panose="02020400000000000000" pitchFamily="18" charset="-128"/>
              </a:rPr>
              <a:t>ダブルループへの侵入から脱出までの機能の流れを図</a:t>
            </a:r>
            <a:r>
              <a:rPr lang="en-US" altLang="ja-JP" sz="1400" dirty="0">
                <a:latin typeface="UD デジタル 教科書体 NP" panose="02020400000000000000" pitchFamily="18" charset="-128"/>
                <a:ea typeface="UD デジタル 教科書体 NP" panose="02020400000000000000" pitchFamily="18" charset="-128"/>
              </a:rPr>
              <a:t>1.3</a:t>
            </a:r>
            <a:r>
              <a:rPr lang="ja-JP" altLang="en-US" sz="1400" dirty="0">
                <a:latin typeface="UD デジタル 教科書体 NP" panose="02020400000000000000" pitchFamily="18" charset="-128"/>
                <a:ea typeface="UD デジタル 教科書体 NP" panose="02020400000000000000" pitchFamily="18" charset="-128"/>
              </a:rPr>
              <a:t>に示した。</a:t>
            </a: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400" dirty="0">
                <a:latin typeface="UD デジタル 教科書体 NP" panose="02020400000000000000" pitchFamily="18" charset="-128"/>
                <a:ea typeface="UD デジタル 教科書体 NP" panose="02020400000000000000" pitchFamily="18" charset="-128"/>
              </a:rPr>
              <a:t>基本戦略にてコース全体を区間へと分割したため、ここでもコースを区間の連続として表現している。</a:t>
            </a: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400" dirty="0">
              <a:latin typeface="UD デジタル 教科書体 NP" panose="02020400000000000000" pitchFamily="18" charset="-128"/>
              <a:ea typeface="UD デジタル 教科書体 NP" panose="02020400000000000000" pitchFamily="18" charset="-128"/>
            </a:endParaRPr>
          </a:p>
        </p:txBody>
      </p:sp>
      <p:sp>
        <p:nvSpPr>
          <p:cNvPr id="20" name="テキスト ボックス 19">
            <a:extLst>
              <a:ext uri="{FF2B5EF4-FFF2-40B4-BE49-F238E27FC236}">
                <a16:creationId xmlns:a16="http://schemas.microsoft.com/office/drawing/2014/main" id="{2F77D5C8-B057-838A-9E45-BFB05072C8CE}"/>
              </a:ext>
            </a:extLst>
          </p:cNvPr>
          <p:cNvSpPr txBox="1"/>
          <p:nvPr/>
        </p:nvSpPr>
        <p:spPr>
          <a:xfrm>
            <a:off x="297104" y="10371705"/>
            <a:ext cx="2484976" cy="276999"/>
          </a:xfrm>
          <a:prstGeom prst="rect">
            <a:avLst/>
          </a:prstGeom>
          <a:noFill/>
        </p:spPr>
        <p:txBody>
          <a:bodyPr wrap="none" rtlCol="0">
            <a:spAutoFit/>
          </a:bodyPr>
          <a:lstStyle/>
          <a:p>
            <a:r>
              <a:rPr lang="ja-JP" altLang="en-US" sz="1200" dirty="0">
                <a:latin typeface="UD デジタル 教科書体 NP" panose="02020400000000000000" pitchFamily="18" charset="-128"/>
                <a:ea typeface="UD デジタル 教科書体 NP" panose="02020400000000000000" pitchFamily="18" charset="-128"/>
              </a:rPr>
              <a:t>表</a:t>
            </a:r>
            <a:r>
              <a:rPr lang="en-US" altLang="ja-JP" sz="1200" dirty="0">
                <a:latin typeface="UD デジタル 教科書体 NP" panose="02020400000000000000" pitchFamily="18" charset="-128"/>
                <a:ea typeface="UD デジタル 教科書体 NP" panose="02020400000000000000" pitchFamily="18" charset="-128"/>
              </a:rPr>
              <a:t>1.1 </a:t>
            </a:r>
            <a:r>
              <a:rPr lang="ja-JP" altLang="en-US" sz="1200" dirty="0">
                <a:latin typeface="UD デジタル 教科書体 NP" panose="02020400000000000000" pitchFamily="18" charset="-128"/>
                <a:ea typeface="UD デジタル 教科書体 NP" panose="02020400000000000000" pitchFamily="18" charset="-128"/>
              </a:rPr>
              <a:t>区間の走行方法と終了条件</a:t>
            </a:r>
            <a:endParaRPr kumimoji="1" lang="ja-JP" altLang="en-US" sz="1200" dirty="0">
              <a:latin typeface="UD デジタル 教科書体 NP" panose="02020400000000000000" pitchFamily="18" charset="-128"/>
              <a:ea typeface="UD デジタル 教科書体 NP" panose="02020400000000000000" pitchFamily="18" charset="-128"/>
            </a:endParaRPr>
          </a:p>
        </p:txBody>
      </p:sp>
      <p:sp>
        <p:nvSpPr>
          <p:cNvPr id="23" name="テキスト ボックス 22">
            <a:extLst>
              <a:ext uri="{FF2B5EF4-FFF2-40B4-BE49-F238E27FC236}">
                <a16:creationId xmlns:a16="http://schemas.microsoft.com/office/drawing/2014/main" id="{6787A9BF-6ED3-7E78-6AA8-ADD7B7FB422A}"/>
              </a:ext>
            </a:extLst>
          </p:cNvPr>
          <p:cNvSpPr txBox="1"/>
          <p:nvPr/>
        </p:nvSpPr>
        <p:spPr>
          <a:xfrm>
            <a:off x="3001912" y="6570042"/>
            <a:ext cx="1869423" cy="276999"/>
          </a:xfrm>
          <a:prstGeom prst="rect">
            <a:avLst/>
          </a:prstGeom>
          <a:noFill/>
        </p:spPr>
        <p:txBody>
          <a:bodyPr wrap="none" rtlCol="0">
            <a:spAutoFit/>
          </a:bodyPr>
          <a:lstStyle/>
          <a:p>
            <a:r>
              <a:rPr lang="ja-JP" altLang="en-US" sz="1200" dirty="0">
                <a:latin typeface="UD デジタル 教科書体 NP" panose="02020400000000000000" pitchFamily="18" charset="-128"/>
                <a:ea typeface="UD デジタル 教科書体 NP" panose="02020400000000000000" pitchFamily="18" charset="-128"/>
              </a:rPr>
              <a:t>図</a:t>
            </a:r>
            <a:r>
              <a:rPr lang="en-US" altLang="ja-JP" sz="1200" dirty="0">
                <a:latin typeface="UD デジタル 教科書体 NP" panose="02020400000000000000" pitchFamily="18" charset="-128"/>
                <a:ea typeface="UD デジタル 教科書体 NP" panose="02020400000000000000" pitchFamily="18" charset="-128"/>
              </a:rPr>
              <a:t>1.1 </a:t>
            </a:r>
            <a:r>
              <a:rPr lang="ja-JP" altLang="en-US" sz="1200" dirty="0">
                <a:latin typeface="UD デジタル 教科書体 NP" panose="02020400000000000000" pitchFamily="18" charset="-128"/>
                <a:ea typeface="UD デジタル 教科書体 NP" panose="02020400000000000000" pitchFamily="18" charset="-128"/>
              </a:rPr>
              <a:t>コースの区間分割</a:t>
            </a:r>
            <a:endParaRPr kumimoji="1" lang="ja-JP" altLang="en-US" sz="1200" dirty="0">
              <a:latin typeface="UD デジタル 教科書体 NP" panose="02020400000000000000" pitchFamily="18" charset="-128"/>
              <a:ea typeface="UD デジタル 教科書体 NP" panose="02020400000000000000" pitchFamily="18" charset="-128"/>
            </a:endParaRPr>
          </a:p>
        </p:txBody>
      </p:sp>
      <p:sp>
        <p:nvSpPr>
          <p:cNvPr id="8" name="テキスト ボックス 7">
            <a:extLst>
              <a:ext uri="{FF2B5EF4-FFF2-40B4-BE49-F238E27FC236}">
                <a16:creationId xmlns:a16="http://schemas.microsoft.com/office/drawing/2014/main" id="{E1395CC4-3EA2-95A8-5019-C40CB17B8D0E}"/>
              </a:ext>
            </a:extLst>
          </p:cNvPr>
          <p:cNvSpPr txBox="1"/>
          <p:nvPr/>
        </p:nvSpPr>
        <p:spPr>
          <a:xfrm>
            <a:off x="6047507" y="5713195"/>
            <a:ext cx="2023311" cy="276999"/>
          </a:xfrm>
          <a:prstGeom prst="rect">
            <a:avLst/>
          </a:prstGeom>
          <a:noFill/>
        </p:spPr>
        <p:txBody>
          <a:bodyPr wrap="none" rtlCol="0">
            <a:spAutoFit/>
          </a:bodyPr>
          <a:lstStyle/>
          <a:p>
            <a:r>
              <a:rPr lang="ja-JP" altLang="en-US" sz="1200" dirty="0">
                <a:latin typeface="UD デジタル 教科書体 NP" panose="02020400000000000000" pitchFamily="18" charset="-128"/>
                <a:ea typeface="UD デジタル 教科書体 NP" panose="02020400000000000000" pitchFamily="18" charset="-128"/>
              </a:rPr>
              <a:t>図</a:t>
            </a:r>
            <a:r>
              <a:rPr lang="en-US" altLang="ja-JP" sz="1200" dirty="0">
                <a:latin typeface="UD デジタル 教科書体 NP" panose="02020400000000000000" pitchFamily="18" charset="-128"/>
                <a:ea typeface="UD デジタル 教科書体 NP" panose="02020400000000000000" pitchFamily="18" charset="-128"/>
              </a:rPr>
              <a:t>1.2 </a:t>
            </a:r>
            <a:r>
              <a:rPr lang="ja-JP" altLang="en-US" sz="1200" dirty="0">
                <a:latin typeface="UD デジタル 教科書体 NP" panose="02020400000000000000" pitchFamily="18" charset="-128"/>
                <a:ea typeface="UD デジタル 教科書体 NP" panose="02020400000000000000" pitchFamily="18" charset="-128"/>
              </a:rPr>
              <a:t>ミスユースケース図</a:t>
            </a:r>
            <a:endParaRPr kumimoji="1" lang="ja-JP" altLang="en-US" sz="1200" dirty="0">
              <a:latin typeface="UD デジタル 教科書体 NP" panose="02020400000000000000" pitchFamily="18" charset="-128"/>
              <a:ea typeface="UD デジタル 教科書体 NP" panose="02020400000000000000" pitchFamily="18" charset="-128"/>
            </a:endParaRPr>
          </a:p>
        </p:txBody>
      </p:sp>
      <p:sp>
        <p:nvSpPr>
          <p:cNvPr id="11" name="テキスト ボックス 10">
            <a:extLst>
              <a:ext uri="{FF2B5EF4-FFF2-40B4-BE49-F238E27FC236}">
                <a16:creationId xmlns:a16="http://schemas.microsoft.com/office/drawing/2014/main" id="{A24195CF-5CE8-B83F-0679-4B1B0FA312B4}"/>
              </a:ext>
            </a:extLst>
          </p:cNvPr>
          <p:cNvSpPr txBox="1"/>
          <p:nvPr/>
        </p:nvSpPr>
        <p:spPr>
          <a:xfrm>
            <a:off x="11743414" y="5752747"/>
            <a:ext cx="1869423" cy="276999"/>
          </a:xfrm>
          <a:prstGeom prst="rect">
            <a:avLst/>
          </a:prstGeom>
          <a:noFill/>
        </p:spPr>
        <p:txBody>
          <a:bodyPr wrap="none" rtlCol="0">
            <a:spAutoFit/>
          </a:bodyPr>
          <a:lstStyle/>
          <a:p>
            <a:r>
              <a:rPr lang="ja-JP" altLang="en-US" sz="1200" dirty="0">
                <a:latin typeface="UD デジタル 教科書体 NP" panose="02020400000000000000" pitchFamily="18" charset="-128"/>
                <a:ea typeface="UD デジタル 教科書体 NP" panose="02020400000000000000" pitchFamily="18" charset="-128"/>
              </a:rPr>
              <a:t>表</a:t>
            </a:r>
            <a:r>
              <a:rPr lang="en-US" altLang="ja-JP" sz="1200" dirty="0">
                <a:latin typeface="UD デジタル 教科書体 NP" panose="02020400000000000000" pitchFamily="18" charset="-128"/>
                <a:ea typeface="UD デジタル 教科書体 NP" panose="02020400000000000000" pitchFamily="18" charset="-128"/>
              </a:rPr>
              <a:t>1.2 </a:t>
            </a:r>
            <a:r>
              <a:rPr lang="ja-JP" altLang="en-US" sz="1200" dirty="0">
                <a:latin typeface="UD デジタル 教科書体 NP" panose="02020400000000000000" pitchFamily="18" charset="-128"/>
                <a:ea typeface="UD デジタル 教科書体 NP" panose="02020400000000000000" pitchFamily="18" charset="-128"/>
              </a:rPr>
              <a:t>ユースケース記述</a:t>
            </a:r>
            <a:endParaRPr kumimoji="1" lang="ja-JP" altLang="en-US" sz="1200" dirty="0">
              <a:latin typeface="UD デジタル 教科書体 NP" panose="02020400000000000000" pitchFamily="18" charset="-128"/>
              <a:ea typeface="UD デジタル 教科書体 NP" panose="02020400000000000000" pitchFamily="18" charset="-128"/>
            </a:endParaRPr>
          </a:p>
        </p:txBody>
      </p:sp>
      <p:sp>
        <p:nvSpPr>
          <p:cNvPr id="17" name="テキスト ボックス 16">
            <a:extLst>
              <a:ext uri="{FF2B5EF4-FFF2-40B4-BE49-F238E27FC236}">
                <a16:creationId xmlns:a16="http://schemas.microsoft.com/office/drawing/2014/main" id="{A3589508-1FD1-D377-93E3-B116B60297A3}"/>
              </a:ext>
            </a:extLst>
          </p:cNvPr>
          <p:cNvSpPr txBox="1"/>
          <p:nvPr/>
        </p:nvSpPr>
        <p:spPr>
          <a:xfrm>
            <a:off x="5790242" y="10350036"/>
            <a:ext cx="1869423" cy="276999"/>
          </a:xfrm>
          <a:prstGeom prst="rect">
            <a:avLst/>
          </a:prstGeom>
          <a:noFill/>
        </p:spPr>
        <p:txBody>
          <a:bodyPr wrap="none" rtlCol="0">
            <a:spAutoFit/>
          </a:bodyPr>
          <a:lstStyle/>
          <a:p>
            <a:r>
              <a:rPr lang="ja-JP" altLang="en-US" sz="1200" dirty="0">
                <a:latin typeface="UD デジタル 教科書体 NP" panose="02020400000000000000" pitchFamily="18" charset="-128"/>
                <a:ea typeface="UD デジタル 教科書体 NP" panose="02020400000000000000" pitchFamily="18" charset="-128"/>
              </a:rPr>
              <a:t>図</a:t>
            </a:r>
            <a:r>
              <a:rPr lang="en-US" altLang="ja-JP" sz="1200" dirty="0">
                <a:latin typeface="UD デジタル 教科書体 NP" panose="02020400000000000000" pitchFamily="18" charset="-128"/>
                <a:ea typeface="UD デジタル 教科書体 NP" panose="02020400000000000000" pitchFamily="18" charset="-128"/>
              </a:rPr>
              <a:t>1.3 </a:t>
            </a:r>
            <a:r>
              <a:rPr lang="ja-JP" altLang="en-US" sz="1200" dirty="0">
                <a:latin typeface="UD デジタル 教科書体 NP" panose="02020400000000000000" pitchFamily="18" charset="-128"/>
                <a:ea typeface="UD デジタル 教科書体 NP" panose="02020400000000000000" pitchFamily="18" charset="-128"/>
              </a:rPr>
              <a:t>アクティビティ図</a:t>
            </a:r>
            <a:endParaRPr kumimoji="1" lang="ja-JP" altLang="en-US" sz="1200" dirty="0">
              <a:latin typeface="UD デジタル 教科書体 NP" panose="02020400000000000000" pitchFamily="18" charset="-128"/>
              <a:ea typeface="UD デジタル 教科書体 NP" panose="02020400000000000000" pitchFamily="18" charset="-128"/>
            </a:endParaRPr>
          </a:p>
        </p:txBody>
      </p:sp>
      <p:pic>
        <p:nvPicPr>
          <p:cNvPr id="44" name="図 43">
            <a:extLst>
              <a:ext uri="{FF2B5EF4-FFF2-40B4-BE49-F238E27FC236}">
                <a16:creationId xmlns:a16="http://schemas.microsoft.com/office/drawing/2014/main" id="{5D241FCE-4094-F164-467D-0C5192705939}"/>
              </a:ext>
            </a:extLst>
          </p:cNvPr>
          <p:cNvPicPr>
            <a:picLocks noChangeAspect="1"/>
          </p:cNvPicPr>
          <p:nvPr/>
        </p:nvPicPr>
        <p:blipFill>
          <a:blip r:embed="rId9"/>
          <a:stretch>
            <a:fillRect/>
          </a:stretch>
        </p:blipFill>
        <p:spPr>
          <a:xfrm>
            <a:off x="2826082" y="3706344"/>
            <a:ext cx="2833379" cy="2894558"/>
          </a:xfrm>
          <a:prstGeom prst="rect">
            <a:avLst/>
          </a:prstGeom>
        </p:spPr>
      </p:pic>
      <p:pic>
        <p:nvPicPr>
          <p:cNvPr id="48" name="図 47">
            <a:extLst>
              <a:ext uri="{FF2B5EF4-FFF2-40B4-BE49-F238E27FC236}">
                <a16:creationId xmlns:a16="http://schemas.microsoft.com/office/drawing/2014/main" id="{63C7415B-ED1A-E8A8-ED23-FDD8B1EE67BB}"/>
              </a:ext>
            </a:extLst>
          </p:cNvPr>
          <p:cNvPicPr>
            <a:picLocks noChangeAspect="1"/>
          </p:cNvPicPr>
          <p:nvPr/>
        </p:nvPicPr>
        <p:blipFill>
          <a:blip r:embed="rId10"/>
          <a:stretch>
            <a:fillRect/>
          </a:stretch>
        </p:blipFill>
        <p:spPr>
          <a:xfrm>
            <a:off x="4301300" y="3696546"/>
            <a:ext cx="1386167" cy="693083"/>
          </a:xfrm>
          <a:prstGeom prst="rect">
            <a:avLst/>
          </a:prstGeom>
        </p:spPr>
      </p:pic>
      <p:pic>
        <p:nvPicPr>
          <p:cNvPr id="5" name="図 4">
            <a:extLst>
              <a:ext uri="{FF2B5EF4-FFF2-40B4-BE49-F238E27FC236}">
                <a16:creationId xmlns:a16="http://schemas.microsoft.com/office/drawing/2014/main" id="{473AF6BE-EC30-3130-B0A8-CA7598E9F8B6}"/>
              </a:ext>
            </a:extLst>
          </p:cNvPr>
          <p:cNvPicPr>
            <a:picLocks noChangeAspect="1"/>
          </p:cNvPicPr>
          <p:nvPr/>
        </p:nvPicPr>
        <p:blipFill>
          <a:blip r:embed="rId11"/>
          <a:stretch>
            <a:fillRect/>
          </a:stretch>
        </p:blipFill>
        <p:spPr>
          <a:xfrm>
            <a:off x="5855847" y="1397677"/>
            <a:ext cx="5887567" cy="4379846"/>
          </a:xfrm>
          <a:prstGeom prst="rect">
            <a:avLst/>
          </a:prstGeom>
        </p:spPr>
      </p:pic>
      <p:pic>
        <p:nvPicPr>
          <p:cNvPr id="9" name="図 8">
            <a:extLst>
              <a:ext uri="{FF2B5EF4-FFF2-40B4-BE49-F238E27FC236}">
                <a16:creationId xmlns:a16="http://schemas.microsoft.com/office/drawing/2014/main" id="{46974EB5-917D-1853-0FE8-151426A9C03A}"/>
              </a:ext>
            </a:extLst>
          </p:cNvPr>
          <p:cNvPicPr>
            <a:picLocks noChangeAspect="1"/>
          </p:cNvPicPr>
          <p:nvPr/>
        </p:nvPicPr>
        <p:blipFill>
          <a:blip r:embed="rId12"/>
          <a:stretch>
            <a:fillRect/>
          </a:stretch>
        </p:blipFill>
        <p:spPr>
          <a:xfrm>
            <a:off x="11780811" y="1356199"/>
            <a:ext cx="3074028" cy="4383641"/>
          </a:xfrm>
          <a:prstGeom prst="rect">
            <a:avLst/>
          </a:prstGeom>
        </p:spPr>
      </p:pic>
      <p:pic>
        <p:nvPicPr>
          <p:cNvPr id="4" name="図 3">
            <a:extLst>
              <a:ext uri="{FF2B5EF4-FFF2-40B4-BE49-F238E27FC236}">
                <a16:creationId xmlns:a16="http://schemas.microsoft.com/office/drawing/2014/main" id="{3A20AA3D-94C6-C5B8-7397-C88C400A261B}"/>
              </a:ext>
            </a:extLst>
          </p:cNvPr>
          <p:cNvPicPr>
            <a:picLocks noChangeAspect="1"/>
          </p:cNvPicPr>
          <p:nvPr/>
        </p:nvPicPr>
        <p:blipFill>
          <a:blip r:embed="rId13"/>
          <a:stretch>
            <a:fillRect/>
          </a:stretch>
        </p:blipFill>
        <p:spPr>
          <a:xfrm>
            <a:off x="5790242" y="6788172"/>
            <a:ext cx="9112263" cy="3596644"/>
          </a:xfrm>
          <a:prstGeom prst="rect">
            <a:avLst/>
          </a:prstGeom>
        </p:spPr>
      </p:pic>
    </p:spTree>
    <p:extLst>
      <p:ext uri="{BB962C8B-B14F-4D97-AF65-F5344CB8AC3E}">
        <p14:creationId xmlns:p14="http://schemas.microsoft.com/office/powerpoint/2010/main" val="482023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51189F7C-2D9A-4B75-AB6C-4CF820462714}"/>
              </a:ext>
            </a:extLst>
          </p:cNvPr>
          <p:cNvPicPr>
            <a:picLocks noChangeAspect="1"/>
          </p:cNvPicPr>
          <p:nvPr/>
        </p:nvPicPr>
        <p:blipFill>
          <a:blip r:embed="rId2"/>
          <a:stretch>
            <a:fillRect/>
          </a:stretch>
        </p:blipFill>
        <p:spPr>
          <a:xfrm>
            <a:off x="337767" y="8009530"/>
            <a:ext cx="3974362" cy="2354783"/>
          </a:xfrm>
          <a:prstGeom prst="rect">
            <a:avLst/>
          </a:prstGeom>
        </p:spPr>
      </p:pic>
      <p:pic>
        <p:nvPicPr>
          <p:cNvPr id="5" name="図 4">
            <a:extLst>
              <a:ext uri="{FF2B5EF4-FFF2-40B4-BE49-F238E27FC236}">
                <a16:creationId xmlns:a16="http://schemas.microsoft.com/office/drawing/2014/main" id="{6C305156-E43A-4005-F2EA-D8F17D3F877E}"/>
              </a:ext>
            </a:extLst>
          </p:cNvPr>
          <p:cNvPicPr>
            <a:picLocks noChangeAspect="1"/>
          </p:cNvPicPr>
          <p:nvPr/>
        </p:nvPicPr>
        <p:blipFill>
          <a:blip r:embed="rId3"/>
          <a:stretch>
            <a:fillRect/>
          </a:stretch>
        </p:blipFill>
        <p:spPr>
          <a:xfrm>
            <a:off x="286865" y="4709598"/>
            <a:ext cx="3906993" cy="3081260"/>
          </a:xfrm>
          <a:prstGeom prst="rect">
            <a:avLst/>
          </a:prstGeom>
        </p:spPr>
      </p:pic>
      <p:sp>
        <p:nvSpPr>
          <p:cNvPr id="31" name="Rectangle 3">
            <a:extLst>
              <a:ext uri="{FF2B5EF4-FFF2-40B4-BE49-F238E27FC236}">
                <a16:creationId xmlns:a16="http://schemas.microsoft.com/office/drawing/2014/main" id="{C7006764-A0AE-A472-C274-3413A0E9EA04}"/>
              </a:ext>
            </a:extLst>
          </p:cNvPr>
          <p:cNvSpPr>
            <a:spLocks noChangeArrowheads="1"/>
          </p:cNvSpPr>
          <p:nvPr/>
        </p:nvSpPr>
        <p:spPr bwMode="auto">
          <a:xfrm>
            <a:off x="152497" y="652981"/>
            <a:ext cx="4344903" cy="9937185"/>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782" dirty="0">
                <a:solidFill>
                  <a:srgbClr val="FF0000"/>
                </a:solidFill>
                <a:latin typeface="UD デジタル 教科書体 NP" panose="02020400000000000000" pitchFamily="18" charset="-128"/>
                <a:ea typeface="UD デジタル 教科書体 NP" panose="02020400000000000000" pitchFamily="18" charset="-128"/>
              </a:rPr>
              <a:t>2-1. </a:t>
            </a:r>
            <a:r>
              <a:rPr lang="ja-JP" altLang="en-US" sz="1782" dirty="0">
                <a:solidFill>
                  <a:srgbClr val="FF0000"/>
                </a:solidFill>
                <a:latin typeface="UD デジタル 教科書体 NP" panose="02020400000000000000" pitchFamily="18" charset="-128"/>
                <a:ea typeface="UD デジタル 教科書体 NP" panose="02020400000000000000" pitchFamily="18" charset="-128"/>
              </a:rPr>
              <a:t>パッケージ構造</a:t>
            </a:r>
          </a:p>
          <a:p>
            <a:pPr eaLnBrk="1" hangingPunct="1">
              <a:lnSpc>
                <a:spcPct val="80000"/>
              </a:lnSpc>
              <a:spcBef>
                <a:spcPct val="20000"/>
              </a:spcBef>
            </a:pPr>
            <a:r>
              <a:rPr lang="ja-JP" altLang="en-US" sz="1400" dirty="0">
                <a:latin typeface="UD デジタル 教科書体 NP" panose="02020400000000000000" pitchFamily="18" charset="-128"/>
                <a:ea typeface="UD デジタル 教科書体 NP" panose="02020400000000000000" pitchFamily="18" charset="-128"/>
              </a:rPr>
              <a:t>機能の実現に向けて、初めに走行体制御における</a:t>
            </a: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400" dirty="0">
                <a:latin typeface="UD デジタル 教科書体 NP" panose="02020400000000000000" pitchFamily="18" charset="-128"/>
                <a:ea typeface="UD デジタル 教科書体 NP" panose="02020400000000000000" pitchFamily="18" charset="-128"/>
              </a:rPr>
              <a:t>データの流れに着目し図</a:t>
            </a:r>
            <a:r>
              <a:rPr lang="en-US" altLang="ja-JP" sz="1400" dirty="0">
                <a:latin typeface="UD デジタル 教科書体 NP" panose="02020400000000000000" pitchFamily="18" charset="-128"/>
                <a:ea typeface="UD デジタル 教科書体 NP" panose="02020400000000000000" pitchFamily="18" charset="-128"/>
              </a:rPr>
              <a:t>2.1</a:t>
            </a:r>
            <a:r>
              <a:rPr lang="ja-JP" altLang="en-US" sz="1400" dirty="0">
                <a:latin typeface="UD デジタル 教科書体 NP" panose="02020400000000000000" pitchFamily="18" charset="-128"/>
                <a:ea typeface="UD デジタル 教科書体 NP" panose="02020400000000000000" pitchFamily="18" charset="-128"/>
              </a:rPr>
              <a:t>に整理した。</a:t>
            </a: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400" dirty="0">
                <a:latin typeface="UD デジタル 教科書体 NP" panose="02020400000000000000" pitchFamily="18" charset="-128"/>
                <a:ea typeface="UD デジタル 教科書体 NP" panose="02020400000000000000" pitchFamily="18" charset="-128"/>
              </a:rPr>
              <a:t>上記のデータの流れを基に導出したパッケージを</a:t>
            </a: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400" dirty="0">
                <a:latin typeface="UD デジタル 教科書体 NP" panose="02020400000000000000" pitchFamily="18" charset="-128"/>
                <a:ea typeface="UD デジタル 教科書体 NP" panose="02020400000000000000" pitchFamily="18" charset="-128"/>
              </a:rPr>
              <a:t>図２</a:t>
            </a:r>
            <a:r>
              <a:rPr lang="en-US" altLang="ja-JP" sz="1400" dirty="0">
                <a:latin typeface="UD デジタル 教科書体 NP" panose="02020400000000000000" pitchFamily="18" charset="-128"/>
                <a:ea typeface="UD デジタル 教科書体 NP" panose="02020400000000000000" pitchFamily="18" charset="-128"/>
              </a:rPr>
              <a:t>.2</a:t>
            </a:r>
            <a:r>
              <a:rPr lang="ja-JP" altLang="en-US" sz="1400" dirty="0">
                <a:latin typeface="UD デジタル 教科書体 NP" panose="02020400000000000000" pitchFamily="18" charset="-128"/>
                <a:ea typeface="UD デジタル 教科書体 NP" panose="02020400000000000000" pitchFamily="18" charset="-128"/>
              </a:rPr>
              <a:t>に、パッケージの役割を表</a:t>
            </a:r>
            <a:r>
              <a:rPr lang="en-US" altLang="ja-JP" sz="1400" dirty="0">
                <a:latin typeface="UD デジタル 教科書体 NP" panose="02020400000000000000" pitchFamily="18" charset="-128"/>
                <a:ea typeface="UD デジタル 教科書体 NP" panose="02020400000000000000" pitchFamily="18" charset="-128"/>
              </a:rPr>
              <a:t>2.1</a:t>
            </a:r>
            <a:r>
              <a:rPr lang="ja-JP" altLang="en-US" sz="1400" dirty="0">
                <a:latin typeface="UD デジタル 教科書体 NP" panose="02020400000000000000" pitchFamily="18" charset="-128"/>
                <a:ea typeface="UD デジタル 教科書体 NP" panose="02020400000000000000" pitchFamily="18" charset="-128"/>
              </a:rPr>
              <a:t>に表した。</a:t>
            </a: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400" dirty="0">
                <a:latin typeface="UD デジタル 教科書体 NP" panose="02020400000000000000" pitchFamily="18" charset="-128"/>
                <a:ea typeface="UD デジタル 教科書体 NP" panose="02020400000000000000" pitchFamily="18" charset="-128"/>
              </a:rPr>
              <a:t>その際、入力と出力の実行周期に差が生じることを</a:t>
            </a: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400" dirty="0">
                <a:latin typeface="UD デジタル 教科書体 NP" panose="02020400000000000000" pitchFamily="18" charset="-128"/>
                <a:ea typeface="UD デジタル 教科書体 NP" panose="02020400000000000000" pitchFamily="18" charset="-128"/>
              </a:rPr>
              <a:t>考慮し、駆動パッケージと知覚パッケージの間に</a:t>
            </a: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400" dirty="0">
                <a:latin typeface="UD デジタル 教科書体 NP" panose="02020400000000000000" pitchFamily="18" charset="-128"/>
                <a:ea typeface="UD デジタル 教科書体 NP" panose="02020400000000000000" pitchFamily="18" charset="-128"/>
              </a:rPr>
              <a:t>記憶領域パッケージを配置した。</a:t>
            </a:r>
            <a:endParaRPr lang="en-US" altLang="ja-JP" sz="1400" dirty="0">
              <a:latin typeface="UD デジタル 教科書体 NP" panose="02020400000000000000" pitchFamily="18" charset="-128"/>
              <a:ea typeface="UD デジタル 教科書体 NP" panose="02020400000000000000" pitchFamily="18" charset="-128"/>
            </a:endParaRPr>
          </a:p>
        </p:txBody>
      </p:sp>
      <p:pic>
        <p:nvPicPr>
          <p:cNvPr id="30" name="図 29">
            <a:extLst>
              <a:ext uri="{FF2B5EF4-FFF2-40B4-BE49-F238E27FC236}">
                <a16:creationId xmlns:a16="http://schemas.microsoft.com/office/drawing/2014/main" id="{A694C179-8367-8B8F-8280-710CCADD735F}"/>
              </a:ext>
            </a:extLst>
          </p:cNvPr>
          <p:cNvPicPr>
            <a:picLocks noChangeAspect="1"/>
          </p:cNvPicPr>
          <p:nvPr/>
        </p:nvPicPr>
        <p:blipFill>
          <a:blip r:embed="rId4"/>
          <a:stretch>
            <a:fillRect/>
          </a:stretch>
        </p:blipFill>
        <p:spPr>
          <a:xfrm>
            <a:off x="13072338" y="0"/>
            <a:ext cx="1782501" cy="561372"/>
          </a:xfrm>
          <a:prstGeom prst="rect">
            <a:avLst/>
          </a:prstGeom>
        </p:spPr>
      </p:pic>
      <p:sp>
        <p:nvSpPr>
          <p:cNvPr id="32" name="Google Shape;92;p3">
            <a:extLst>
              <a:ext uri="{FF2B5EF4-FFF2-40B4-BE49-F238E27FC236}">
                <a16:creationId xmlns:a16="http://schemas.microsoft.com/office/drawing/2014/main" id="{A2B30738-3509-02C3-49A8-97C0B53C896B}"/>
              </a:ext>
            </a:extLst>
          </p:cNvPr>
          <p:cNvSpPr txBox="1">
            <a:spLocks noGrp="1"/>
          </p:cNvSpPr>
          <p:nvPr/>
        </p:nvSpPr>
        <p:spPr>
          <a:xfrm>
            <a:off x="0" y="23866"/>
            <a:ext cx="7873249" cy="51565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686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lvl="0" indent="0" algn="l" rtl="0">
              <a:lnSpc>
                <a:spcPct val="90000"/>
              </a:lnSpc>
              <a:spcBef>
                <a:spcPts val="0"/>
              </a:spcBef>
              <a:spcAft>
                <a:spcPts val="0"/>
              </a:spcAft>
              <a:buClr>
                <a:schemeClr val="dk1"/>
              </a:buClr>
              <a:buSzPts val="6120"/>
              <a:buFont typeface="Calibri"/>
              <a:buNone/>
            </a:pPr>
            <a:r>
              <a:rPr lang="en-US" altLang="ja-JP" sz="2800" b="1" dirty="0">
                <a:solidFill>
                  <a:srgbClr val="ED7D31"/>
                </a:solidFill>
                <a:latin typeface="+mj-ea"/>
                <a:ea typeface="+mj-ea"/>
              </a:rPr>
              <a:t>2</a:t>
            </a:r>
            <a:r>
              <a:rPr lang="ja-JP" sz="2800" b="1" dirty="0">
                <a:solidFill>
                  <a:srgbClr val="ED7D31"/>
                </a:solidFill>
                <a:latin typeface="+mj-ea"/>
                <a:ea typeface="+mj-ea"/>
              </a:rPr>
              <a:t>. </a:t>
            </a:r>
            <a:r>
              <a:rPr lang="ja-JP" altLang="en-US" sz="2800" b="1" dirty="0">
                <a:solidFill>
                  <a:srgbClr val="ED7D31"/>
                </a:solidFill>
                <a:latin typeface="+mj-ea"/>
                <a:ea typeface="+mj-ea"/>
              </a:rPr>
              <a:t>構造</a:t>
            </a:r>
            <a:r>
              <a:rPr lang="ja-JP" sz="2800" b="1" dirty="0">
                <a:solidFill>
                  <a:srgbClr val="ED7D31"/>
                </a:solidFill>
                <a:latin typeface="+mj-ea"/>
                <a:ea typeface="+mj-ea"/>
              </a:rPr>
              <a:t>モデル</a:t>
            </a:r>
            <a:endParaRPr sz="2800" b="1" dirty="0">
              <a:solidFill>
                <a:srgbClr val="ED7D31"/>
              </a:solidFill>
              <a:latin typeface="+mj-ea"/>
              <a:ea typeface="+mj-ea"/>
            </a:endParaRPr>
          </a:p>
        </p:txBody>
      </p:sp>
      <p:sp>
        <p:nvSpPr>
          <p:cNvPr id="33" name="Google Shape;110;p3">
            <a:extLst>
              <a:ext uri="{FF2B5EF4-FFF2-40B4-BE49-F238E27FC236}">
                <a16:creationId xmlns:a16="http://schemas.microsoft.com/office/drawing/2014/main" id="{7452E432-6912-3352-2E02-527B4589D933}"/>
              </a:ext>
            </a:extLst>
          </p:cNvPr>
          <p:cNvSpPr/>
          <p:nvPr/>
        </p:nvSpPr>
        <p:spPr>
          <a:xfrm>
            <a:off x="7649914" y="-1773"/>
            <a:ext cx="5463600" cy="554400"/>
          </a:xfrm>
          <a:prstGeom prst="rect">
            <a:avLst/>
          </a:pr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3200"/>
              <a:buFont typeface="Arial"/>
              <a:buNone/>
            </a:pPr>
            <a:r>
              <a:rPr lang="ja-JP" sz="3200" b="0" i="0" u="none" strike="noStrike" cap="none" dirty="0">
                <a:solidFill>
                  <a:schemeClr val="lt1"/>
                </a:solidFill>
                <a:latin typeface="Arial"/>
                <a:ea typeface="Arial"/>
                <a:cs typeface="Arial"/>
                <a:sym typeface="Arial"/>
              </a:rPr>
              <a:t>てなろぼ★ぷらいまりぃ</a:t>
            </a:r>
            <a:endParaRPr sz="3200" b="0" i="0" u="none" strike="noStrike" cap="none" dirty="0">
              <a:solidFill>
                <a:schemeClr val="lt1"/>
              </a:solidFill>
              <a:latin typeface="Arial"/>
              <a:ea typeface="Arial"/>
              <a:cs typeface="Arial"/>
              <a:sym typeface="Arial"/>
            </a:endParaRPr>
          </a:p>
        </p:txBody>
      </p:sp>
      <mc:AlternateContent xmlns:mc="http://schemas.openxmlformats.org/markup-compatibility/2006" xmlns:p14="http://schemas.microsoft.com/office/powerpoint/2010/main">
        <mc:Choice Requires="p14">
          <p:contentPart p14:bwMode="auto" r:id="rId5">
            <p14:nvContentPartPr>
              <p14:cNvPr id="34" name="インク 33">
                <a:extLst>
                  <a:ext uri="{FF2B5EF4-FFF2-40B4-BE49-F238E27FC236}">
                    <a16:creationId xmlns:a16="http://schemas.microsoft.com/office/drawing/2014/main" id="{321A5132-5EE6-EA98-CEE4-BA5E11FBE6F5}"/>
                  </a:ext>
                </a:extLst>
              </p14:cNvPr>
              <p14:cNvContentPartPr/>
              <p14:nvPr/>
            </p14:nvContentPartPr>
            <p14:xfrm>
              <a:off x="8296793" y="121087"/>
              <a:ext cx="360" cy="360"/>
            </p14:xfrm>
          </p:contentPart>
        </mc:Choice>
        <mc:Fallback xmlns="">
          <p:pic>
            <p:nvPicPr>
              <p:cNvPr id="34" name="インク 33">
                <a:extLst>
                  <a:ext uri="{FF2B5EF4-FFF2-40B4-BE49-F238E27FC236}">
                    <a16:creationId xmlns:a16="http://schemas.microsoft.com/office/drawing/2014/main" id="{321A5132-5EE6-EA98-CEE4-BA5E11FBE6F5}"/>
                  </a:ext>
                </a:extLst>
              </p:cNvPr>
              <p:cNvPicPr/>
              <p:nvPr/>
            </p:nvPicPr>
            <p:blipFill>
              <a:blip r:embed="rId6"/>
              <a:stretch>
                <a:fillRect/>
              </a:stretch>
            </p:blipFill>
            <p:spPr>
              <a:xfrm>
                <a:off x="8290673" y="114967"/>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5" name="インク 34">
                <a:extLst>
                  <a:ext uri="{FF2B5EF4-FFF2-40B4-BE49-F238E27FC236}">
                    <a16:creationId xmlns:a16="http://schemas.microsoft.com/office/drawing/2014/main" id="{553F4E8F-67A5-23F5-DDAF-47A374F2AD1B}"/>
                  </a:ext>
                </a:extLst>
              </p14:cNvPr>
              <p14:cNvContentPartPr/>
              <p14:nvPr/>
            </p14:nvContentPartPr>
            <p14:xfrm>
              <a:off x="8982593" y="1667287"/>
              <a:ext cx="360" cy="360"/>
            </p14:xfrm>
          </p:contentPart>
        </mc:Choice>
        <mc:Fallback xmlns="">
          <p:pic>
            <p:nvPicPr>
              <p:cNvPr id="35" name="インク 34">
                <a:extLst>
                  <a:ext uri="{FF2B5EF4-FFF2-40B4-BE49-F238E27FC236}">
                    <a16:creationId xmlns:a16="http://schemas.microsoft.com/office/drawing/2014/main" id="{553F4E8F-67A5-23F5-DDAF-47A374F2AD1B}"/>
                  </a:ext>
                </a:extLst>
              </p:cNvPr>
              <p:cNvPicPr/>
              <p:nvPr/>
            </p:nvPicPr>
            <p:blipFill>
              <a:blip r:embed="rId6"/>
              <a:stretch>
                <a:fillRect/>
              </a:stretch>
            </p:blipFill>
            <p:spPr>
              <a:xfrm>
                <a:off x="8976473" y="1661167"/>
                <a:ext cx="12600" cy="12600"/>
              </a:xfrm>
              <a:prstGeom prst="rect">
                <a:avLst/>
              </a:prstGeom>
            </p:spPr>
          </p:pic>
        </mc:Fallback>
      </mc:AlternateContent>
      <p:cxnSp>
        <p:nvCxnSpPr>
          <p:cNvPr id="36" name="Google Shape;127;p4">
            <a:extLst>
              <a:ext uri="{FF2B5EF4-FFF2-40B4-BE49-F238E27FC236}">
                <a16:creationId xmlns:a16="http://schemas.microsoft.com/office/drawing/2014/main" id="{D0DA74E2-FF4B-0D84-3F4B-30EA187E5108}"/>
              </a:ext>
            </a:extLst>
          </p:cNvPr>
          <p:cNvCxnSpPr/>
          <p:nvPr/>
        </p:nvCxnSpPr>
        <p:spPr>
          <a:xfrm>
            <a:off x="2951" y="554400"/>
            <a:ext cx="15116399" cy="0"/>
          </a:xfrm>
          <a:prstGeom prst="straightConnector1">
            <a:avLst/>
          </a:prstGeom>
          <a:noFill/>
          <a:ln w="19050" cap="flat" cmpd="sng">
            <a:solidFill>
              <a:schemeClr val="accent2"/>
            </a:solidFill>
            <a:prstDash val="solid"/>
            <a:miter lim="800000"/>
            <a:headEnd type="none" w="sm" len="sm"/>
            <a:tailEnd type="none" w="sm" len="sm"/>
          </a:ln>
        </p:spPr>
      </p:cxnSp>
      <p:sp>
        <p:nvSpPr>
          <p:cNvPr id="38" name="Rectangle 3">
            <a:extLst>
              <a:ext uri="{FF2B5EF4-FFF2-40B4-BE49-F238E27FC236}">
                <a16:creationId xmlns:a16="http://schemas.microsoft.com/office/drawing/2014/main" id="{1AFD6C24-EFAA-525D-C9CF-A956FC40D133}"/>
              </a:ext>
            </a:extLst>
          </p:cNvPr>
          <p:cNvSpPr>
            <a:spLocks noChangeArrowheads="1"/>
          </p:cNvSpPr>
          <p:nvPr/>
        </p:nvSpPr>
        <p:spPr bwMode="auto">
          <a:xfrm>
            <a:off x="4682155" y="652981"/>
            <a:ext cx="10270311" cy="9937187"/>
          </a:xfrm>
          <a:prstGeom prst="rect">
            <a:avLst/>
          </a:prstGeom>
          <a:noFill/>
          <a:ln w="9525">
            <a:solidFill>
              <a:srgbClr val="ED7D31"/>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782" dirty="0">
                <a:solidFill>
                  <a:srgbClr val="FF0000"/>
                </a:solidFill>
                <a:latin typeface="UD デジタル 教科書体 NP" panose="02020400000000000000" pitchFamily="18" charset="-128"/>
                <a:ea typeface="UD デジタル 教科書体 NP" panose="02020400000000000000" pitchFamily="18" charset="-128"/>
              </a:rPr>
              <a:t>2-2. </a:t>
            </a:r>
            <a:r>
              <a:rPr lang="ja-JP" altLang="en-US" sz="1782" dirty="0">
                <a:solidFill>
                  <a:srgbClr val="FF0000"/>
                </a:solidFill>
                <a:latin typeface="UD デジタル 教科書体 NP" panose="02020400000000000000" pitchFamily="18" charset="-128"/>
                <a:ea typeface="UD デジタル 教科書体 NP" panose="02020400000000000000" pitchFamily="18" charset="-128"/>
              </a:rPr>
              <a:t>クラス構造</a:t>
            </a:r>
          </a:p>
          <a:p>
            <a:pPr eaLnBrk="1" hangingPunct="1">
              <a:lnSpc>
                <a:spcPct val="80000"/>
              </a:lnSpc>
              <a:spcBef>
                <a:spcPct val="20000"/>
              </a:spcBef>
            </a:pPr>
            <a:r>
              <a:rPr lang="en-US" altLang="ja-JP" sz="1400" dirty="0">
                <a:latin typeface="UD デジタル 教科書体 NP" panose="02020400000000000000" pitchFamily="18" charset="-128"/>
                <a:ea typeface="UD デジタル 教科書体 NP" panose="02020400000000000000" pitchFamily="18" charset="-128"/>
              </a:rPr>
              <a:t>XXX</a:t>
            </a:r>
          </a:p>
        </p:txBody>
      </p:sp>
      <p:sp>
        <p:nvSpPr>
          <p:cNvPr id="53" name="テキスト ボックス 52">
            <a:extLst>
              <a:ext uri="{FF2B5EF4-FFF2-40B4-BE49-F238E27FC236}">
                <a16:creationId xmlns:a16="http://schemas.microsoft.com/office/drawing/2014/main" id="{34748941-67F3-91CB-0D9F-334182FE5966}"/>
              </a:ext>
            </a:extLst>
          </p:cNvPr>
          <p:cNvSpPr txBox="1"/>
          <p:nvPr/>
        </p:nvSpPr>
        <p:spPr>
          <a:xfrm>
            <a:off x="430883" y="7732531"/>
            <a:ext cx="1614545" cy="276999"/>
          </a:xfrm>
          <a:prstGeom prst="rect">
            <a:avLst/>
          </a:prstGeom>
          <a:noFill/>
        </p:spPr>
        <p:txBody>
          <a:bodyPr wrap="none" rtlCol="0">
            <a:spAutoFit/>
          </a:bodyPr>
          <a:lstStyle/>
          <a:p>
            <a:r>
              <a:rPr lang="ja-JP" altLang="en-US" sz="1200" dirty="0">
                <a:latin typeface="UD デジタル 教科書体 NP" panose="02020400000000000000" pitchFamily="18" charset="-128"/>
                <a:ea typeface="UD デジタル 教科書体 NP" panose="02020400000000000000" pitchFamily="18" charset="-128"/>
              </a:rPr>
              <a:t>図</a:t>
            </a:r>
            <a:r>
              <a:rPr lang="en-US" altLang="ja-JP" sz="1200" dirty="0">
                <a:latin typeface="UD デジタル 教科書体 NP" panose="02020400000000000000" pitchFamily="18" charset="-128"/>
                <a:ea typeface="UD デジタル 教科書体 NP" panose="02020400000000000000" pitchFamily="18" charset="-128"/>
              </a:rPr>
              <a:t>2.</a:t>
            </a:r>
            <a:r>
              <a:rPr lang="ja-JP" altLang="en-US" sz="1200" dirty="0">
                <a:latin typeface="UD デジタル 教科書体 NP" panose="02020400000000000000" pitchFamily="18" charset="-128"/>
                <a:ea typeface="UD デジタル 教科書体 NP" panose="02020400000000000000" pitchFamily="18" charset="-128"/>
              </a:rPr>
              <a:t>２</a:t>
            </a:r>
            <a:r>
              <a:rPr lang="en-US" altLang="ja-JP" sz="1200" dirty="0">
                <a:latin typeface="UD デジタル 教科書体 NP" panose="02020400000000000000" pitchFamily="18" charset="-128"/>
                <a:ea typeface="UD デジタル 教科書体 NP" panose="02020400000000000000" pitchFamily="18" charset="-128"/>
              </a:rPr>
              <a:t> </a:t>
            </a:r>
            <a:r>
              <a:rPr lang="ja-JP" altLang="en-US" sz="1200" dirty="0">
                <a:latin typeface="UD デジタル 教科書体 NP" panose="02020400000000000000" pitchFamily="18" charset="-128"/>
                <a:ea typeface="UD デジタル 教科書体 NP" panose="02020400000000000000" pitchFamily="18" charset="-128"/>
              </a:rPr>
              <a:t>パッケージ図</a:t>
            </a:r>
            <a:endParaRPr kumimoji="1" lang="ja-JP" altLang="en-US" sz="1200" dirty="0">
              <a:latin typeface="UD デジタル 教科書体 NP" panose="02020400000000000000" pitchFamily="18" charset="-128"/>
              <a:ea typeface="UD デジタル 教科書体 NP" panose="02020400000000000000" pitchFamily="18" charset="-128"/>
            </a:endParaRPr>
          </a:p>
        </p:txBody>
      </p:sp>
      <p:sp>
        <p:nvSpPr>
          <p:cNvPr id="64" name="テキスト ボックス 63">
            <a:extLst>
              <a:ext uri="{FF2B5EF4-FFF2-40B4-BE49-F238E27FC236}">
                <a16:creationId xmlns:a16="http://schemas.microsoft.com/office/drawing/2014/main" id="{BC8C5130-F07A-5027-A756-05DFD63490B5}"/>
              </a:ext>
            </a:extLst>
          </p:cNvPr>
          <p:cNvSpPr txBox="1"/>
          <p:nvPr/>
        </p:nvSpPr>
        <p:spPr>
          <a:xfrm>
            <a:off x="664972" y="3398915"/>
            <a:ext cx="1561646" cy="276999"/>
          </a:xfrm>
          <a:prstGeom prst="rect">
            <a:avLst/>
          </a:prstGeom>
          <a:noFill/>
        </p:spPr>
        <p:txBody>
          <a:bodyPr wrap="none" rtlCol="0">
            <a:spAutoFit/>
          </a:bodyPr>
          <a:lstStyle/>
          <a:p>
            <a:r>
              <a:rPr lang="ja-JP" altLang="en-US" sz="1200" dirty="0">
                <a:latin typeface="UD デジタル 教科書体 NP" panose="02020400000000000000" pitchFamily="18" charset="-128"/>
                <a:ea typeface="UD デジタル 教科書体 NP" panose="02020400000000000000" pitchFamily="18" charset="-128"/>
              </a:rPr>
              <a:t>図</a:t>
            </a:r>
            <a:r>
              <a:rPr lang="en-US" altLang="ja-JP" sz="1200" dirty="0">
                <a:latin typeface="UD デジタル 教科書体 NP" panose="02020400000000000000" pitchFamily="18" charset="-128"/>
                <a:ea typeface="UD デジタル 教科書体 NP" panose="02020400000000000000" pitchFamily="18" charset="-128"/>
              </a:rPr>
              <a:t>2.1 </a:t>
            </a:r>
            <a:r>
              <a:rPr lang="ja-JP" altLang="en-US" sz="1200" dirty="0">
                <a:latin typeface="UD デジタル 教科書体 NP" panose="02020400000000000000" pitchFamily="18" charset="-128"/>
                <a:ea typeface="UD デジタル 教科書体 NP" panose="02020400000000000000" pitchFamily="18" charset="-128"/>
              </a:rPr>
              <a:t>データの流れ</a:t>
            </a:r>
            <a:endParaRPr kumimoji="1" lang="ja-JP" altLang="en-US" sz="1200" dirty="0">
              <a:latin typeface="UD デジタル 教科書体 NP" panose="02020400000000000000" pitchFamily="18" charset="-128"/>
              <a:ea typeface="UD デジタル 教科書体 NP" panose="02020400000000000000" pitchFamily="18" charset="-128"/>
            </a:endParaRPr>
          </a:p>
        </p:txBody>
      </p:sp>
      <p:pic>
        <p:nvPicPr>
          <p:cNvPr id="19" name="図 18">
            <a:extLst>
              <a:ext uri="{FF2B5EF4-FFF2-40B4-BE49-F238E27FC236}">
                <a16:creationId xmlns:a16="http://schemas.microsoft.com/office/drawing/2014/main" id="{E85501B5-AAB6-DD4C-5B36-8A8065F3F1CE}"/>
              </a:ext>
            </a:extLst>
          </p:cNvPr>
          <p:cNvPicPr>
            <a:picLocks noChangeAspect="1"/>
          </p:cNvPicPr>
          <p:nvPr/>
        </p:nvPicPr>
        <p:blipFill>
          <a:blip r:embed="rId8"/>
          <a:stretch>
            <a:fillRect/>
          </a:stretch>
        </p:blipFill>
        <p:spPr>
          <a:xfrm>
            <a:off x="664972" y="1395085"/>
            <a:ext cx="3150781" cy="2043750"/>
          </a:xfrm>
          <a:prstGeom prst="rect">
            <a:avLst/>
          </a:prstGeom>
        </p:spPr>
      </p:pic>
      <p:sp>
        <p:nvSpPr>
          <p:cNvPr id="20" name="テキスト ボックス 19">
            <a:extLst>
              <a:ext uri="{FF2B5EF4-FFF2-40B4-BE49-F238E27FC236}">
                <a16:creationId xmlns:a16="http://schemas.microsoft.com/office/drawing/2014/main" id="{55FF38BC-3120-EC73-EBE3-6BD235050E98}"/>
              </a:ext>
            </a:extLst>
          </p:cNvPr>
          <p:cNvSpPr txBox="1"/>
          <p:nvPr/>
        </p:nvSpPr>
        <p:spPr>
          <a:xfrm>
            <a:off x="436866" y="10364313"/>
            <a:ext cx="1869423" cy="276999"/>
          </a:xfrm>
          <a:prstGeom prst="rect">
            <a:avLst/>
          </a:prstGeom>
          <a:noFill/>
        </p:spPr>
        <p:txBody>
          <a:bodyPr wrap="none" rtlCol="0">
            <a:spAutoFit/>
          </a:bodyPr>
          <a:lstStyle/>
          <a:p>
            <a:r>
              <a:rPr lang="ja-JP" altLang="en-US" sz="1200" dirty="0">
                <a:latin typeface="UD デジタル 教科書体 NP" panose="02020400000000000000" pitchFamily="18" charset="-128"/>
                <a:ea typeface="UD デジタル 教科書体 NP" panose="02020400000000000000" pitchFamily="18" charset="-128"/>
              </a:rPr>
              <a:t>図</a:t>
            </a:r>
            <a:r>
              <a:rPr lang="en-US" altLang="ja-JP" sz="1200" dirty="0">
                <a:latin typeface="UD デジタル 教科書体 NP" panose="02020400000000000000" pitchFamily="18" charset="-128"/>
                <a:ea typeface="UD デジタル 教科書体 NP" panose="02020400000000000000" pitchFamily="18" charset="-128"/>
              </a:rPr>
              <a:t>2.1 </a:t>
            </a:r>
            <a:r>
              <a:rPr lang="ja-JP" altLang="en-US" sz="1200" dirty="0">
                <a:latin typeface="UD デジタル 教科書体 NP" panose="02020400000000000000" pitchFamily="18" charset="-128"/>
                <a:ea typeface="UD デジタル 教科書体 NP" panose="02020400000000000000" pitchFamily="18" charset="-128"/>
              </a:rPr>
              <a:t>パッケージの役割</a:t>
            </a:r>
            <a:endParaRPr kumimoji="1" lang="ja-JP" altLang="en-US" sz="1200" dirty="0">
              <a:latin typeface="UD デジタル 教科書体 NP" panose="02020400000000000000" pitchFamily="18" charset="-128"/>
              <a:ea typeface="UD デジタル 教科書体 NP" panose="02020400000000000000" pitchFamily="18" charset="-128"/>
            </a:endParaRPr>
          </a:p>
        </p:txBody>
      </p:sp>
    </p:spTree>
    <p:extLst>
      <p:ext uri="{BB962C8B-B14F-4D97-AF65-F5344CB8AC3E}">
        <p14:creationId xmlns:p14="http://schemas.microsoft.com/office/powerpoint/2010/main" val="3609020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D8C0B5-06BB-41B2-8E22-3BCAD69EBEF4}"/>
              </a:ext>
            </a:extLst>
          </p:cNvPr>
          <p:cNvSpPr>
            <a:spLocks noGrp="1"/>
          </p:cNvSpPr>
          <p:nvPr>
            <p:ph type="title"/>
          </p:nvPr>
        </p:nvSpPr>
        <p:spPr/>
        <p:txBody>
          <a:bodyPr/>
          <a:lstStyle/>
          <a:p>
            <a:r>
              <a:rPr lang="ja-JP" altLang="en-US" dirty="0"/>
              <a:t>振舞いモデル</a:t>
            </a:r>
            <a:endParaRPr kumimoji="1" lang="ja-JP" altLang="en-US" dirty="0"/>
          </a:p>
        </p:txBody>
      </p:sp>
      <p:sp>
        <p:nvSpPr>
          <p:cNvPr id="5" name="コンテンツ プレースホルダー 4">
            <a:extLst>
              <a:ext uri="{FF2B5EF4-FFF2-40B4-BE49-F238E27FC236}">
                <a16:creationId xmlns:a16="http://schemas.microsoft.com/office/drawing/2014/main" id="{21492ACA-CEBB-4A08-A6B6-1B760833EEA5}"/>
              </a:ext>
            </a:extLst>
          </p:cNvPr>
          <p:cNvSpPr>
            <a:spLocks noGrp="1"/>
          </p:cNvSpPr>
          <p:nvPr>
            <p:ph idx="1"/>
          </p:nvPr>
        </p:nvSpPr>
        <p:spPr/>
        <p:txBody>
          <a:bodyPr/>
          <a:lstStyle/>
          <a:p>
            <a:r>
              <a:rPr kumimoji="1" lang="ja-JP" altLang="en-US" dirty="0"/>
              <a:t>ここに振舞いのモデルを書く</a:t>
            </a:r>
          </a:p>
        </p:txBody>
      </p:sp>
      <p:pic>
        <p:nvPicPr>
          <p:cNvPr id="3" name="図 2">
            <a:extLst>
              <a:ext uri="{FF2B5EF4-FFF2-40B4-BE49-F238E27FC236}">
                <a16:creationId xmlns:a16="http://schemas.microsoft.com/office/drawing/2014/main" id="{B464162A-DFCB-AE77-0230-572F759F1B9C}"/>
              </a:ext>
            </a:extLst>
          </p:cNvPr>
          <p:cNvPicPr>
            <a:picLocks noChangeAspect="1"/>
          </p:cNvPicPr>
          <p:nvPr/>
        </p:nvPicPr>
        <p:blipFill>
          <a:blip r:embed="rId2"/>
          <a:stretch>
            <a:fillRect/>
          </a:stretch>
        </p:blipFill>
        <p:spPr>
          <a:xfrm>
            <a:off x="13188644" y="7870"/>
            <a:ext cx="1782501" cy="561372"/>
          </a:xfrm>
          <a:prstGeom prst="rect">
            <a:avLst/>
          </a:prstGeom>
        </p:spPr>
      </p:pic>
    </p:spTree>
    <p:extLst>
      <p:ext uri="{BB962C8B-B14F-4D97-AF65-F5344CB8AC3E}">
        <p14:creationId xmlns:p14="http://schemas.microsoft.com/office/powerpoint/2010/main" val="1167203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5C9B4A-2DC2-489D-8E52-893A4ED8479E}"/>
              </a:ext>
            </a:extLst>
          </p:cNvPr>
          <p:cNvSpPr>
            <a:spLocks noGrp="1"/>
          </p:cNvSpPr>
          <p:nvPr>
            <p:ph type="title"/>
          </p:nvPr>
        </p:nvSpPr>
        <p:spPr/>
        <p:txBody>
          <a:bodyPr/>
          <a:lstStyle/>
          <a:p>
            <a:r>
              <a:rPr lang="ja-JP" altLang="en-US" dirty="0"/>
              <a:t>工夫点（最終頁とする）</a:t>
            </a:r>
            <a:endParaRPr kumimoji="1" lang="ja-JP" altLang="en-US" dirty="0"/>
          </a:p>
        </p:txBody>
      </p:sp>
      <p:sp>
        <p:nvSpPr>
          <p:cNvPr id="3" name="コンテンツ プレースホルダー 2">
            <a:extLst>
              <a:ext uri="{FF2B5EF4-FFF2-40B4-BE49-F238E27FC236}">
                <a16:creationId xmlns:a16="http://schemas.microsoft.com/office/drawing/2014/main" id="{D4651C66-4CA5-44C5-9C2F-0F0EC6F6B6FA}"/>
              </a:ext>
            </a:extLst>
          </p:cNvPr>
          <p:cNvSpPr>
            <a:spLocks noGrp="1"/>
          </p:cNvSpPr>
          <p:nvPr>
            <p:ph idx="1"/>
          </p:nvPr>
        </p:nvSpPr>
        <p:spPr/>
        <p:txBody>
          <a:bodyPr/>
          <a:lstStyle/>
          <a:p>
            <a:r>
              <a:rPr kumimoji="1" lang="ja-JP" altLang="en-US" dirty="0"/>
              <a:t>ここに選択した機能を実現するための工夫点を書く</a:t>
            </a:r>
            <a:endParaRPr kumimoji="1" lang="en-US" altLang="ja-JP" dirty="0"/>
          </a:p>
          <a:p>
            <a:r>
              <a:rPr lang="ja-JP" altLang="en-US" dirty="0"/>
              <a:t>課題（問題）、対策、効果が分かる形で書く</a:t>
            </a:r>
            <a:r>
              <a:rPr lang="en-US" altLang="ja-JP" dirty="0"/>
              <a:t>…</a:t>
            </a:r>
            <a:r>
              <a:rPr lang="ja-JP" altLang="en-US" dirty="0"/>
              <a:t>などなど</a:t>
            </a:r>
            <a:endParaRPr lang="en-US" altLang="ja-JP" dirty="0"/>
          </a:p>
          <a:p>
            <a:endParaRPr kumimoji="1" lang="en-US" altLang="ja-JP" dirty="0"/>
          </a:p>
          <a:p>
            <a:r>
              <a:rPr lang="ja-JP" altLang="en-US"/>
              <a:t>工夫点を記載する場合でも、最大ページ数は変わらない。</a:t>
            </a:r>
            <a:endParaRPr lang="en-US" altLang="ja-JP" dirty="0"/>
          </a:p>
        </p:txBody>
      </p:sp>
      <p:pic>
        <p:nvPicPr>
          <p:cNvPr id="4" name="図 3">
            <a:extLst>
              <a:ext uri="{FF2B5EF4-FFF2-40B4-BE49-F238E27FC236}">
                <a16:creationId xmlns:a16="http://schemas.microsoft.com/office/drawing/2014/main" id="{0D6C1621-635F-D93E-0B7D-9404324AC636}"/>
              </a:ext>
            </a:extLst>
          </p:cNvPr>
          <p:cNvPicPr>
            <a:picLocks noChangeAspect="1"/>
          </p:cNvPicPr>
          <p:nvPr/>
        </p:nvPicPr>
        <p:blipFill>
          <a:blip r:embed="rId2"/>
          <a:stretch>
            <a:fillRect/>
          </a:stretch>
        </p:blipFill>
        <p:spPr>
          <a:xfrm>
            <a:off x="13188644" y="7870"/>
            <a:ext cx="1782501" cy="561372"/>
          </a:xfrm>
          <a:prstGeom prst="rect">
            <a:avLst/>
          </a:prstGeom>
        </p:spPr>
      </p:pic>
    </p:spTree>
    <p:extLst>
      <p:ext uri="{BB962C8B-B14F-4D97-AF65-F5344CB8AC3E}">
        <p14:creationId xmlns:p14="http://schemas.microsoft.com/office/powerpoint/2010/main" val="3238716692"/>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デザインの設定">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32208</TotalTime>
  <Words>808</Words>
  <Application>Microsoft Office PowerPoint</Application>
  <PresentationFormat>ユーザー設定</PresentationFormat>
  <Paragraphs>104</Paragraphs>
  <Slides>5</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3</vt:i4>
      </vt:variant>
      <vt:variant>
        <vt:lpstr>スライド タイトル</vt:lpstr>
      </vt:variant>
      <vt:variant>
        <vt:i4>5</vt:i4>
      </vt:variant>
    </vt:vector>
  </HeadingPairs>
  <TitlesOfParts>
    <vt:vector size="17" baseType="lpstr">
      <vt:lpstr>HG丸ｺﾞｼｯｸM-PRO</vt:lpstr>
      <vt:lpstr>ＭＳ Ｐゴシック</vt:lpstr>
      <vt:lpstr>UD デジタル 教科書体 NP</vt:lpstr>
      <vt:lpstr>游ゴシック</vt:lpstr>
      <vt:lpstr>游ゴシック Light</vt:lpstr>
      <vt:lpstr>Arial</vt:lpstr>
      <vt:lpstr>Calibri</vt:lpstr>
      <vt:lpstr>Calibri Light</vt:lpstr>
      <vt:lpstr>Times New Roman</vt:lpstr>
      <vt:lpstr>アブストラクトページ用（プライマリークラス）</vt:lpstr>
      <vt:lpstr>デザインの設定</vt:lpstr>
      <vt:lpstr>1_デザインの設定</vt:lpstr>
      <vt:lpstr>PowerPoint プレゼンテーション</vt:lpstr>
      <vt:lpstr>PowerPoint プレゼンテーション</vt:lpstr>
      <vt:lpstr>PowerPoint プレゼンテーション</vt:lpstr>
      <vt:lpstr>振舞いモデル</vt:lpstr>
      <vt:lpstr>工夫点（最終頁とする）</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モデルテンプレート</dc:title>
  <dc:creator>ETロボコン実行委員会</dc:creator>
  <cp:lastModifiedBy>妹葉 智紀</cp:lastModifiedBy>
  <cp:revision>267</cp:revision>
  <cp:lastPrinted>2018-04-01T05:10:42Z</cp:lastPrinted>
  <dcterms:created xsi:type="dcterms:W3CDTF">2002-02-28T07:41:56Z</dcterms:created>
  <dcterms:modified xsi:type="dcterms:W3CDTF">2025-07-20T05:19:48Z</dcterms:modified>
  <cp:contentStatus/>
</cp:coreProperties>
</file>