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CFF"/>
    <a:srgbClr val="FFCC99"/>
    <a:srgbClr val="FFFFCC"/>
    <a:srgbClr val="CCFFFF"/>
    <a:srgbClr val="CCFFCC"/>
    <a:srgbClr val="FFCC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9E59B-CE08-B8FC-8014-301D2E595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55ED0-A515-5424-02A3-143CAA52D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4DD5A-B45B-266B-F721-6CD7C7A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3994C6-51EE-7501-E4C3-C314D626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ECD1E-B4DA-C072-3FCD-DFFA5FFA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7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85135-8A10-3372-F2C0-EBD5D4AF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5653D2-E86C-D6B5-0374-FE236F5C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36965-FA71-A553-5EBD-AF13BD91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DC543D-5549-4194-F996-E3CB2F34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D759A4-AEF6-BF5F-5603-D98451A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FDE865-CDD5-8A76-DABB-D0CE73311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89BBEA-23F9-57A6-B2C1-54085F13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2E07CD-4074-8B2E-0747-86FFE17F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AE005-229B-F5BA-AF90-FEAE356D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444FE-FC24-8899-3F01-6747B536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6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59298-B6A5-0873-5871-82F6B2DF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C367D-B229-202A-C1A7-3DCC648D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7CF4C-9CB3-0C5D-1F06-FF2A8451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4CF3-E8C0-4DAF-D179-06E48E85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66644-D03E-A820-6E91-41693115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980F4-DAC4-E2F0-4A87-5F7895C6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CE234-53C3-6752-9201-521EB202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AAA9F0-15BF-87E5-B320-6316DAF1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D0E0F-94CF-B4D4-844B-54B60165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78E30A-FC97-2341-A53C-3363852A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5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96820-6271-BC82-B473-7B4C9FF5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FAF395-FE1D-58DC-12FA-672F18A5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338DA0-01FF-F0CE-6B7C-8387C468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AD6883-A270-112C-DA4E-17095B2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B6918-0589-E6F7-3E66-80B711BD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F4908C-4CDA-EADC-71A2-E6C564B9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52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D201F-EF28-609D-797C-A1D25B21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5C2850-5C9D-EF98-A6A3-1DC29365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DCE4A0-9329-59C7-6869-D034DA85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20F5DE-1B31-58FC-D734-94F093B25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2D6AC7-EEDB-A546-1C51-97C399B25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190B01-5970-5DF2-9250-B69EE79A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F1F045-DE0B-A3D7-E455-D7488153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552EF5-F7AD-EDAA-9D38-0B7CC4DB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56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33B0-EBD1-7747-57BB-D0AFCAAE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7AB927-680E-D66C-9DF5-4B4179E5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E27310-65A9-F920-FA5E-A0FFDDEF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AC567-784D-5FBE-A5FB-96881C13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1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EAF505-377E-7FB3-450E-B1D2890E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C9D357-1634-4D17-8ACA-3AB4C2A7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DDAB54-6E15-9DF5-C53D-F53BA10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43F7E-0F17-9D3C-6F43-F1655C2E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9E9DA3-42AA-A6F7-1B98-B2578281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557E-B2F6-F260-10C0-4BD5E3B8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98271-618B-9CBA-084D-45A3D96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185FF-9D1E-8CBA-94CB-69C28CBC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E4C3B0-6996-FFC0-71A7-0B3C9650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6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A7EE8-7F6F-E647-73C7-F324BC65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DE8BB6-59E9-2DE0-EA35-DC4F57A07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178F2-07E9-8C53-A745-936AA4D9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D81AF0-3D31-D8B8-5C04-C726B412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53380F-E37A-DCB0-D632-67FF4C55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E5C2C7-710B-5F3D-FD11-E0727CDF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F66AE2-9B84-68C3-2D4F-CD6BF61A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4E1848-0FDB-0F9E-80EF-01550511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5C235-6DF5-8B58-766E-CFD0CA1E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4930B-56E1-449A-AE1D-0B3C466AB78F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EC24D-F6E7-612F-1323-98FBC444E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A9FEFA-7931-2002-45F9-F4AFF707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895E8-D619-4BAA-B08E-E357B7749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1A1C322-BB6E-DA2E-3AD4-59877414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00898"/>
              </p:ext>
            </p:extLst>
          </p:nvPr>
        </p:nvGraphicFramePr>
        <p:xfrm>
          <a:off x="2041071" y="719666"/>
          <a:ext cx="5992586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2603">
                  <a:extLst>
                    <a:ext uri="{9D8B030D-6E8A-4147-A177-3AD203B41FA5}">
                      <a16:colId xmlns:a16="http://schemas.microsoft.com/office/drawing/2014/main" val="165983820"/>
                    </a:ext>
                  </a:extLst>
                </a:gridCol>
                <a:gridCol w="5109983">
                  <a:extLst>
                    <a:ext uri="{9D8B030D-6E8A-4147-A177-3AD203B41FA5}">
                      <a16:colId xmlns:a16="http://schemas.microsoft.com/office/drawing/2014/main" val="104605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意思</a:t>
                      </a:r>
                      <a:endParaRPr kumimoji="1" lang="en-US" altLang="ja-JP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決定</a:t>
                      </a:r>
                      <a:endParaRPr kumimoji="1" lang="en-US" altLang="ja-JP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記憶領域パッケージから取り出したデータを基に駆動パッケージへの命令を決定する。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9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駆動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デバイスパッケージを介して、走行体の各種モーターに命令を出力する。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8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知覚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デバイスパッケージを介して、走行体の各種センサからデータを取得する。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7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記憶</a:t>
                      </a:r>
                      <a:endParaRPr kumimoji="1" lang="en-US" altLang="ja-JP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領域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知覚パッケージから意思決定パッケージへのデータの受け渡しに用いる。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また、一定期間の過去の走行データを保持する。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9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デバ</a:t>
                      </a:r>
                      <a:endParaRPr kumimoji="1" lang="en-US" altLang="ja-JP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イス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走行体の各種センサ、モーターへの入出力を管理する。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02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8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</TotalTime>
  <Words>95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妹葉 智紀</dc:creator>
  <cp:lastModifiedBy>妹葉 智紀</cp:lastModifiedBy>
  <cp:revision>7</cp:revision>
  <dcterms:created xsi:type="dcterms:W3CDTF">2025-07-13T08:00:12Z</dcterms:created>
  <dcterms:modified xsi:type="dcterms:W3CDTF">2025-07-20T05:05:29Z</dcterms:modified>
</cp:coreProperties>
</file>