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905E9-E937-8113-6158-407B619A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691DEA-7F21-5ADF-F942-8B81C9F9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AB232-0218-7DEB-08A1-0E30F0C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9FEE-109F-DCBF-BAB3-0975803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CD9C0-865E-F0AB-FE5A-8EBD7457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53313-8375-CE57-6106-C86B2F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00DB7-552A-A83C-5871-00CE559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F5843-1AE1-0B56-64DA-BB99AE2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8811D-FF3F-2950-CC77-1FBAA69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B7153-DA61-AC62-189D-425F163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E903E8-8F04-E09B-DE32-2AAFAF19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5BD19-788A-85CC-8704-DF284EF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FFBF-5354-8D8C-BDA2-BAE584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B6B92-8B30-2F48-6027-215257F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04319-51E4-4359-0E1B-D5A301B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2E5BC-F669-B5D1-B75F-32A77F3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840F-86B1-0CCA-DB30-D4DC3AE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8447B-FE6A-9658-EAD8-58272C1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BE74-830F-8582-2981-D4C26AF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AF1BE-8062-8E76-A9BE-879B5D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A607C-C81A-E441-A600-2F7B886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F108C-189F-3756-ABF1-F212D0C1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44522-2716-96AB-F3BA-BEB09D5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4653E-5782-4CFB-D122-3FAD816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A535-0AC6-9AEB-35E8-FCAB9E4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751F-0E52-D300-CE77-F05E497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48545-5600-37B2-F5A9-68551CF9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42C0CD-F8F7-1479-E693-9361CFA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C79FA-6078-DCF7-04D6-AEA5B39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68E10-AD2B-29CD-4DBC-52BD5928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1A7D0-C532-F54C-9754-4260CA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8D595-BBF7-8A5F-4106-1D91055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FC7C-DC88-3163-D834-0CC4A37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AC8EA-BA99-3A0E-466D-0DF6031C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324A4-B887-4747-5AD9-C1F1A289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5CE8-160B-9DB3-C80F-239842E7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578EC0-455B-64A5-E844-B3BECD3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5F216-9AA4-FB0A-49A5-517EAF5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F233B-FDAA-46AA-8BA5-3DCBA23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80A3-7A40-0BC9-E212-58CFBA78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801AED-35AE-A3F4-4605-2BAC032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24CAD7-BE36-1757-CF3C-5474623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1368C-96DB-DFB9-EAFC-99583B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668598-AA90-98B4-0E32-4308F6C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C8C056-B70D-4F46-690E-7DFBE15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5D567-1FB0-586A-0F0C-325A441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8939-BBA5-DC30-CC27-8BC1505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5B484-A8C6-0789-17C1-62186FE9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2176A-07C0-6C91-B2EC-D7BEA939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1B17A-2311-A047-ADEE-4EE22F77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84B4F-8E6B-0FE4-EDA7-29504EF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3564A-749A-320F-D12B-FF14CF51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213D-F6EA-BE5A-523F-D364CA1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86CD2-B7E6-AE55-19DF-3F553D53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C5DB6-8ED7-C96D-37C1-6263B8D4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77D59-5A5E-B3CD-012D-A0247AB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0165-3403-4878-B561-492C0A3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00C90-A21D-44E3-EB6E-2FF0CCF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1203C0-339E-375E-0BEA-991B3D67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97FA4-E4A4-EA00-98B1-F73C8463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A550-203D-5163-14CC-927881691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4E15-3BC5-45B9-8454-684F40C4C011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2E66-510C-B5CE-9AAB-6F3791B5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5A61F-66B8-F76B-BD6C-4E57D037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FBD7B04-1FFC-525C-A403-FFC7BEAE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54223"/>
              </p:ext>
            </p:extLst>
          </p:nvPr>
        </p:nvGraphicFramePr>
        <p:xfrm>
          <a:off x="1974890" y="67056"/>
          <a:ext cx="3127462" cy="6522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694">
                  <a:extLst>
                    <a:ext uri="{9D8B030D-6E8A-4147-A177-3AD203B41FA5}">
                      <a16:colId xmlns:a16="http://schemas.microsoft.com/office/drawing/2014/main" val="96474671"/>
                    </a:ext>
                  </a:extLst>
                </a:gridCol>
                <a:gridCol w="2334768">
                  <a:extLst>
                    <a:ext uri="{9D8B030D-6E8A-4147-A177-3AD203B41FA5}">
                      <a16:colId xmlns:a16="http://schemas.microsoft.com/office/drawing/2014/main" val="210107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ユース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ケース名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バーチャル運転手に目的地までの運転を依頼する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1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競技者はマップ情報</a:t>
                      </a:r>
                      <a:r>
                        <a:rPr kumimoji="1" lang="en-US" altLang="ja-JP" sz="1100" dirty="0"/>
                        <a:t>(</a:t>
                      </a:r>
                      <a:r>
                        <a:rPr kumimoji="1" lang="ja-JP" altLang="en-US" sz="1100" dirty="0"/>
                        <a:t>目的地、各分岐での進行方向、分岐合図</a:t>
                      </a:r>
                      <a:r>
                        <a:rPr kumimoji="1" lang="en-US" altLang="ja-JP" sz="1100" dirty="0"/>
                        <a:t>)</a:t>
                      </a:r>
                      <a:r>
                        <a:rPr kumimoji="1" lang="ja-JP" altLang="en-US" sz="1100" dirty="0"/>
                        <a:t>とともにをバーチャル運転手に運転を依頼する。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バーチャル運転手は地図情報を基にダブルループに侵入し、各ゲートを正しい方向から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度のみ通過した後、ダブルループを脱出する。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21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アクター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事前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走行体が</a:t>
                      </a:r>
                      <a:r>
                        <a:rPr kumimoji="1" lang="en-US" altLang="ja-JP" sz="1100" dirty="0"/>
                        <a:t>LAP</a:t>
                      </a:r>
                      <a:r>
                        <a:rPr kumimoji="1" lang="ja-JP" altLang="en-US" sz="1100" dirty="0"/>
                        <a:t>からダブルループまでのライン上に存在する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事後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走行体がダブルループからスマートキャリーツインまでのライン上に存在する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8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基本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①競技者はバーチャル運転手にマップ情報を伝えて運転を依頼する</a:t>
                      </a:r>
                      <a:endParaRPr kumimoji="1" lang="en-US" altLang="ja-JP" sz="1100" dirty="0"/>
                    </a:p>
                    <a:p>
                      <a:r>
                        <a:rPr kumimoji="1" lang="en-US" altLang="ja-JP" sz="1100" dirty="0"/>
                        <a:t>(UC_001)</a:t>
                      </a:r>
                    </a:p>
                    <a:p>
                      <a:r>
                        <a:rPr kumimoji="1" lang="ja-JP" altLang="en-US" sz="1100" dirty="0"/>
                        <a:t>②バーチャル運転手はマップを記憶する</a:t>
                      </a:r>
                      <a:r>
                        <a:rPr kumimoji="1" lang="en-US" altLang="ja-JP" sz="1100" dirty="0"/>
                        <a:t>(UC_005)</a:t>
                      </a:r>
                    </a:p>
                    <a:p>
                      <a:r>
                        <a:rPr kumimoji="1" lang="ja-JP" altLang="en-US" sz="1100" dirty="0"/>
                        <a:t>③バーチャル運転手はラインに沿って走行体を走行させる</a:t>
                      </a:r>
                      <a:r>
                        <a:rPr kumimoji="1" lang="en-US" altLang="ja-JP" sz="1100" dirty="0"/>
                        <a:t>(UC_002)</a:t>
                      </a:r>
                    </a:p>
                    <a:p>
                      <a:r>
                        <a:rPr kumimoji="1" lang="ja-JP" altLang="en-US" sz="1100" dirty="0"/>
                        <a:t>④走行体が分岐合図を検知した場合、バーチャル運転手はマップ情報に基づいて進路を決定する</a:t>
                      </a:r>
                      <a:r>
                        <a:rPr kumimoji="1" lang="en-US" altLang="ja-JP" sz="1100" dirty="0"/>
                        <a:t>(UC_004)</a:t>
                      </a:r>
                    </a:p>
                    <a:p>
                      <a:r>
                        <a:rPr kumimoji="1" lang="ja-JP" altLang="en-US" sz="1100" dirty="0"/>
                        <a:t>⑤上記②～④を目的地に到達するまで繰り返す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代替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基本フロー③にて走行体がライン上から逸脱した場合、直前の動作を巻き戻してライン上に復帰する</a:t>
                      </a:r>
                      <a:r>
                        <a:rPr kumimoji="1" lang="en-US" altLang="ja-JP" sz="1100" dirty="0"/>
                        <a:t>(</a:t>
                      </a:r>
                      <a:r>
                        <a:rPr kumimoji="1" lang="ja-JP" altLang="en-US" sz="1100" dirty="0"/>
                        <a:t>緩和</a:t>
                      </a:r>
                      <a:r>
                        <a:rPr kumimoji="1" lang="en-US" altLang="ja-JP" sz="1100" dirty="0"/>
                        <a:t>UC_001)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216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6</cp:revision>
  <dcterms:created xsi:type="dcterms:W3CDTF">2025-08-05T13:22:31Z</dcterms:created>
  <dcterms:modified xsi:type="dcterms:W3CDTF">2025-08-09T02:31:19Z</dcterms:modified>
</cp:coreProperties>
</file>