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67" autoAdjust="0"/>
    <p:restoredTop sz="94660"/>
  </p:normalViewPr>
  <p:slideViewPr>
    <p:cSldViewPr showGuides="1">
      <p:cViewPr>
        <p:scale>
          <a:sx n="75" d="100"/>
          <a:sy n="75" d="100"/>
        </p:scale>
        <p:origin x="930" y="29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8/5/2025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3"/>
            <a:ext cx="7720755" cy="389749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a:t>
            </a:r>
            <a:endParaRPr lang="en-US" altLang="ja-JP" sz="1200" b="1"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つまり、バーチャル運転手に青ライン検知後の分岐方向を順を追って教えておくことで、分岐を誤らずに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その際走行体が左右どちらのラインエッジを走行しているかは問わない。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走行する。この時、最初に目指す方向が右であることをバーチャル運転</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は可能な限り右を目指して走行する。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ただし、限りなくライン上を走行する特性により、結果として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endPar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の示すように、より右にあるライン上をトレースしながら走行する。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4550478"/>
            <a:ext cx="7720755" cy="590799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からみたシステムの入り口となるユースケース「バーチャル運転手に目的地までの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7873249" y="648544"/>
            <a:ext cx="7093607" cy="9809930"/>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8" name="図 7">
            <a:extLst>
              <a:ext uri="{FF2B5EF4-FFF2-40B4-BE49-F238E27FC236}">
                <a16:creationId xmlns:a16="http://schemas.microsoft.com/office/drawing/2014/main" id="{AF7C4DBA-4570-F1B2-2DE4-F63578803E23}"/>
              </a:ext>
            </a:extLst>
          </p:cNvPr>
          <p:cNvPicPr>
            <a:picLocks noChangeAspect="1"/>
          </p:cNvPicPr>
          <p:nvPr/>
        </p:nvPicPr>
        <p:blipFill>
          <a:blip r:embed="rId9"/>
          <a:stretch>
            <a:fillRect/>
          </a:stretch>
        </p:blipFill>
        <p:spPr>
          <a:xfrm>
            <a:off x="5379491" y="1817514"/>
            <a:ext cx="2270732" cy="2520929"/>
          </a:xfrm>
          <a:prstGeom prst="rect">
            <a:avLst/>
          </a:prstGeom>
        </p:spPr>
      </p:pic>
      <p:sp>
        <p:nvSpPr>
          <p:cNvPr id="13" name="テキスト ボックス 12">
            <a:extLst>
              <a:ext uri="{FF2B5EF4-FFF2-40B4-BE49-F238E27FC236}">
                <a16:creationId xmlns:a16="http://schemas.microsoft.com/office/drawing/2014/main" id="{81731CA3-517B-2FBA-E335-F9B8ED9FF651}"/>
              </a:ext>
            </a:extLst>
          </p:cNvPr>
          <p:cNvSpPr txBox="1"/>
          <p:nvPr/>
        </p:nvSpPr>
        <p:spPr>
          <a:xfrm>
            <a:off x="5741584" y="4265786"/>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pic>
        <p:nvPicPr>
          <p:cNvPr id="20" name="図 19">
            <a:extLst>
              <a:ext uri="{FF2B5EF4-FFF2-40B4-BE49-F238E27FC236}">
                <a16:creationId xmlns:a16="http://schemas.microsoft.com/office/drawing/2014/main" id="{A19ABE60-8B55-8221-8F28-4EA3483CD853}"/>
              </a:ext>
            </a:extLst>
          </p:cNvPr>
          <p:cNvPicPr>
            <a:picLocks noChangeAspect="1"/>
          </p:cNvPicPr>
          <p:nvPr/>
        </p:nvPicPr>
        <p:blipFill>
          <a:blip r:embed="rId10"/>
          <a:stretch>
            <a:fillRect/>
          </a:stretch>
        </p:blipFill>
        <p:spPr>
          <a:xfrm>
            <a:off x="194188" y="5496473"/>
            <a:ext cx="4886735" cy="4673969"/>
          </a:xfrm>
          <a:prstGeom prst="rect">
            <a:avLst/>
          </a:prstGeom>
        </p:spPr>
      </p:pic>
      <p:sp>
        <p:nvSpPr>
          <p:cNvPr id="26" name="テキスト ボックス 25">
            <a:extLst>
              <a:ext uri="{FF2B5EF4-FFF2-40B4-BE49-F238E27FC236}">
                <a16:creationId xmlns:a16="http://schemas.microsoft.com/office/drawing/2014/main" id="{8C10B89A-D9F0-F9E9-20DF-8F330F475056}"/>
              </a:ext>
            </a:extLst>
          </p:cNvPr>
          <p:cNvSpPr txBox="1"/>
          <p:nvPr/>
        </p:nvSpPr>
        <p:spPr>
          <a:xfrm>
            <a:off x="1552251" y="1013944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5433626" y="10173779"/>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0" name="図 29">
            <a:extLst>
              <a:ext uri="{FF2B5EF4-FFF2-40B4-BE49-F238E27FC236}">
                <a16:creationId xmlns:a16="http://schemas.microsoft.com/office/drawing/2014/main" id="{ACECE681-2B52-E5D3-B89B-FE8DE2D46C47}"/>
              </a:ext>
            </a:extLst>
          </p:cNvPr>
          <p:cNvPicPr>
            <a:picLocks noChangeAspect="1"/>
          </p:cNvPicPr>
          <p:nvPr/>
        </p:nvPicPr>
        <p:blipFill>
          <a:blip r:embed="rId11"/>
          <a:stretch>
            <a:fillRect/>
          </a:stretch>
        </p:blipFill>
        <p:spPr>
          <a:xfrm>
            <a:off x="5063210" y="5178135"/>
            <a:ext cx="2736304" cy="507217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32926</TotalTime>
  <Words>693</Words>
  <Application>Microsoft Office PowerPoint</Application>
  <PresentationFormat>ユーザー設定</PresentationFormat>
  <Paragraphs>88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288</cp:revision>
  <cp:lastPrinted>2018-04-01T05:10:42Z</cp:lastPrinted>
  <dcterms:created xsi:type="dcterms:W3CDTF">2002-02-28T07:41:56Z</dcterms:created>
  <dcterms:modified xsi:type="dcterms:W3CDTF">2025-08-05T22:12:21Z</dcterms:modified>
  <cp:contentStatus/>
</cp:coreProperties>
</file>