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varScale="1">
        <p:scale>
          <a:sx n="55" d="100"/>
          <a:sy n="55" d="100"/>
        </p:scale>
        <p:origin x="974" y="48"/>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8/11/2025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9560781" y="651211"/>
            <a:ext cx="5471078" cy="991951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競技者からバーチャル運転手への運転依頼時、同時に地図情報を引き渡す。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地図情報とは「目的地」に至るまでの「分岐合図」と「進行方向」の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リストで構成される。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ダブルループのコースにおい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ては、「分岐合図」はすべて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「青ライン検知」となる。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と図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4"/>
            <a:ext cx="9408286" cy="322618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そのため、バーチャル運転手に青ライン検知後の分岐方向を順を追って教えておくことで、分岐を誤らずにダブルループを走行する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の個所では黒色のラインをトレースして走行する。その際走行体が左右どちらの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の示すように、より右にあるライン上を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3879166"/>
            <a:ext cx="9984841" cy="6691559"/>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「バーチャル運転手」と「走行システム」の</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つのシステムに整理した。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7873249" y="3549045"/>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sp>
        <p:nvSpPr>
          <p:cNvPr id="26" name="テキスト ボックス 25">
            <a:extLst>
              <a:ext uri="{FF2B5EF4-FFF2-40B4-BE49-F238E27FC236}">
                <a16:creationId xmlns:a16="http://schemas.microsoft.com/office/drawing/2014/main" id="{8C10B89A-D9F0-F9E9-20DF-8F330F475056}"/>
              </a:ext>
            </a:extLst>
          </p:cNvPr>
          <p:cNvSpPr txBox="1"/>
          <p:nvPr/>
        </p:nvSpPr>
        <p:spPr>
          <a:xfrm>
            <a:off x="2548588" y="10306093"/>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7472550" y="1030609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94918EC5-28EF-5E3A-7C2A-2548814766FE}"/>
              </a:ext>
            </a:extLst>
          </p:cNvPr>
          <p:cNvPicPr>
            <a:picLocks noChangeAspect="1"/>
          </p:cNvPicPr>
          <p:nvPr/>
        </p:nvPicPr>
        <p:blipFill>
          <a:blip r:embed="rId9"/>
          <a:stretch>
            <a:fillRect/>
          </a:stretch>
        </p:blipFill>
        <p:spPr>
          <a:xfrm>
            <a:off x="214859" y="5129882"/>
            <a:ext cx="6936320" cy="5180526"/>
          </a:xfrm>
          <a:prstGeom prst="rect">
            <a:avLst/>
          </a:prstGeom>
        </p:spPr>
      </p:pic>
      <p:pic>
        <p:nvPicPr>
          <p:cNvPr id="3" name="図 2">
            <a:extLst>
              <a:ext uri="{FF2B5EF4-FFF2-40B4-BE49-F238E27FC236}">
                <a16:creationId xmlns:a16="http://schemas.microsoft.com/office/drawing/2014/main" id="{60BD8208-AE95-B076-782F-062A4EE23DFE}"/>
              </a:ext>
            </a:extLst>
          </p:cNvPr>
          <p:cNvPicPr>
            <a:picLocks noChangeAspect="1"/>
          </p:cNvPicPr>
          <p:nvPr/>
        </p:nvPicPr>
        <p:blipFill>
          <a:blip r:embed="rId10"/>
          <a:stretch>
            <a:fillRect/>
          </a:stretch>
        </p:blipFill>
        <p:spPr>
          <a:xfrm>
            <a:off x="7134930" y="3999025"/>
            <a:ext cx="2974019" cy="6243425"/>
          </a:xfrm>
          <a:prstGeom prst="rect">
            <a:avLst/>
          </a:prstGeom>
        </p:spPr>
      </p:pic>
      <p:sp>
        <p:nvSpPr>
          <p:cNvPr id="2" name="テキスト ボックス 1">
            <a:extLst>
              <a:ext uri="{FF2B5EF4-FFF2-40B4-BE49-F238E27FC236}">
                <a16:creationId xmlns:a16="http://schemas.microsoft.com/office/drawing/2014/main" id="{A8FA6A99-C93F-547E-0012-3D76AD0FCF04}"/>
              </a:ext>
            </a:extLst>
          </p:cNvPr>
          <p:cNvSpPr txBox="1"/>
          <p:nvPr/>
        </p:nvSpPr>
        <p:spPr>
          <a:xfrm>
            <a:off x="10424356" y="3898504"/>
            <a:ext cx="144016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1.2</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F7B01B03-53CD-A496-4E43-FB716BD97E2A}"/>
              </a:ext>
            </a:extLst>
          </p:cNvPr>
          <p:cNvSpPr txBox="1"/>
          <p:nvPr/>
        </p:nvSpPr>
        <p:spPr>
          <a:xfrm>
            <a:off x="13098351" y="3949323"/>
            <a:ext cx="1440160"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1.3</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7" name="図 16">
            <a:extLst>
              <a:ext uri="{FF2B5EF4-FFF2-40B4-BE49-F238E27FC236}">
                <a16:creationId xmlns:a16="http://schemas.microsoft.com/office/drawing/2014/main" id="{60E5B568-9964-A4D6-FACE-BEBF602648C8}"/>
              </a:ext>
            </a:extLst>
          </p:cNvPr>
          <p:cNvPicPr>
            <a:picLocks noChangeAspect="1"/>
          </p:cNvPicPr>
          <p:nvPr/>
        </p:nvPicPr>
        <p:blipFill>
          <a:blip r:embed="rId11"/>
          <a:stretch>
            <a:fillRect/>
          </a:stretch>
        </p:blipFill>
        <p:spPr>
          <a:xfrm>
            <a:off x="10079955" y="2575625"/>
            <a:ext cx="1843502" cy="1303541"/>
          </a:xfrm>
          <a:prstGeom prst="rect">
            <a:avLst/>
          </a:prstGeom>
        </p:spPr>
      </p:pic>
      <p:sp>
        <p:nvSpPr>
          <p:cNvPr id="38" name="テキスト ボックス 37">
            <a:extLst>
              <a:ext uri="{FF2B5EF4-FFF2-40B4-BE49-F238E27FC236}">
                <a16:creationId xmlns:a16="http://schemas.microsoft.com/office/drawing/2014/main" id="{CEA6922C-B158-5BCB-3136-8CE64D9DD0DB}"/>
              </a:ext>
            </a:extLst>
          </p:cNvPr>
          <p:cNvSpPr txBox="1"/>
          <p:nvPr/>
        </p:nvSpPr>
        <p:spPr>
          <a:xfrm>
            <a:off x="11708231" y="10170442"/>
            <a:ext cx="208823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アクティビティ図</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12"/>
          <a:stretch>
            <a:fillRect/>
          </a:stretch>
        </p:blipFill>
        <p:spPr>
          <a:xfrm>
            <a:off x="7545845" y="1891488"/>
            <a:ext cx="1958754" cy="1726226"/>
          </a:xfrm>
          <a:prstGeom prst="rect">
            <a:avLst/>
          </a:prstGeom>
        </p:spPr>
      </p:pic>
      <p:pic>
        <p:nvPicPr>
          <p:cNvPr id="45" name="図 44">
            <a:extLst>
              <a:ext uri="{FF2B5EF4-FFF2-40B4-BE49-F238E27FC236}">
                <a16:creationId xmlns:a16="http://schemas.microsoft.com/office/drawing/2014/main" id="{EFE39441-B42A-5934-41C7-690E69570CFD}"/>
              </a:ext>
            </a:extLst>
          </p:cNvPr>
          <p:cNvPicPr>
            <a:picLocks noChangeAspect="1"/>
          </p:cNvPicPr>
          <p:nvPr/>
        </p:nvPicPr>
        <p:blipFill>
          <a:blip r:embed="rId13"/>
          <a:stretch>
            <a:fillRect/>
          </a:stretch>
        </p:blipFill>
        <p:spPr>
          <a:xfrm>
            <a:off x="12024171" y="1313841"/>
            <a:ext cx="3000634" cy="2584663"/>
          </a:xfrm>
          <a:prstGeom prst="rect">
            <a:avLst/>
          </a:prstGeom>
        </p:spPr>
      </p:pic>
      <p:pic>
        <p:nvPicPr>
          <p:cNvPr id="47" name="図 46">
            <a:extLst>
              <a:ext uri="{FF2B5EF4-FFF2-40B4-BE49-F238E27FC236}">
                <a16:creationId xmlns:a16="http://schemas.microsoft.com/office/drawing/2014/main" id="{398EE5D9-1D87-9A75-6D05-D91F5D41AFB2}"/>
              </a:ext>
            </a:extLst>
          </p:cNvPr>
          <p:cNvPicPr>
            <a:picLocks noChangeAspect="1"/>
          </p:cNvPicPr>
          <p:nvPr/>
        </p:nvPicPr>
        <p:blipFill>
          <a:blip r:embed="rId14"/>
          <a:stretch>
            <a:fillRect/>
          </a:stretch>
        </p:blipFill>
        <p:spPr>
          <a:xfrm>
            <a:off x="10186688" y="4441696"/>
            <a:ext cx="4795046" cy="5759175"/>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dirty="0"/>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34422</TotalTime>
  <Words>797</Words>
  <Application>Microsoft Office PowerPoint</Application>
  <PresentationFormat>ユーザー設定</PresentationFormat>
  <Paragraphs>96</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307</cp:revision>
  <cp:lastPrinted>2018-04-01T05:10:42Z</cp:lastPrinted>
  <dcterms:created xsi:type="dcterms:W3CDTF">2002-02-28T07:41:56Z</dcterms:created>
  <dcterms:modified xsi:type="dcterms:W3CDTF">2025-08-11T04:05:44Z</dcterms:modified>
  <cp:contentStatus/>
</cp:coreProperties>
</file>