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EF338-67F4-B47F-48A6-645DECC1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DF1FEF-C2C4-5E0D-DA5A-5021F3A3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5A9B-C744-32D7-2689-BB1B2A0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1E4A8-E4F2-B780-936F-C1B062B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6E93C-93B7-7539-785C-7B36480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DF919-56CD-2AAA-EDC8-109C70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0D8B1F-ADD8-0F07-EC74-4812D1A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9D0A-0511-F8BD-5F7B-924E0C5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4AA0A-EC49-DB5D-9924-55ECF62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457F-A888-16BE-6275-CD2D24BC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56B2A4-E5B0-B740-49D1-7CCE9E8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018AD-CC83-FD5E-22AD-7C5F10C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84E78-5E6C-5E67-97D5-41FCF99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2F1D2-E970-20C7-352E-02E401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ACA1-5A9C-810F-EB33-8B45BBFE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D010-D1CF-F7B5-4AF0-A6D87BF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06B4B-3BCE-0059-E0F8-AF4EBC8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09582-962B-B4B8-C1F5-613DC0D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6CE0-1013-B2F5-755C-87AA25D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B8AB-FC67-6C4F-5079-2B26B99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344F2-BB1B-783C-5D87-62EF623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24CFC-74E3-2C2F-41FC-F2B84E8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90449-038D-EEED-88E7-7D1FEF3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E286F-913D-C665-FE8D-58E58AD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CB70E-CABA-4334-B3EE-7613A92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1BDEC-2D3F-054B-2DD0-DD0725B0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D81DC-0A2A-5BAB-9209-D0A97A7C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C41DB-7708-FD24-D6F0-E823C26A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D689-4EDF-9B51-983C-3E3FF5B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4FA5-1B36-04EC-0594-D4DB282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A75831-CC24-7212-8E04-5E45989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01D-EF65-100D-50AA-4DD99D04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6A9A-8539-F3F1-7F6B-FE90F6AA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10FFC-153C-C364-C43E-F306939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D4B77-1748-18CD-6679-0CE024D28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E3950-928A-8368-7F61-0213F06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6505A-1901-5BDB-EDE1-E07F201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30870-1F96-1D9C-B72F-9D015284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CD839-8CD8-A314-E1CB-ABD25AB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347B-09F7-C497-86F1-F45D1A2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79A2-0283-B4B4-56A9-C310E07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71F8A-0DD4-9857-8764-5707D6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9B565B-BB96-3C46-878B-D1841BF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FC859-D4B7-A6CD-0C14-C0A8849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C27B23-962D-E8BA-17FA-6445202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CD81F-BCD4-62F4-B7D9-6375F2E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3930-B6AC-116A-8449-1076A2D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E8405-41B9-0AF1-45E6-9BF711A7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00AF-D5A5-4526-0648-C531A88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B8E83-6EB5-10E9-9D25-1F378F1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507D-E109-6DF0-1773-787AF8A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B42D9-09F5-E714-41FE-6EE9599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34B88-C257-6EE8-2EAE-B061EDC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D63CA-8489-B39A-2C3F-127AE8CB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D21334-3840-9608-70FD-AF7A7519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7B508-6B9A-DE52-B755-49171B6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CA45D-56CC-D197-8355-71C2E33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5433F-9C01-F1C0-8FA3-2159335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8EC28-E3D4-BA2B-371C-CC250D7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D3C0E-B9A1-4CF4-01B2-E32860A1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3AB6E-CBEF-2715-7A76-E9910506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2AC-F81A-400C-8051-E3A91842522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23421-5F1E-3FE8-5B5D-B831E6F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3AD7-2283-84C8-709A-D576687B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D0BB58BD-B7A4-6DD7-FBE2-A89DF75F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78" y="1278539"/>
            <a:ext cx="2977260" cy="308827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EB2EAA9-6E46-5AE9-4DFB-CE946C71DD54}"/>
              </a:ext>
            </a:extLst>
          </p:cNvPr>
          <p:cNvCxnSpPr>
            <a:cxnSpLocks/>
          </p:cNvCxnSpPr>
          <p:nvPr/>
        </p:nvCxnSpPr>
        <p:spPr>
          <a:xfrm flipH="1" flipV="1">
            <a:off x="4034590" y="3673642"/>
            <a:ext cx="8022" cy="6931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A64FB0-C86D-33C2-24B7-C641B6CD6EEF}"/>
              </a:ext>
            </a:extLst>
          </p:cNvPr>
          <p:cNvCxnSpPr>
            <a:cxnSpLocks/>
          </p:cNvCxnSpPr>
          <p:nvPr/>
        </p:nvCxnSpPr>
        <p:spPr>
          <a:xfrm flipV="1">
            <a:off x="4042612" y="3144252"/>
            <a:ext cx="0" cy="529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1229B95-9A21-00D7-B8FA-31923866F64F}"/>
              </a:ext>
            </a:extLst>
          </p:cNvPr>
          <p:cNvCxnSpPr>
            <a:cxnSpLocks/>
          </p:cNvCxnSpPr>
          <p:nvPr/>
        </p:nvCxnSpPr>
        <p:spPr>
          <a:xfrm flipV="1">
            <a:off x="4098758" y="2688830"/>
            <a:ext cx="77155" cy="431360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9D190199-D11F-F747-E223-C8CC443519AF}"/>
              </a:ext>
            </a:extLst>
          </p:cNvPr>
          <p:cNvSpPr/>
          <p:nvPr/>
        </p:nvSpPr>
        <p:spPr>
          <a:xfrm rot="16853796">
            <a:off x="4054160" y="1872762"/>
            <a:ext cx="2343324" cy="2146284"/>
          </a:xfrm>
          <a:prstGeom prst="arc">
            <a:avLst>
              <a:gd name="adj1" fmla="val 15989789"/>
              <a:gd name="adj2" fmla="val 4332621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C98F16-D727-C72A-CBAC-3A5DCABA57B8}"/>
              </a:ext>
            </a:extLst>
          </p:cNvPr>
          <p:cNvSpPr txBox="1"/>
          <p:nvPr/>
        </p:nvSpPr>
        <p:spPr>
          <a:xfrm>
            <a:off x="2815695" y="3856543"/>
            <a:ext cx="529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134CAF-DC9F-567B-5E5D-1152EE457F30}"/>
              </a:ext>
            </a:extLst>
          </p:cNvPr>
          <p:cNvSpPr txBox="1"/>
          <p:nvPr/>
        </p:nvSpPr>
        <p:spPr>
          <a:xfrm>
            <a:off x="2827978" y="3087102"/>
            <a:ext cx="36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0070C0"/>
                </a:solidFill>
              </a:rPr>
              <a:t>②</a:t>
            </a:r>
            <a:endParaRPr kumimoji="1" lang="ja-JP" altLang="en-US" sz="4400" b="1" dirty="0">
              <a:solidFill>
                <a:srgbClr val="0070C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8626AF-10E0-80BB-8052-63C36C5D365D}"/>
              </a:ext>
            </a:extLst>
          </p:cNvPr>
          <p:cNvSpPr txBox="1"/>
          <p:nvPr/>
        </p:nvSpPr>
        <p:spPr>
          <a:xfrm>
            <a:off x="4099511" y="1306499"/>
            <a:ext cx="36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chemeClr val="accent4"/>
                </a:solidFill>
              </a:rPr>
              <a:t>③</a:t>
            </a:r>
            <a:endParaRPr kumimoji="1" lang="ja-JP" alt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8</cp:revision>
  <dcterms:created xsi:type="dcterms:W3CDTF">2025-08-01T14:45:10Z</dcterms:created>
  <dcterms:modified xsi:type="dcterms:W3CDTF">2025-08-11T03:47:42Z</dcterms:modified>
</cp:coreProperties>
</file>