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800E60-6EBB-341A-0081-B56955B01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9FA811-0546-9B23-17A5-C4739150D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9086F5-99E2-3E8C-A5FD-976F1B13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3BA125-4FBF-3DD5-0C98-E60D8245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61BCB0-8275-AC5D-C70E-3DF38AC7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57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818753-D91B-7825-8243-F506053A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1878EA-DA61-A00A-196B-BC609C70D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85CA28-5FBD-B8A7-48D6-2EA1D79C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6959E8-6306-D1EB-CA89-076DF43F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1281CE-49CE-9778-39E5-914BC162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63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336A16B-DBF2-7C2E-672B-6CC846519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B901C1-FAC8-4CBF-9707-E0DD051AD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9F7DCE-3208-BBE3-323E-00250A1B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5E9BE7-B65D-F1D4-ED71-1DC9D723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5D8983-6C3D-810A-7A2C-A71DC3D1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82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FC891-D359-45F4-6A7F-43558E29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2F9E1B-7580-A358-A1AD-FD280B92C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2F94C4-2260-23B2-A273-BA19E5EF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42FD4D-5C5B-60C6-268A-E0C4B374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BCDA6C-DB0C-5F27-B1AA-E4ED4A59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90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C5E898-F40D-6F2E-7249-662B8FEF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B28FCB-1F73-0448-F5E4-302129964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E113BC-6D5C-7C25-D047-3ECE2D8F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7411CD-D74A-9CEB-5A02-83C292E9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AB900B-1E88-9355-F8C8-A820B76A1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92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A80AA6-B1CD-A46F-856B-5AAFBF6A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4AE77D-C881-B5C5-B615-8A5CDF690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837BEA-DAC2-A80A-7CAD-223A708BF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DEB15B-B3A9-66C0-2934-1B0A53CD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74AA0A-F022-7E0D-B1AD-574C8CC5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D2B4EE-2396-AEEB-43AE-DDC8FA27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8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62246-3104-6F03-9B55-0C37A59F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CA700-6F45-44A4-5A66-6C604EF21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59689B-DAFC-142A-7F96-B17EE40BF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BF5A74-8D48-D317-5A29-BB59AEE74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BFC3EF1-E6E4-B027-0064-24F842248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60A289-296E-46F3-ED49-A0E1C505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5AA729-4F52-697E-D019-D043D1D6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94C728D-A96D-0F09-082F-243AD6E3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18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689499-5FB8-759E-FA88-B77E4507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339C12B-D538-361E-CF85-87FB8F45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CFDF7B-4C17-B7BE-E755-3AC00CFA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035B85-D80A-79F6-8C74-0E49DCE2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43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0E351B-F6BE-3F78-81FE-88A4B7D6D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CD681BF-9B3D-F6CA-6206-3708510E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0C1196-4D2B-A55E-E49E-6C46EA8E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70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BED802-7A98-A677-773B-3777E739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A8198E-4147-1A9A-8361-078732E24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F3FD25-242D-6E04-F61B-C098D4752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F7BBD0-1503-06EC-1176-72231FD7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C07D33-C2F2-C4CD-ABFD-24A23ECF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7AD9E5-2E2D-BF9D-CF52-CE080B5B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73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C7909F-A99A-39DF-D85D-89166E35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AA9C910-D229-B789-E081-C4D8E6ADF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C40F4C-0BA6-6FFE-D73E-D5F2AE680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0B05B9-091B-69E6-7A2F-396E4308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4B14AE-C65E-2412-023B-FB0E46AD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014106-0EF4-B078-6257-0130AF6C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53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86881AE-E3AF-71A0-C451-E72A55C6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284C0B-7331-160F-32A3-899876DE7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33DE84-53AC-F612-EA93-FF9215C26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E23CD-F94F-414F-A11E-986D49A0FF62}" type="datetimeFigureOut">
              <a:rPr kumimoji="1" lang="ja-JP" altLang="en-US" smtClean="0"/>
              <a:t>2025/5/10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F2F09E-041B-62A6-95BE-9B9FEF36E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E52ED-D1E8-738D-5C18-5DA9D9F91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04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9BBEB00-D849-1817-13DB-33C87384C64B}"/>
              </a:ext>
            </a:extLst>
          </p:cNvPr>
          <p:cNvSpPr/>
          <p:nvPr/>
        </p:nvSpPr>
        <p:spPr>
          <a:xfrm>
            <a:off x="4957011" y="834189"/>
            <a:ext cx="1440000" cy="14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サンプル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B7DF347-03F9-9043-FBDA-FCE0C2357753}"/>
              </a:ext>
            </a:extLst>
          </p:cNvPr>
          <p:cNvCxnSpPr>
            <a:cxnSpLocks/>
          </p:cNvCxnSpPr>
          <p:nvPr/>
        </p:nvCxnSpPr>
        <p:spPr>
          <a:xfrm>
            <a:off x="2863516" y="3774269"/>
            <a:ext cx="0" cy="12272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9397AE-F1B0-8639-3C30-34D1069BB027}"/>
              </a:ext>
            </a:extLst>
          </p:cNvPr>
          <p:cNvSpPr txBox="1"/>
          <p:nvPr/>
        </p:nvSpPr>
        <p:spPr>
          <a:xfrm>
            <a:off x="2999873" y="31282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サンプル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F93FC9E-97E6-8C8A-F4B3-7E629A9C12B8}"/>
              </a:ext>
            </a:extLst>
          </p:cNvPr>
          <p:cNvSpPr txBox="1"/>
          <p:nvPr/>
        </p:nvSpPr>
        <p:spPr>
          <a:xfrm>
            <a:off x="1138989" y="44115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部品庫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6190FD9-32F3-B47F-E686-41613BCBE7C8}"/>
              </a:ext>
            </a:extLst>
          </p:cNvPr>
          <p:cNvSpPr/>
          <p:nvPr/>
        </p:nvSpPr>
        <p:spPr>
          <a:xfrm>
            <a:off x="4957011" y="2831250"/>
            <a:ext cx="1440000" cy="14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サンプル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40398B4-BFB7-2CA2-7B79-F838B05B71AD}"/>
              </a:ext>
            </a:extLst>
          </p:cNvPr>
          <p:cNvSpPr/>
          <p:nvPr/>
        </p:nvSpPr>
        <p:spPr>
          <a:xfrm>
            <a:off x="4957011" y="4828311"/>
            <a:ext cx="1440000" cy="14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サンプル</a:t>
            </a:r>
          </a:p>
        </p:txBody>
      </p:sp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A26732BD-6AA0-FE41-7DB5-77451044C5CA}"/>
              </a:ext>
            </a:extLst>
          </p:cNvPr>
          <p:cNvSpPr/>
          <p:nvPr/>
        </p:nvSpPr>
        <p:spPr>
          <a:xfrm>
            <a:off x="7170821" y="1025932"/>
            <a:ext cx="2520000" cy="432000"/>
          </a:xfrm>
          <a:prstGeom prst="flowChartAlternateProcess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サンプル</a:t>
            </a:r>
            <a:endParaRPr kumimoji="1" lang="ja-JP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1B9129-0BF0-533F-997C-D5ED443D0C22}"/>
              </a:ext>
            </a:extLst>
          </p:cNvPr>
          <p:cNvSpPr/>
          <p:nvPr/>
        </p:nvSpPr>
        <p:spPr>
          <a:xfrm>
            <a:off x="7170821" y="2111250"/>
            <a:ext cx="2520000" cy="4320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サンプル</a:t>
            </a:r>
          </a:p>
        </p:txBody>
      </p:sp>
      <p:sp>
        <p:nvSpPr>
          <p:cNvPr id="15" name="フローチャート: 判断 14">
            <a:extLst>
              <a:ext uri="{FF2B5EF4-FFF2-40B4-BE49-F238E27FC236}">
                <a16:creationId xmlns:a16="http://schemas.microsoft.com/office/drawing/2014/main" id="{51820458-C490-3D40-F0E6-7B00AD9DE2DF}"/>
              </a:ext>
            </a:extLst>
          </p:cNvPr>
          <p:cNvSpPr/>
          <p:nvPr/>
        </p:nvSpPr>
        <p:spPr>
          <a:xfrm>
            <a:off x="7170821" y="3191218"/>
            <a:ext cx="2520000" cy="648000"/>
          </a:xfrm>
          <a:prstGeom prst="flowChartDecisi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サンプル</a:t>
            </a:r>
          </a:p>
        </p:txBody>
      </p:sp>
      <p:sp>
        <p:nvSpPr>
          <p:cNvPr id="16" name="フローチャート: 端子 15">
            <a:extLst>
              <a:ext uri="{FF2B5EF4-FFF2-40B4-BE49-F238E27FC236}">
                <a16:creationId xmlns:a16="http://schemas.microsoft.com/office/drawing/2014/main" id="{732D93F3-1BE3-3E3C-28D2-FC7B776F1324}"/>
              </a:ext>
            </a:extLst>
          </p:cNvPr>
          <p:cNvSpPr/>
          <p:nvPr/>
        </p:nvSpPr>
        <p:spPr>
          <a:xfrm>
            <a:off x="7170820" y="4086127"/>
            <a:ext cx="2519993" cy="432000"/>
          </a:xfrm>
          <a:prstGeom prst="flowChartTerminator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サンプル</a:t>
            </a:r>
          </a:p>
        </p:txBody>
      </p:sp>
    </p:spTree>
    <p:extLst>
      <p:ext uri="{BB962C8B-B14F-4D97-AF65-F5344CB8AC3E}">
        <p14:creationId xmlns:p14="http://schemas.microsoft.com/office/powerpoint/2010/main" val="399711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9120933-67F4-2822-629B-703AAE26E5B9}"/>
              </a:ext>
            </a:extLst>
          </p:cNvPr>
          <p:cNvSpPr/>
          <p:nvPr/>
        </p:nvSpPr>
        <p:spPr>
          <a:xfrm>
            <a:off x="537410" y="547695"/>
            <a:ext cx="10507579" cy="36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FAF99B4-8484-E939-F109-818EF33A97E3}"/>
              </a:ext>
            </a:extLst>
          </p:cNvPr>
          <p:cNvGrpSpPr/>
          <p:nvPr/>
        </p:nvGrpSpPr>
        <p:grpSpPr>
          <a:xfrm>
            <a:off x="1475873" y="1001910"/>
            <a:ext cx="8630652" cy="2770970"/>
            <a:chOff x="1780674" y="611863"/>
            <a:chExt cx="8630652" cy="277097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329271E-0150-2D81-6B94-BBB385E390AB}"/>
                </a:ext>
              </a:extLst>
            </p:cNvPr>
            <p:cNvSpPr/>
            <p:nvPr/>
          </p:nvSpPr>
          <p:spPr>
            <a:xfrm>
              <a:off x="1780674" y="1463882"/>
              <a:ext cx="1440000" cy="144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systemd</a:t>
              </a:r>
              <a:endParaRPr kumimoji="1" lang="ja-JP" altLang="en-US" sz="16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5529EB6-2315-FA1C-6250-673D8B25DF0B}"/>
                </a:ext>
              </a:extLst>
            </p:cNvPr>
            <p:cNvSpPr/>
            <p:nvPr/>
          </p:nvSpPr>
          <p:spPr>
            <a:xfrm>
              <a:off x="5376000" y="1463882"/>
              <a:ext cx="1440000" cy="14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autoexec.sh</a:t>
              </a:r>
              <a:endParaRPr kumimoji="1" lang="ja-JP" altLang="en-US" sz="16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4434FAA-1E2A-0B09-3686-8981226A7348}"/>
                </a:ext>
              </a:extLst>
            </p:cNvPr>
            <p:cNvSpPr/>
            <p:nvPr/>
          </p:nvSpPr>
          <p:spPr>
            <a:xfrm>
              <a:off x="8971326" y="1463882"/>
              <a:ext cx="1440000" cy="14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プログラム</a:t>
              </a:r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2743ADAF-1EC7-812F-3570-4698B8024DCC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3220674" y="2183882"/>
              <a:ext cx="2155326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CC30E7CA-E7D8-EA17-2A00-88736D64500D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6816000" y="2183882"/>
              <a:ext cx="2155326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グラフィックス 15" descr="紙">
              <a:extLst>
                <a:ext uri="{FF2B5EF4-FFF2-40B4-BE49-F238E27FC236}">
                  <a16:creationId xmlns:a16="http://schemas.microsoft.com/office/drawing/2014/main" id="{4500AEAF-BD34-E29B-64F3-B040BABB5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1583" y="611863"/>
              <a:ext cx="573503" cy="573503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822CC1A-4038-4AF4-25E2-5C2C4204D474}"/>
                </a:ext>
              </a:extLst>
            </p:cNvPr>
            <p:cNvSpPr txBox="1"/>
            <p:nvPr/>
          </p:nvSpPr>
          <p:spPr>
            <a:xfrm>
              <a:off x="3531684" y="1253545"/>
              <a:ext cx="15333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RasPIAuto.service</a:t>
              </a:r>
              <a:endPara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に基づく</a:t>
              </a:r>
              <a:endPara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対象・タイミング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61BD9DB-C24D-2B86-ACFF-4C8D86D92E26}"/>
                </a:ext>
              </a:extLst>
            </p:cNvPr>
            <p:cNvSpPr txBox="1"/>
            <p:nvPr/>
          </p:nvSpPr>
          <p:spPr>
            <a:xfrm>
              <a:off x="3898227" y="246788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呼び出し</a:t>
              </a:r>
              <a:endPara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3BDB07E-0501-200C-1C40-96D503ED81CD}"/>
                </a:ext>
              </a:extLst>
            </p:cNvPr>
            <p:cNvSpPr txBox="1"/>
            <p:nvPr/>
          </p:nvSpPr>
          <p:spPr>
            <a:xfrm>
              <a:off x="7493553" y="246788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呼び出し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660E9CD3-2855-842B-B72A-F42F05A6D803}"/>
                </a:ext>
              </a:extLst>
            </p:cNvPr>
            <p:cNvSpPr txBox="1"/>
            <p:nvPr/>
          </p:nvSpPr>
          <p:spPr>
            <a:xfrm>
              <a:off x="1824851" y="3105834"/>
              <a:ext cx="13516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Linux</a:t>
              </a:r>
              <a:r>
                <a: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標準の機能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17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5F2FB32-1AEE-ED9A-F8A2-9D547520AB09}"/>
              </a:ext>
            </a:extLst>
          </p:cNvPr>
          <p:cNvSpPr/>
          <p:nvPr/>
        </p:nvSpPr>
        <p:spPr>
          <a:xfrm>
            <a:off x="890336" y="729918"/>
            <a:ext cx="8710864" cy="410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FBE76B-30CF-BD18-577F-BC294B07C918}"/>
              </a:ext>
            </a:extLst>
          </p:cNvPr>
          <p:cNvSpPr/>
          <p:nvPr/>
        </p:nvSpPr>
        <p:spPr>
          <a:xfrm>
            <a:off x="1596190" y="1485607"/>
            <a:ext cx="5014547" cy="275752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7638135-D0A6-B7FB-8E0E-B46BBEE05E9A}"/>
              </a:ext>
            </a:extLst>
          </p:cNvPr>
          <p:cNvSpPr txBox="1"/>
          <p:nvPr/>
        </p:nvSpPr>
        <p:spPr>
          <a:xfrm>
            <a:off x="1796716" y="1604210"/>
            <a:ext cx="1128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RasPike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-ART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E2CB8B9-0D28-AFEE-72B4-C44980849E12}"/>
              </a:ext>
            </a:extLst>
          </p:cNvPr>
          <p:cNvSpPr/>
          <p:nvPr/>
        </p:nvSpPr>
        <p:spPr>
          <a:xfrm>
            <a:off x="2045368" y="1994361"/>
            <a:ext cx="4445053" cy="212301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372865-450E-237C-DA8A-C5832DE5A6EB}"/>
              </a:ext>
            </a:extLst>
          </p:cNvPr>
          <p:cNvSpPr txBox="1"/>
          <p:nvPr/>
        </p:nvSpPr>
        <p:spPr>
          <a:xfrm>
            <a:off x="2141393" y="208687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sdk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FC72578-DA74-D2C1-2247-35C268A9335D}"/>
              </a:ext>
            </a:extLst>
          </p:cNvPr>
          <p:cNvSpPr/>
          <p:nvPr/>
        </p:nvSpPr>
        <p:spPr>
          <a:xfrm>
            <a:off x="2294020" y="2473601"/>
            <a:ext cx="4050633" cy="1464736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EDDB19A-9DE2-30DF-0FD4-9218A640B3FD}"/>
              </a:ext>
            </a:extLst>
          </p:cNvPr>
          <p:cNvSpPr txBox="1"/>
          <p:nvPr/>
        </p:nvSpPr>
        <p:spPr>
          <a:xfrm>
            <a:off x="2361165" y="2560353"/>
            <a:ext cx="97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workspace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C176F08-324D-C3BC-20FE-FAAEF92E3034}"/>
              </a:ext>
            </a:extLst>
          </p:cNvPr>
          <p:cNvSpPr/>
          <p:nvPr/>
        </p:nvSpPr>
        <p:spPr>
          <a:xfrm>
            <a:off x="2760630" y="2986870"/>
            <a:ext cx="3423601" cy="8019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9CB0CD0-3F29-43E0-F1F3-C32652EEF752}"/>
              </a:ext>
            </a:extLst>
          </p:cNvPr>
          <p:cNvSpPr txBox="1"/>
          <p:nvPr/>
        </p:nvSpPr>
        <p:spPr>
          <a:xfrm>
            <a:off x="2925615" y="3055866"/>
            <a:ext cx="2251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tenarobo-primary-mil-2025</a:t>
            </a:r>
            <a:endParaRPr kumimoji="1" lang="ja-JP" altLang="en-US" sz="12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円弧 13">
            <a:extLst>
              <a:ext uri="{FF2B5EF4-FFF2-40B4-BE49-F238E27FC236}">
                <a16:creationId xmlns:a16="http://schemas.microsoft.com/office/drawing/2014/main" id="{C1274B6C-6F59-5CF3-AF19-E63C77345313}"/>
              </a:ext>
            </a:extLst>
          </p:cNvPr>
          <p:cNvSpPr/>
          <p:nvPr/>
        </p:nvSpPr>
        <p:spPr>
          <a:xfrm>
            <a:off x="5434134" y="1656699"/>
            <a:ext cx="1425255" cy="1425255"/>
          </a:xfrm>
          <a:prstGeom prst="arc">
            <a:avLst>
              <a:gd name="adj1" fmla="val 16200000"/>
              <a:gd name="adj2" fmla="val 5104871"/>
            </a:avLst>
          </a:prstGeom>
          <a:ln w="41275">
            <a:solidFill>
              <a:schemeClr val="tx1">
                <a:lumMod val="50000"/>
                <a:lumOff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7850C57-C627-6FB4-3348-17C58CEAA052}"/>
              </a:ext>
            </a:extLst>
          </p:cNvPr>
          <p:cNvSpPr txBox="1"/>
          <p:nvPr/>
        </p:nvSpPr>
        <p:spPr>
          <a:xfrm>
            <a:off x="6989283" y="2245884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元々ある関数とか変数を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活用！！</a:t>
            </a:r>
          </a:p>
        </p:txBody>
      </p:sp>
    </p:spTree>
    <p:extLst>
      <p:ext uri="{BB962C8B-B14F-4D97-AF65-F5344CB8AC3E}">
        <p14:creationId xmlns:p14="http://schemas.microsoft.com/office/powerpoint/2010/main" val="67348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41</Words>
  <Application>Microsoft Office PowerPoint</Application>
  <PresentationFormat>ワイド画面</PresentationFormat>
  <Paragraphs>24</Paragraphs>
  <Slides>3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悠斗 三好</dc:creator>
  <cp:lastModifiedBy>悠斗 三好</cp:lastModifiedBy>
  <cp:revision>14</cp:revision>
  <dcterms:created xsi:type="dcterms:W3CDTF">2025-05-06T08:51:22Z</dcterms:created>
  <dcterms:modified xsi:type="dcterms:W3CDTF">2025-05-10T14:02:35Z</dcterms:modified>
</cp:coreProperties>
</file>