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10"/>
  </p:notesMasterIdLst>
  <p:handoutMasterIdLst>
    <p:handoutMasterId r:id="rId11"/>
  </p:handoutMasterIdLst>
  <p:sldIdLst>
    <p:sldId id="278" r:id="rId4"/>
    <p:sldId id="279" r:id="rId5"/>
    <p:sldId id="260" r:id="rId6"/>
    <p:sldId id="276" r:id="rId7"/>
    <p:sldId id="259" r:id="rId8"/>
    <p:sldId id="277" r:id="rId9"/>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8"/>
            <p14:sldId id="279"/>
          </p14:sldIdLst>
        </p14:section>
        <p14:section name="モデル図ページ（プライマリークラス）" id="{8B2B3982-7BAC-4EE5-974E-E0EE0719EC85}">
          <p14:sldIdLst>
            <p14:sldId id="260"/>
            <p14:sldId id="276"/>
            <p14:sldId id="259"/>
            <p14:sldId id="277"/>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79" autoAdjust="0"/>
    <p:restoredTop sz="94660"/>
  </p:normalViewPr>
  <p:slideViewPr>
    <p:cSldViewPr showGuides="1">
      <p:cViewPr>
        <p:scale>
          <a:sx n="75" d="100"/>
          <a:sy n="75" d="100"/>
        </p:scale>
        <p:origin x="828" y="-15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8/24/2025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2.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5.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e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customXml" Target="../ink/ink4.xml"/><Relationship Id="rId11" Type="http://schemas.openxmlformats.org/officeDocument/2006/relationships/image" Target="../media/image11.png"/><Relationship Id="rId5" Type="http://schemas.openxmlformats.org/officeDocument/2006/relationships/image" Target="../media/image120.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3.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30.png"/><Relationship Id="rId12"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18.png"/><Relationship Id="rId10" Type="http://schemas.openxmlformats.org/officeDocument/2006/relationships/image" Target="../media/image17.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選択課題：ダブルループ</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課題の攻略に向けて</a:t>
            </a:r>
            <a:r>
              <a:rPr lang="ja-JP" altLang="en-US" sz="1782" dirty="0">
                <a:latin typeface="UD デジタル 教科書体 NP" panose="02020400000000000000" pitchFamily="18" charset="-128"/>
                <a:ea typeface="UD デジタル 教科書体 NP" panose="02020400000000000000" pitchFamily="18" charset="-128"/>
              </a:rPr>
              <a:t>大きく</a:t>
            </a:r>
            <a:r>
              <a:rPr lang="en-US" altLang="ja-JP" sz="1782" dirty="0">
                <a:latin typeface="UD デジタル 教科書体 NP" panose="02020400000000000000" pitchFamily="18" charset="-128"/>
                <a:ea typeface="UD デジタル 教科書体 NP" panose="02020400000000000000" pitchFamily="18" charset="-128"/>
              </a:rPr>
              <a:t>2</a:t>
            </a:r>
            <a:r>
              <a:rPr lang="ja-JP" altLang="en-US" sz="1782" dirty="0">
                <a:latin typeface="UD デジタル 教科書体 NP" panose="02020400000000000000" pitchFamily="18" charset="-128"/>
                <a:ea typeface="UD デジタル 教科書体 NP" panose="02020400000000000000" pitchFamily="18" charset="-128"/>
              </a:rPr>
              <a:t>つのコンセプトを持つこととした。</a:t>
            </a:r>
            <a:endParaRPr lang="en-US" altLang="ja-JP" sz="1782"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つ目はシステム全体を</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つのサブシステムに分割すること。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競技者からみて走行体へのインターフェースとなる「バーチャル運転手」と、走行の実態となる「走行システム」の</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つに分割し、それぞれの責務を明確に分離することで、明瞭な設計と拡張性の高い構造を目指した。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つ目はコースの攻略において、実行単位をアクションという単位に分割すること。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アクションはバーチャル運転手の</a:t>
            </a: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機能の実行を表し、課題の攻略に必要な機能の順次実行をアクションの連なりとして管理するようにした。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これにより、次に実行すべきアクションが変わった場合にも、次のアクションを容易に差し替え可能とすることを目指した。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grpSp>
        <p:nvGrpSpPr>
          <p:cNvPr id="19" name="グループ化 18">
            <a:extLst>
              <a:ext uri="{FF2B5EF4-FFF2-40B4-BE49-F238E27FC236}">
                <a16:creationId xmlns:a16="http://schemas.microsoft.com/office/drawing/2014/main" id="{F7D20980-F8C1-6E38-2D97-4D482D2A83F2}"/>
              </a:ext>
            </a:extLst>
          </p:cNvPr>
          <p:cNvGrpSpPr/>
          <p:nvPr/>
        </p:nvGrpSpPr>
        <p:grpSpPr>
          <a:xfrm>
            <a:off x="7703691" y="2609602"/>
            <a:ext cx="7128790" cy="1600438"/>
            <a:chOff x="7775699" y="2528890"/>
            <a:chExt cx="7128790" cy="1600438"/>
          </a:xfrm>
        </p:grpSpPr>
        <p:sp>
          <p:nvSpPr>
            <p:cNvPr id="9" name="テキスト ボックス 8">
              <a:extLst>
                <a:ext uri="{FF2B5EF4-FFF2-40B4-BE49-F238E27FC236}">
                  <a16:creationId xmlns:a16="http://schemas.microsoft.com/office/drawing/2014/main" id="{233FB847-0BBA-18EE-25E4-623D22580368}"/>
                </a:ext>
              </a:extLst>
            </p:cNvPr>
            <p:cNvSpPr txBox="1"/>
            <p:nvPr/>
          </p:nvSpPr>
          <p:spPr>
            <a:xfrm>
              <a:off x="9307594" y="2528890"/>
              <a:ext cx="5596895" cy="1600438"/>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戦略を担う部分（バーチャル運転手）と走行を担う部分（走行システム）に分割し、役割を明確化することで全体の整理を図った。バーチャル運転手はマップファイルで読み込んで、走行を計画する。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ダブルループは「黒ライン→分岐合図（青ライン）→分岐（黒ライン）」の繰り返しとして抽象化できる。そのためにラインを追従するための機能を分析した。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6FD481B1-C289-84F1-733D-F27FA606CD25}"/>
                </a:ext>
              </a:extLst>
            </p:cNvPr>
            <p:cNvSpPr/>
            <p:nvPr/>
          </p:nvSpPr>
          <p:spPr>
            <a:xfrm>
              <a:off x="7775699" y="2582570"/>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latin typeface="メイリオ" panose="020B0604030504040204" pitchFamily="50" charset="-128"/>
                  <a:ea typeface="メイリオ" panose="020B0604030504040204" pitchFamily="50" charset="-128"/>
                </a:rPr>
                <a:t>機能</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6" name="グループ化 25">
            <a:extLst>
              <a:ext uri="{FF2B5EF4-FFF2-40B4-BE49-F238E27FC236}">
                <a16:creationId xmlns:a16="http://schemas.microsoft.com/office/drawing/2014/main" id="{7BF11C07-E7D5-CB23-3DB4-EDEC4369DB5E}"/>
              </a:ext>
            </a:extLst>
          </p:cNvPr>
          <p:cNvGrpSpPr/>
          <p:nvPr/>
        </p:nvGrpSpPr>
        <p:grpSpPr>
          <a:xfrm>
            <a:off x="7703691" y="4508907"/>
            <a:ext cx="7128790" cy="1600438"/>
            <a:chOff x="7775699" y="4532958"/>
            <a:chExt cx="7128790" cy="1600438"/>
          </a:xfrm>
        </p:grpSpPr>
        <p:sp>
          <p:nvSpPr>
            <p:cNvPr id="6" name="テキスト ボックス 5">
              <a:extLst>
                <a:ext uri="{FF2B5EF4-FFF2-40B4-BE49-F238E27FC236}">
                  <a16:creationId xmlns:a16="http://schemas.microsoft.com/office/drawing/2014/main" id="{C76E7988-57F0-B264-AAC6-564EA1CB6E62}"/>
                </a:ext>
              </a:extLst>
            </p:cNvPr>
            <p:cNvSpPr txBox="1"/>
            <p:nvPr/>
          </p:nvSpPr>
          <p:spPr>
            <a:xfrm>
              <a:off x="9307594" y="4532958"/>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バーチャル運転手は意思決定・走行・進路決定の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機能に、走行システムは駆動・知覚・デバイスの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機能に分け、責務を明確化した</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さらに、動作を「アクション」という単位で捉え、アクション同士を連鎖的に接続する「アクションチェーン」を構築した。これにより、戦略の流れを直接プログラム構造に反映でき、走行中の状況変化にも柔軟に対応できる設計と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四角形: 角を丸くする 13">
              <a:extLst>
                <a:ext uri="{FF2B5EF4-FFF2-40B4-BE49-F238E27FC236}">
                  <a16:creationId xmlns:a16="http://schemas.microsoft.com/office/drawing/2014/main" id="{DF60D848-3D02-715B-E28A-A1C331CAB384}"/>
                </a:ext>
              </a:extLst>
            </p:cNvPr>
            <p:cNvSpPr/>
            <p:nvPr/>
          </p:nvSpPr>
          <p:spPr>
            <a:xfrm>
              <a:off x="7775699" y="4586638"/>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構造</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E84504EA-730B-3A8A-68A1-19EA6A17E693}"/>
              </a:ext>
            </a:extLst>
          </p:cNvPr>
          <p:cNvGrpSpPr/>
          <p:nvPr/>
        </p:nvGrpSpPr>
        <p:grpSpPr>
          <a:xfrm>
            <a:off x="7703691" y="6408212"/>
            <a:ext cx="7128790" cy="1815882"/>
            <a:chOff x="7775699" y="6550582"/>
            <a:chExt cx="7128790" cy="1815882"/>
          </a:xfrm>
        </p:grpSpPr>
        <p:sp>
          <p:nvSpPr>
            <p:cNvPr id="8" name="テキスト ボックス 7">
              <a:extLst>
                <a:ext uri="{FF2B5EF4-FFF2-40B4-BE49-F238E27FC236}">
                  <a16:creationId xmlns:a16="http://schemas.microsoft.com/office/drawing/2014/main" id="{70B38FF5-B1DD-68D4-67EA-0F83E2F484DC}"/>
                </a:ext>
              </a:extLst>
            </p:cNvPr>
            <p:cNvSpPr txBox="1"/>
            <p:nvPr/>
          </p:nvSpPr>
          <p:spPr>
            <a:xfrm>
              <a:off x="9307594" y="6550582"/>
              <a:ext cx="5596895" cy="1815882"/>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戦略的な指示をどのように物理現象へ伝搬するかを示す。バーチャル運転手がマップ情報をもとにアクションを選択し、その命令は走行システムへ渡される。走行システムはセンサ入力に基づいて制御を補正し、モータ出力を通じて走行体の動作へと具現化している。</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各アクションが「次に呼び出す処理」を持ち、条件に応じて後続を差し替えられるように設計されており、これによって通常走行から巻き戻しへの切替を即座に実現している。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5E16F25E-24E8-2CEB-B96A-2DEE106C6A62}"/>
                </a:ext>
              </a:extLst>
            </p:cNvPr>
            <p:cNvSpPr/>
            <p:nvPr/>
          </p:nvSpPr>
          <p:spPr>
            <a:xfrm>
              <a:off x="7775699" y="6711984"/>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振舞い</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5" name="グループ化 24">
            <a:extLst>
              <a:ext uri="{FF2B5EF4-FFF2-40B4-BE49-F238E27FC236}">
                <a16:creationId xmlns:a16="http://schemas.microsoft.com/office/drawing/2014/main" id="{3FE70171-82E8-66F4-BAA9-673B15516E21}"/>
              </a:ext>
            </a:extLst>
          </p:cNvPr>
          <p:cNvGrpSpPr/>
          <p:nvPr/>
        </p:nvGrpSpPr>
        <p:grpSpPr>
          <a:xfrm>
            <a:off x="7703691" y="8522962"/>
            <a:ext cx="7128790" cy="1600438"/>
            <a:chOff x="7775699" y="8735591"/>
            <a:chExt cx="7128790" cy="1600438"/>
          </a:xfrm>
        </p:grpSpPr>
        <p:sp>
          <p:nvSpPr>
            <p:cNvPr id="11" name="テキスト ボックス 10">
              <a:extLst>
                <a:ext uri="{FF2B5EF4-FFF2-40B4-BE49-F238E27FC236}">
                  <a16:creationId xmlns:a16="http://schemas.microsoft.com/office/drawing/2014/main" id="{D3D911B7-7987-329C-E542-5CF7BEA891F6}"/>
                </a:ext>
              </a:extLst>
            </p:cNvPr>
            <p:cNvSpPr txBox="1"/>
            <p:nvPr/>
          </p:nvSpPr>
          <p:spPr>
            <a:xfrm>
              <a:off x="9307594" y="8735591"/>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戦略を「アクション」として明確に区切り、それを連鎖（アクションチェーン）として管理する仕組みを示す。これにより、戦略の区間とプログラムの処理単位が対応し、認識のズレを防ぐことができた。</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実行中でも後続アクションを差し替えられるため、状況変化に柔軟に対応でき、プログラム全体の修正コストを抑えながら安定した走行を実現できる。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6" name="四角形: 角を丸くする 15">
              <a:extLst>
                <a:ext uri="{FF2B5EF4-FFF2-40B4-BE49-F238E27FC236}">
                  <a16:creationId xmlns:a16="http://schemas.microsoft.com/office/drawing/2014/main" id="{9968A49A-43FB-28B6-DCF5-9DC15A7A0366}"/>
                </a:ext>
              </a:extLst>
            </p:cNvPr>
            <p:cNvSpPr/>
            <p:nvPr/>
          </p:nvSpPr>
          <p:spPr>
            <a:xfrm>
              <a:off x="7775699" y="8789271"/>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工夫点</a:t>
              </a:r>
              <a:endParaRPr kumimoji="1" lang="en-US" altLang="ja-JP" sz="1800" dirty="0">
                <a:latin typeface="メイリオ" panose="020B0604030504040204" pitchFamily="50" charset="-128"/>
                <a:ea typeface="メイリオ" panose="020B0604030504040204" pitchFamily="50" charset="-128"/>
              </a:endParaRPr>
            </a:p>
          </p:txBody>
        </p:sp>
      </p:grpSp>
      <p:sp>
        <p:nvSpPr>
          <p:cNvPr id="27" name="十字形 26">
            <a:extLst>
              <a:ext uri="{FF2B5EF4-FFF2-40B4-BE49-F238E27FC236}">
                <a16:creationId xmlns:a16="http://schemas.microsoft.com/office/drawing/2014/main" id="{50698D9B-2CBB-D133-00BF-8CB99A09BA6F}"/>
              </a:ext>
            </a:extLst>
          </p:cNvPr>
          <p:cNvSpPr/>
          <p:nvPr/>
        </p:nvSpPr>
        <p:spPr>
          <a:xfrm rot="18763751">
            <a:off x="11011068" y="8417742"/>
            <a:ext cx="1718937" cy="1718937"/>
          </a:xfrm>
          <a:prstGeom prst="plus">
            <a:avLst>
              <a:gd name="adj" fmla="val 4556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3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2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C6ABCFCF-5E21-F6CF-B6B4-8878D6E1194D}"/>
              </a:ext>
            </a:extLst>
          </p:cNvPr>
          <p:cNvPicPr>
            <a:picLocks noChangeAspect="1"/>
          </p:cNvPicPr>
          <p:nvPr/>
        </p:nvPicPr>
        <p:blipFill>
          <a:blip r:embed="rId8"/>
          <a:stretch>
            <a:fillRect/>
          </a:stretch>
        </p:blipFill>
        <p:spPr>
          <a:xfrm>
            <a:off x="3075507" y="1768668"/>
            <a:ext cx="11878600" cy="2007866"/>
          </a:xfrm>
          <a:prstGeom prst="rect">
            <a:avLst/>
          </a:prstGeom>
        </p:spPr>
      </p:pic>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9"/>
          <a:stretch>
            <a:fillRect/>
          </a:stretch>
        </p:blipFill>
        <p:spPr>
          <a:xfrm>
            <a:off x="201767" y="1676126"/>
            <a:ext cx="2865702" cy="3586384"/>
          </a:xfrm>
          <a:prstGeom prst="rect">
            <a:avLst/>
          </a:prstGeom>
        </p:spPr>
      </p:pic>
      <p:pic>
        <p:nvPicPr>
          <p:cNvPr id="8" name="図 7">
            <a:extLst>
              <a:ext uri="{FF2B5EF4-FFF2-40B4-BE49-F238E27FC236}">
                <a16:creationId xmlns:a16="http://schemas.microsoft.com/office/drawing/2014/main" id="{E311F2C1-3D84-EAD7-3363-C4F38EED4EBB}"/>
              </a:ext>
            </a:extLst>
          </p:cNvPr>
          <p:cNvPicPr>
            <a:picLocks noChangeAspect="1"/>
          </p:cNvPicPr>
          <p:nvPr/>
        </p:nvPicPr>
        <p:blipFill>
          <a:blip r:embed="rId10"/>
          <a:stretch>
            <a:fillRect/>
          </a:stretch>
        </p:blipFill>
        <p:spPr>
          <a:xfrm>
            <a:off x="3671243" y="3979305"/>
            <a:ext cx="11233248" cy="642009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1F84C-7E99-FCBB-F85D-1A0254B1C7C4}"/>
            </a:ext>
          </a:extLst>
        </p:cNvPr>
        <p:cNvGrpSpPr/>
        <p:nvPr/>
      </p:nvGrpSpPr>
      <p:grpSpPr>
        <a:xfrm>
          <a:off x="0" y="0"/>
          <a:ext cx="0" cy="0"/>
          <a:chOff x="0" y="0"/>
          <a:chExt cx="0" cy="0"/>
        </a:xfrm>
      </p:grpSpPr>
      <p:pic>
        <p:nvPicPr>
          <p:cNvPr id="16" name="図 15">
            <a:extLst>
              <a:ext uri="{FF2B5EF4-FFF2-40B4-BE49-F238E27FC236}">
                <a16:creationId xmlns:a16="http://schemas.microsoft.com/office/drawing/2014/main" id="{148C87D0-0DB2-D48C-820E-EB2C7CCF7219}"/>
              </a:ext>
            </a:extLst>
          </p:cNvPr>
          <p:cNvPicPr>
            <a:picLocks noChangeAspect="1"/>
          </p:cNvPicPr>
          <p:nvPr/>
        </p:nvPicPr>
        <p:blipFill>
          <a:blip r:embed="rId2"/>
          <a:stretch>
            <a:fillRect/>
          </a:stretch>
        </p:blipFill>
        <p:spPr>
          <a:xfrm>
            <a:off x="3041568" y="626659"/>
            <a:ext cx="4936300" cy="5854682"/>
          </a:xfrm>
          <a:prstGeom prst="rect">
            <a:avLst/>
          </a:prstGeom>
        </p:spPr>
      </p:pic>
      <p:cxnSp>
        <p:nvCxnSpPr>
          <p:cNvPr id="29" name="Google Shape;127;p4">
            <a:extLst>
              <a:ext uri="{FF2B5EF4-FFF2-40B4-BE49-F238E27FC236}">
                <a16:creationId xmlns:a16="http://schemas.microsoft.com/office/drawing/2014/main" id="{4033D8E6-9D05-E8BD-49A4-3D4AD08162D8}"/>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FB79A708-04BA-5F00-8A15-7D3B58A03A01}"/>
              </a:ext>
            </a:extLst>
          </p:cNvPr>
          <p:cNvSpPr>
            <a:spLocks noChangeArrowheads="1"/>
          </p:cNvSpPr>
          <p:nvPr/>
        </p:nvSpPr>
        <p:spPr bwMode="auto">
          <a:xfrm>
            <a:off x="151005" y="649234"/>
            <a:ext cx="14815847" cy="9953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ダブルループにおける各クラスの</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振舞いについて、図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その際、バーチャル運転手の振舞</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いを図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3.6</a:t>
            </a:r>
            <a:r>
              <a:rPr lang="ja-JP" altLang="en-US" sz="1400" dirty="0">
                <a:latin typeface="UD デジタル 教科書体 NP" panose="02020400000000000000" pitchFamily="18" charset="-128"/>
                <a:ea typeface="UD デジタル 教科書体 NP" panose="02020400000000000000" pitchFamily="18" charset="-128"/>
              </a:rPr>
              <a:t>に、走行システ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ムの振舞いを図</a:t>
            </a:r>
            <a:r>
              <a:rPr lang="en-US" altLang="ja-JP" sz="1400" dirty="0">
                <a:latin typeface="UD デジタル 教科書体 NP" panose="02020400000000000000" pitchFamily="18" charset="-128"/>
                <a:ea typeface="UD デジタル 教科書体 NP" panose="02020400000000000000" pitchFamily="18" charset="-128"/>
              </a:rPr>
              <a:t>3.7</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r>
              <a:rPr lang="ja-JP" altLang="en-US" sz="1400" dirty="0">
                <a:latin typeface="UD デジタル 教科書体 NP" panose="02020400000000000000" pitchFamily="18" charset="-128"/>
                <a:ea typeface="UD デジタル 教科書体 NP" panose="02020400000000000000" pitchFamily="18" charset="-128"/>
              </a:rPr>
              <a:t>に分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割して整理した。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また、各図には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を採番しており、</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参照を表現する際は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を利用する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こととする。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98487556-4190-830E-C492-7814953EE261}"/>
              </a:ext>
            </a:extLst>
          </p:cNvPr>
          <p:cNvPicPr>
            <a:picLocks noChangeAspect="1"/>
          </p:cNvPicPr>
          <p:nvPr/>
        </p:nvPicPr>
        <p:blipFill>
          <a:blip r:embed="rId3"/>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6D41A707-63CD-BD75-7654-A500BE0CFBE3}"/>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35F4DBA8-8C66-225D-0168-E243BB6B2F0B}"/>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7" name="インク 26">
                <a:extLst>
                  <a:ext uri="{FF2B5EF4-FFF2-40B4-BE49-F238E27FC236}">
                    <a16:creationId xmlns:a16="http://schemas.microsoft.com/office/drawing/2014/main" id="{BFD5C6E2-422E-3AAE-DFB6-65205FBEBE9B}"/>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5"/>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インク 27">
                <a:extLst>
                  <a:ext uri="{FF2B5EF4-FFF2-40B4-BE49-F238E27FC236}">
                    <a16:creationId xmlns:a16="http://schemas.microsoft.com/office/drawing/2014/main" id="{7D8B4604-BD20-1D12-2D14-227713444317}"/>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5"/>
              <a:stretch>
                <a:fillRect/>
              </a:stretch>
            </p:blipFill>
            <p:spPr>
              <a:xfrm>
                <a:off x="8976473" y="1661167"/>
                <a:ext cx="12600" cy="12600"/>
              </a:xfrm>
              <a:prstGeom prst="rect">
                <a:avLst/>
              </a:prstGeom>
            </p:spPr>
          </p:pic>
        </mc:Fallback>
      </mc:AlternateContent>
      <p:sp>
        <p:nvSpPr>
          <p:cNvPr id="64" name="テキスト ボックス 63">
            <a:extLst>
              <a:ext uri="{FF2B5EF4-FFF2-40B4-BE49-F238E27FC236}">
                <a16:creationId xmlns:a16="http://schemas.microsoft.com/office/drawing/2014/main" id="{AA39B512-C2FC-C556-2BA2-EC635C650580}"/>
              </a:ext>
            </a:extLst>
          </p:cNvPr>
          <p:cNvSpPr txBox="1"/>
          <p:nvPr/>
        </p:nvSpPr>
        <p:spPr>
          <a:xfrm>
            <a:off x="96822" y="6432633"/>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83D1FA5B-8A05-2918-F000-19C5410ECFEF}"/>
              </a:ext>
            </a:extLst>
          </p:cNvPr>
          <p:cNvSpPr txBox="1"/>
          <p:nvPr/>
        </p:nvSpPr>
        <p:spPr>
          <a:xfrm>
            <a:off x="637861" y="10184153"/>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4171E1E-E5D2-3339-AE83-2BB985D04B60}"/>
              </a:ext>
            </a:extLst>
          </p:cNvPr>
          <p:cNvSpPr txBox="1"/>
          <p:nvPr/>
        </p:nvSpPr>
        <p:spPr>
          <a:xfrm>
            <a:off x="663206" y="8457046"/>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1" name="テキスト ボックス 80">
            <a:extLst>
              <a:ext uri="{FF2B5EF4-FFF2-40B4-BE49-F238E27FC236}">
                <a16:creationId xmlns:a16="http://schemas.microsoft.com/office/drawing/2014/main" id="{43007BD1-C702-7570-4F30-4E407FE25823}"/>
              </a:ext>
            </a:extLst>
          </p:cNvPr>
          <p:cNvSpPr txBox="1"/>
          <p:nvPr/>
        </p:nvSpPr>
        <p:spPr>
          <a:xfrm>
            <a:off x="3133372" y="6441562"/>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451C51F-B9B9-CF16-A5F4-E16A97D6E2EF}"/>
              </a:ext>
            </a:extLst>
          </p:cNvPr>
          <p:cNvSpPr txBox="1"/>
          <p:nvPr/>
        </p:nvSpPr>
        <p:spPr>
          <a:xfrm>
            <a:off x="4751363" y="10184153"/>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E1AC1E6-E3C4-BEC4-13AC-B12EE2EE2FBA}"/>
              </a:ext>
            </a:extLst>
          </p:cNvPr>
          <p:cNvSpPr txBox="1"/>
          <p:nvPr/>
        </p:nvSpPr>
        <p:spPr>
          <a:xfrm>
            <a:off x="10037473" y="2701930"/>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77D624A-5BA3-097F-E531-C113D4483B9F}"/>
              </a:ext>
            </a:extLst>
          </p:cNvPr>
          <p:cNvSpPr txBox="1"/>
          <p:nvPr/>
        </p:nvSpPr>
        <p:spPr>
          <a:xfrm>
            <a:off x="8124024" y="3971555"/>
            <a:ext cx="3346136"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AF2A3D59-9F83-F533-EDB2-8916D8F30388}"/>
              </a:ext>
            </a:extLst>
          </p:cNvPr>
          <p:cNvSpPr txBox="1"/>
          <p:nvPr/>
        </p:nvSpPr>
        <p:spPr>
          <a:xfrm>
            <a:off x="11597132" y="3964652"/>
            <a:ext cx="3180038"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1188BA0-DD3D-2076-1C4F-A75594286580}"/>
              </a:ext>
            </a:extLst>
          </p:cNvPr>
          <p:cNvSpPr txBox="1"/>
          <p:nvPr/>
        </p:nvSpPr>
        <p:spPr>
          <a:xfrm>
            <a:off x="7719457" y="5663299"/>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040B2A2F-9E89-1F6D-ADFD-A18B6BF40FC9}"/>
              </a:ext>
            </a:extLst>
          </p:cNvPr>
          <p:cNvPicPr>
            <a:picLocks noChangeAspect="1"/>
          </p:cNvPicPr>
          <p:nvPr/>
        </p:nvPicPr>
        <p:blipFill>
          <a:blip r:embed="rId7"/>
          <a:stretch>
            <a:fillRect/>
          </a:stretch>
        </p:blipFill>
        <p:spPr>
          <a:xfrm>
            <a:off x="168922" y="6717326"/>
            <a:ext cx="4583122" cy="1798238"/>
          </a:xfrm>
          <a:prstGeom prst="rect">
            <a:avLst/>
          </a:prstGeom>
        </p:spPr>
      </p:pic>
      <p:pic>
        <p:nvPicPr>
          <p:cNvPr id="14" name="図 13">
            <a:extLst>
              <a:ext uri="{FF2B5EF4-FFF2-40B4-BE49-F238E27FC236}">
                <a16:creationId xmlns:a16="http://schemas.microsoft.com/office/drawing/2014/main" id="{8FBDA9E5-C519-21C8-A00D-5A08784FB85D}"/>
              </a:ext>
            </a:extLst>
          </p:cNvPr>
          <p:cNvPicPr>
            <a:picLocks noChangeAspect="1"/>
          </p:cNvPicPr>
          <p:nvPr/>
        </p:nvPicPr>
        <p:blipFill>
          <a:blip r:embed="rId8"/>
          <a:stretch>
            <a:fillRect/>
          </a:stretch>
        </p:blipFill>
        <p:spPr>
          <a:xfrm>
            <a:off x="192096" y="8741739"/>
            <a:ext cx="4559948" cy="1475044"/>
          </a:xfrm>
          <a:prstGeom prst="rect">
            <a:avLst/>
          </a:prstGeom>
        </p:spPr>
      </p:pic>
      <p:sp>
        <p:nvSpPr>
          <p:cNvPr id="2" name="Rectangle 3">
            <a:extLst>
              <a:ext uri="{FF2B5EF4-FFF2-40B4-BE49-F238E27FC236}">
                <a16:creationId xmlns:a16="http://schemas.microsoft.com/office/drawing/2014/main" id="{7F201006-96EE-7350-D749-CED8FF631D03}"/>
              </a:ext>
            </a:extLst>
          </p:cNvPr>
          <p:cNvSpPr>
            <a:spLocks noChangeArrowheads="1"/>
          </p:cNvSpPr>
          <p:nvPr/>
        </p:nvSpPr>
        <p:spPr bwMode="auto">
          <a:xfrm>
            <a:off x="9081437" y="6133567"/>
            <a:ext cx="5885415" cy="446892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さ</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15" name="図 14">
            <a:extLst>
              <a:ext uri="{FF2B5EF4-FFF2-40B4-BE49-F238E27FC236}">
                <a16:creationId xmlns:a16="http://schemas.microsoft.com/office/drawing/2014/main" id="{4CACD60B-AE06-978E-CE14-684457E54830}"/>
              </a:ext>
            </a:extLst>
          </p:cNvPr>
          <p:cNvPicPr>
            <a:picLocks noChangeAspect="1"/>
          </p:cNvPicPr>
          <p:nvPr/>
        </p:nvPicPr>
        <p:blipFill>
          <a:blip r:embed="rId9"/>
          <a:stretch>
            <a:fillRect/>
          </a:stretch>
        </p:blipFill>
        <p:spPr>
          <a:xfrm>
            <a:off x="184899" y="3030206"/>
            <a:ext cx="2592395" cy="3435057"/>
          </a:xfrm>
          <a:prstGeom prst="rect">
            <a:avLst/>
          </a:prstGeom>
        </p:spPr>
      </p:pic>
      <p:pic>
        <p:nvPicPr>
          <p:cNvPr id="21" name="図 20">
            <a:extLst>
              <a:ext uri="{FF2B5EF4-FFF2-40B4-BE49-F238E27FC236}">
                <a16:creationId xmlns:a16="http://schemas.microsoft.com/office/drawing/2014/main" id="{7926BB78-E260-5C15-7585-7254E3DF65D3}"/>
              </a:ext>
            </a:extLst>
          </p:cNvPr>
          <p:cNvPicPr>
            <a:picLocks noChangeAspect="1"/>
          </p:cNvPicPr>
          <p:nvPr/>
        </p:nvPicPr>
        <p:blipFill>
          <a:blip r:embed="rId10"/>
          <a:stretch>
            <a:fillRect/>
          </a:stretch>
        </p:blipFill>
        <p:spPr>
          <a:xfrm>
            <a:off x="4821393" y="6816408"/>
            <a:ext cx="4190695" cy="3426042"/>
          </a:xfrm>
          <a:prstGeom prst="rect">
            <a:avLst/>
          </a:prstGeom>
        </p:spPr>
      </p:pic>
      <p:pic>
        <p:nvPicPr>
          <p:cNvPr id="37" name="図 36">
            <a:extLst>
              <a:ext uri="{FF2B5EF4-FFF2-40B4-BE49-F238E27FC236}">
                <a16:creationId xmlns:a16="http://schemas.microsoft.com/office/drawing/2014/main" id="{03B94A87-CB33-CD3A-4C9A-09D56EC95F46}"/>
              </a:ext>
            </a:extLst>
          </p:cNvPr>
          <p:cNvPicPr>
            <a:picLocks noChangeAspect="1"/>
          </p:cNvPicPr>
          <p:nvPr/>
        </p:nvPicPr>
        <p:blipFill>
          <a:blip r:embed="rId11"/>
          <a:stretch>
            <a:fillRect/>
          </a:stretch>
        </p:blipFill>
        <p:spPr>
          <a:xfrm>
            <a:off x="8032051" y="3008449"/>
            <a:ext cx="3530082" cy="1025335"/>
          </a:xfrm>
          <a:prstGeom prst="rect">
            <a:avLst/>
          </a:prstGeom>
        </p:spPr>
      </p:pic>
      <p:pic>
        <p:nvPicPr>
          <p:cNvPr id="40" name="図 39">
            <a:extLst>
              <a:ext uri="{FF2B5EF4-FFF2-40B4-BE49-F238E27FC236}">
                <a16:creationId xmlns:a16="http://schemas.microsoft.com/office/drawing/2014/main" id="{109A1086-0B0D-ECEB-0D55-087A84AC2E4D}"/>
              </a:ext>
            </a:extLst>
          </p:cNvPr>
          <p:cNvPicPr>
            <a:picLocks noChangeAspect="1"/>
          </p:cNvPicPr>
          <p:nvPr/>
        </p:nvPicPr>
        <p:blipFill>
          <a:blip r:embed="rId12"/>
          <a:stretch>
            <a:fillRect/>
          </a:stretch>
        </p:blipFill>
        <p:spPr>
          <a:xfrm>
            <a:off x="11592123" y="3008449"/>
            <a:ext cx="3346136" cy="1025335"/>
          </a:xfrm>
          <a:prstGeom prst="rect">
            <a:avLst/>
          </a:prstGeom>
        </p:spPr>
      </p:pic>
      <p:pic>
        <p:nvPicPr>
          <p:cNvPr id="42" name="図 41">
            <a:extLst>
              <a:ext uri="{FF2B5EF4-FFF2-40B4-BE49-F238E27FC236}">
                <a16:creationId xmlns:a16="http://schemas.microsoft.com/office/drawing/2014/main" id="{5545683C-A1AF-4F56-A886-89E43BFFE917}"/>
              </a:ext>
            </a:extLst>
          </p:cNvPr>
          <p:cNvPicPr>
            <a:picLocks noChangeAspect="1"/>
          </p:cNvPicPr>
          <p:nvPr/>
        </p:nvPicPr>
        <p:blipFill>
          <a:blip r:embed="rId13"/>
          <a:stretch>
            <a:fillRect/>
          </a:stretch>
        </p:blipFill>
        <p:spPr>
          <a:xfrm>
            <a:off x="8056346" y="4448609"/>
            <a:ext cx="3505787" cy="1257337"/>
          </a:xfrm>
          <a:prstGeom prst="rect">
            <a:avLst/>
          </a:prstGeom>
        </p:spPr>
      </p:pic>
      <p:pic>
        <p:nvPicPr>
          <p:cNvPr id="44" name="図 43">
            <a:extLst>
              <a:ext uri="{FF2B5EF4-FFF2-40B4-BE49-F238E27FC236}">
                <a16:creationId xmlns:a16="http://schemas.microsoft.com/office/drawing/2014/main" id="{9EF90E28-4E8F-566B-D246-2D0776E70378}"/>
              </a:ext>
            </a:extLst>
          </p:cNvPr>
          <p:cNvPicPr>
            <a:picLocks noChangeAspect="1"/>
          </p:cNvPicPr>
          <p:nvPr/>
        </p:nvPicPr>
        <p:blipFill>
          <a:blip r:embed="rId14"/>
          <a:stretch>
            <a:fillRect/>
          </a:stretch>
        </p:blipFill>
        <p:spPr>
          <a:xfrm>
            <a:off x="8003183" y="665386"/>
            <a:ext cx="6906208" cy="2107945"/>
          </a:xfrm>
          <a:prstGeom prst="rect">
            <a:avLst/>
          </a:prstGeom>
        </p:spPr>
      </p:pic>
      <p:pic>
        <p:nvPicPr>
          <p:cNvPr id="46" name="図 45">
            <a:extLst>
              <a:ext uri="{FF2B5EF4-FFF2-40B4-BE49-F238E27FC236}">
                <a16:creationId xmlns:a16="http://schemas.microsoft.com/office/drawing/2014/main" id="{922B741C-D096-C726-AA5B-2ECFF66BC725}"/>
              </a:ext>
            </a:extLst>
          </p:cNvPr>
          <p:cNvPicPr>
            <a:picLocks noChangeAspect="1"/>
          </p:cNvPicPr>
          <p:nvPr/>
        </p:nvPicPr>
        <p:blipFill>
          <a:blip r:embed="rId15"/>
          <a:stretch>
            <a:fillRect/>
          </a:stretch>
        </p:blipFill>
        <p:spPr>
          <a:xfrm>
            <a:off x="11565795" y="4409802"/>
            <a:ext cx="3359016" cy="1226817"/>
          </a:xfrm>
          <a:prstGeom prst="rect">
            <a:avLst/>
          </a:prstGeom>
        </p:spPr>
      </p:pic>
      <p:sp>
        <p:nvSpPr>
          <p:cNvPr id="47" name="テキスト ボックス 46">
            <a:extLst>
              <a:ext uri="{FF2B5EF4-FFF2-40B4-BE49-F238E27FC236}">
                <a16:creationId xmlns:a16="http://schemas.microsoft.com/office/drawing/2014/main" id="{4D9A6FDB-F16A-807C-0944-E416ABBC148D}"/>
              </a:ext>
            </a:extLst>
          </p:cNvPr>
          <p:cNvSpPr txBox="1"/>
          <p:nvPr/>
        </p:nvSpPr>
        <p:spPr>
          <a:xfrm>
            <a:off x="11207746" y="5633938"/>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kumimoji="1" lang="ja-JP" altLang="en-US" sz="1250" dirty="0">
                <a:latin typeface="BIZ UDPゴシック" panose="020B0400000000000000" pitchFamily="50" charset="-128"/>
                <a:ea typeface="BIZ UDPゴシック" panose="020B0400000000000000" pitchFamily="50" charset="-128"/>
              </a:rPr>
              <a:t>駆動</a:t>
            </a:r>
            <a:r>
              <a:rPr lang="ja-JP" altLang="en-US" sz="1250" dirty="0">
                <a:latin typeface="BIZ UDPゴシック" panose="020B0400000000000000" pitchFamily="50" charset="-128"/>
                <a:ea typeface="BIZ UDPゴシック" panose="020B0400000000000000" pitchFamily="50" charset="-128"/>
              </a:rPr>
              <a:t>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走行履歴取得</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645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各サブシステムの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」を付与する。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797558" y="4482454"/>
            <a:ext cx="3218501" cy="6111633"/>
          </a:xfrm>
          <a:prstGeom prst="rect">
            <a:avLst/>
          </a:prstGeom>
        </p:spPr>
      </p:pic>
      <p:pic>
        <p:nvPicPr>
          <p:cNvPr id="34" name="図 33">
            <a:extLst>
              <a:ext uri="{FF2B5EF4-FFF2-40B4-BE49-F238E27FC236}">
                <a16:creationId xmlns:a16="http://schemas.microsoft.com/office/drawing/2014/main" id="{166487EB-CDD6-70AA-FF8A-A9AE26F2AA5F}"/>
              </a:ext>
            </a:extLst>
          </p:cNvPr>
          <p:cNvPicPr>
            <a:picLocks noChangeAspect="1"/>
          </p:cNvPicPr>
          <p:nvPr/>
        </p:nvPicPr>
        <p:blipFill>
          <a:blip r:embed="rId13"/>
          <a:stretch>
            <a:fillRect/>
          </a:stretch>
        </p:blipFill>
        <p:spPr>
          <a:xfrm>
            <a:off x="11160075" y="4049762"/>
            <a:ext cx="3808589" cy="6335079"/>
          </a:xfrm>
          <a:prstGeom prst="rect">
            <a:avLst/>
          </a:prstGeom>
        </p:spPr>
      </p:pic>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14"/>
          <a:stretch>
            <a:fillRect/>
          </a:stretch>
        </p:blipFill>
        <p:spPr>
          <a:xfrm>
            <a:off x="350860" y="5350204"/>
            <a:ext cx="7208815" cy="508371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
        <p:nvSpPr>
          <p:cNvPr id="9" name="Google Shape;92;p3">
            <a:extLst>
              <a:ext uri="{FF2B5EF4-FFF2-40B4-BE49-F238E27FC236}">
                <a16:creationId xmlns:a16="http://schemas.microsoft.com/office/drawing/2014/main" id="{635D4E41-5887-0542-301B-246B48D8951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altLang="en-US" sz="2800" b="1" dirty="0">
                <a:solidFill>
                  <a:srgbClr val="ED7D31"/>
                </a:solidFill>
                <a:latin typeface="+mj-ea"/>
                <a:ea typeface="+mj-ea"/>
              </a:rPr>
              <a:t>４</a:t>
            </a:r>
            <a:r>
              <a:rPr lang="en-US" altLang="ja-JP" sz="2800" b="1" dirty="0">
                <a:solidFill>
                  <a:srgbClr val="ED7D31"/>
                </a:solidFill>
                <a:latin typeface="+mj-ea"/>
                <a:ea typeface="+mj-ea"/>
              </a:rPr>
              <a:t>. </a:t>
            </a:r>
            <a:r>
              <a:rPr lang="ja-JP" altLang="en-US" sz="2800" b="1" dirty="0">
                <a:solidFill>
                  <a:srgbClr val="ED7D31"/>
                </a:solidFill>
                <a:latin typeface="+mj-ea"/>
                <a:ea typeface="+mj-ea"/>
              </a:rPr>
              <a:t>工夫点</a:t>
            </a:r>
            <a:endParaRPr sz="2800"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857EBB-B19C-ECDE-73EA-D8C3AC393696}"/>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p:cxnSp>
        <p:nvCxnSpPr>
          <p:cNvPr id="11" name="Google Shape;127;p4">
            <a:extLst>
              <a:ext uri="{FF2B5EF4-FFF2-40B4-BE49-F238E27FC236}">
                <a16:creationId xmlns:a16="http://schemas.microsoft.com/office/drawing/2014/main" id="{7B82F06B-A0EB-461B-D4F5-ABB06137A7AD}"/>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grpSp>
        <p:nvGrpSpPr>
          <p:cNvPr id="13" name="グループ化 12">
            <a:extLst>
              <a:ext uri="{FF2B5EF4-FFF2-40B4-BE49-F238E27FC236}">
                <a16:creationId xmlns:a16="http://schemas.microsoft.com/office/drawing/2014/main" id="{0D59EEFB-33E0-9576-7A23-4E2182F56788}"/>
              </a:ext>
            </a:extLst>
          </p:cNvPr>
          <p:cNvGrpSpPr/>
          <p:nvPr/>
        </p:nvGrpSpPr>
        <p:grpSpPr>
          <a:xfrm>
            <a:off x="1707849" y="3875839"/>
            <a:ext cx="4408219" cy="5763862"/>
            <a:chOff x="814715" y="436913"/>
            <a:chExt cx="4408219" cy="5763862"/>
          </a:xfrm>
        </p:grpSpPr>
        <p:grpSp>
          <p:nvGrpSpPr>
            <p:cNvPr id="14" name="グループ化 13">
              <a:extLst>
                <a:ext uri="{FF2B5EF4-FFF2-40B4-BE49-F238E27FC236}">
                  <a16:creationId xmlns:a16="http://schemas.microsoft.com/office/drawing/2014/main" id="{ACC904DB-FBA2-C9A1-06D2-2A483CD14476}"/>
                </a:ext>
              </a:extLst>
            </p:cNvPr>
            <p:cNvGrpSpPr/>
            <p:nvPr/>
          </p:nvGrpSpPr>
          <p:grpSpPr>
            <a:xfrm>
              <a:off x="4183431" y="878465"/>
              <a:ext cx="207005" cy="5232093"/>
              <a:chOff x="6461068" y="878465"/>
              <a:chExt cx="207005" cy="5232093"/>
            </a:xfrm>
          </p:grpSpPr>
          <p:sp>
            <p:nvSpPr>
              <p:cNvPr id="24" name="四角形: 角を丸くする 23">
                <a:extLst>
                  <a:ext uri="{FF2B5EF4-FFF2-40B4-BE49-F238E27FC236}">
                    <a16:creationId xmlns:a16="http://schemas.microsoft.com/office/drawing/2014/main" id="{1CF2DF06-252E-257B-11D2-06B2A8FE0167}"/>
                  </a:ext>
                </a:extLst>
              </p:cNvPr>
              <p:cNvSpPr/>
              <p:nvPr/>
            </p:nvSpPr>
            <p:spPr>
              <a:xfrm flipH="1">
                <a:off x="6461068"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FB3D397B-5CCF-D479-3F42-D8AE4C46DFA3}"/>
                  </a:ext>
                </a:extLst>
              </p:cNvPr>
              <p:cNvSpPr/>
              <p:nvPr/>
            </p:nvSpPr>
            <p:spPr>
              <a:xfrm flipH="1">
                <a:off x="6461068"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082FE00-5B34-5ABC-A7A6-9AE98CF8834C}"/>
                  </a:ext>
                </a:extLst>
              </p:cNvPr>
              <p:cNvSpPr/>
              <p:nvPr/>
            </p:nvSpPr>
            <p:spPr>
              <a:xfrm flipH="1">
                <a:off x="6461068"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8E9ED6D3-C7DB-B433-6273-B1C6B22A8D3C}"/>
                  </a:ext>
                </a:extLst>
              </p:cNvPr>
              <p:cNvSpPr/>
              <p:nvPr/>
            </p:nvSpPr>
            <p:spPr>
              <a:xfrm flipH="1">
                <a:off x="6461068"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021E9083-9711-608C-FC6D-EE3AB1C48B72}"/>
                  </a:ext>
                </a:extLst>
              </p:cNvPr>
              <p:cNvSpPr/>
              <p:nvPr/>
            </p:nvSpPr>
            <p:spPr>
              <a:xfrm flipH="1">
                <a:off x="6461068"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F6BA7817-763B-8708-2E6A-C3CA6614FCB9}"/>
                  </a:ext>
                </a:extLst>
              </p:cNvPr>
              <p:cNvSpPr/>
              <p:nvPr/>
            </p:nvSpPr>
            <p:spPr>
              <a:xfrm flipH="1">
                <a:off x="6516269"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63A9F674-BDF3-661B-E2AA-D5EDAECDEAC5}"/>
                  </a:ext>
                </a:extLst>
              </p:cNvPr>
              <p:cNvSpPr/>
              <p:nvPr/>
            </p:nvSpPr>
            <p:spPr>
              <a:xfrm flipH="1">
                <a:off x="6516269"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BBE3F802-5EA0-FB9E-D5A0-D818B08E065D}"/>
                  </a:ext>
                </a:extLst>
              </p:cNvPr>
              <p:cNvSpPr/>
              <p:nvPr/>
            </p:nvSpPr>
            <p:spPr>
              <a:xfrm flipH="1">
                <a:off x="6516269"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F9C66CCC-0C13-EFA0-74CE-396D517236CF}"/>
                  </a:ext>
                </a:extLst>
              </p:cNvPr>
              <p:cNvSpPr/>
              <p:nvPr/>
            </p:nvSpPr>
            <p:spPr>
              <a:xfrm flipH="1">
                <a:off x="6516269"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1B3131E9-012D-5C3B-8ABA-D6631F1B8269}"/>
                  </a:ext>
                </a:extLst>
              </p:cNvPr>
              <p:cNvSpPr/>
              <p:nvPr/>
            </p:nvSpPr>
            <p:spPr>
              <a:xfrm flipH="1">
                <a:off x="6461068" y="3095436"/>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BF461A5-19AA-4B59-7197-394987B48916}"/>
                  </a:ext>
                </a:extLst>
              </p:cNvPr>
              <p:cNvSpPr/>
              <p:nvPr/>
            </p:nvSpPr>
            <p:spPr>
              <a:xfrm flipH="1">
                <a:off x="6516269" y="2873739"/>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033E0C04-F75A-9D23-ABB2-73C144D9E76F}"/>
                  </a:ext>
                </a:extLst>
              </p:cNvPr>
              <p:cNvSpPr/>
              <p:nvPr/>
            </p:nvSpPr>
            <p:spPr>
              <a:xfrm flipH="1">
                <a:off x="6461068" y="353882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F7D66284-00F6-FCDA-62F2-A505F94253F7}"/>
                  </a:ext>
                </a:extLst>
              </p:cNvPr>
              <p:cNvSpPr/>
              <p:nvPr/>
            </p:nvSpPr>
            <p:spPr>
              <a:xfrm flipH="1">
                <a:off x="6516269" y="331713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818A72E4-E760-742C-3610-98CA541E6C67}"/>
                  </a:ext>
                </a:extLst>
              </p:cNvPr>
              <p:cNvSpPr/>
              <p:nvPr/>
            </p:nvSpPr>
            <p:spPr>
              <a:xfrm flipH="1">
                <a:off x="6461068"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728AF8B7-790A-D64C-254A-450C69653516}"/>
                  </a:ext>
                </a:extLst>
              </p:cNvPr>
              <p:cNvSpPr/>
              <p:nvPr/>
            </p:nvSpPr>
            <p:spPr>
              <a:xfrm flipH="1">
                <a:off x="6516269"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D1CE7044-93BA-EEB3-FBBF-BCB586E4120E}"/>
                  </a:ext>
                </a:extLst>
              </p:cNvPr>
              <p:cNvSpPr/>
              <p:nvPr/>
            </p:nvSpPr>
            <p:spPr>
              <a:xfrm flipH="1">
                <a:off x="6461068"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8C3C20D7-D47E-1BED-1621-5EE713B2B964}"/>
                  </a:ext>
                </a:extLst>
              </p:cNvPr>
              <p:cNvSpPr/>
              <p:nvPr/>
            </p:nvSpPr>
            <p:spPr>
              <a:xfrm flipH="1">
                <a:off x="6516269"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1E669E7E-D6B4-E77D-B60C-F9F74EA92957}"/>
                  </a:ext>
                </a:extLst>
              </p:cNvPr>
              <p:cNvSpPr/>
              <p:nvPr/>
            </p:nvSpPr>
            <p:spPr>
              <a:xfrm flipH="1">
                <a:off x="6461068"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CEEDAF6F-37C9-056B-3438-1741294D4484}"/>
                  </a:ext>
                </a:extLst>
              </p:cNvPr>
              <p:cNvSpPr/>
              <p:nvPr/>
            </p:nvSpPr>
            <p:spPr>
              <a:xfrm flipH="1">
                <a:off x="6516269"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7062BDBE-4254-E4E6-FE7F-D7A56A1AFC27}"/>
                  </a:ext>
                </a:extLst>
              </p:cNvPr>
              <p:cNvSpPr/>
              <p:nvPr/>
            </p:nvSpPr>
            <p:spPr>
              <a:xfrm flipH="1">
                <a:off x="6461068"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4253906C-68E5-E012-47E3-CEA474BF2397}"/>
                  </a:ext>
                </a:extLst>
              </p:cNvPr>
              <p:cNvSpPr/>
              <p:nvPr/>
            </p:nvSpPr>
            <p:spPr>
              <a:xfrm flipH="1">
                <a:off x="6516269"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92E3CFF7-8D7F-0549-6E25-F2C29A0927F4}"/>
                  </a:ext>
                </a:extLst>
              </p:cNvPr>
              <p:cNvSpPr/>
              <p:nvPr/>
            </p:nvSpPr>
            <p:spPr>
              <a:xfrm flipH="1">
                <a:off x="6461068"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a:extLst>
                  <a:ext uri="{FF2B5EF4-FFF2-40B4-BE49-F238E27FC236}">
                    <a16:creationId xmlns:a16="http://schemas.microsoft.com/office/drawing/2014/main" id="{30585B16-20B0-0A2C-F931-23C0B0D4099D}"/>
                  </a:ext>
                </a:extLst>
              </p:cNvPr>
              <p:cNvSpPr/>
              <p:nvPr/>
            </p:nvSpPr>
            <p:spPr>
              <a:xfrm flipH="1">
                <a:off x="6516269"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矢印: 下 14">
              <a:extLst>
                <a:ext uri="{FF2B5EF4-FFF2-40B4-BE49-F238E27FC236}">
                  <a16:creationId xmlns:a16="http://schemas.microsoft.com/office/drawing/2014/main" id="{2F80D09C-2312-E276-B4DA-4E20C540FFE8}"/>
                </a:ext>
              </a:extLst>
            </p:cNvPr>
            <p:cNvSpPr/>
            <p:nvPr/>
          </p:nvSpPr>
          <p:spPr>
            <a:xfrm>
              <a:off x="1508399" y="775567"/>
              <a:ext cx="484632" cy="5425208"/>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9BBC477-65CE-81CA-254A-48709420CB2A}"/>
                </a:ext>
              </a:extLst>
            </p:cNvPr>
            <p:cNvSpPr/>
            <p:nvPr/>
          </p:nvSpPr>
          <p:spPr>
            <a:xfrm>
              <a:off x="814715" y="1388782"/>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p>
          </p:txBody>
        </p:sp>
        <p:sp>
          <p:nvSpPr>
            <p:cNvPr id="17" name="正方形/長方形 16">
              <a:extLst>
                <a:ext uri="{FF2B5EF4-FFF2-40B4-BE49-F238E27FC236}">
                  <a16:creationId xmlns:a16="http://schemas.microsoft.com/office/drawing/2014/main" id="{BF53FB95-F61F-6414-BEC0-5765E2D5725D}"/>
                </a:ext>
              </a:extLst>
            </p:cNvPr>
            <p:cNvSpPr/>
            <p:nvPr/>
          </p:nvSpPr>
          <p:spPr>
            <a:xfrm>
              <a:off x="814715" y="2955067"/>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p>
          </p:txBody>
        </p:sp>
        <p:sp>
          <p:nvSpPr>
            <p:cNvPr id="18" name="正方形/長方形 17">
              <a:extLst>
                <a:ext uri="{FF2B5EF4-FFF2-40B4-BE49-F238E27FC236}">
                  <a16:creationId xmlns:a16="http://schemas.microsoft.com/office/drawing/2014/main" id="{55B04504-FE34-7781-4D96-302A7FB2AD1B}"/>
                </a:ext>
              </a:extLst>
            </p:cNvPr>
            <p:cNvSpPr/>
            <p:nvPr/>
          </p:nvSpPr>
          <p:spPr>
            <a:xfrm>
              <a:off x="814715" y="4521351"/>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p>
          </p:txBody>
        </p:sp>
        <p:sp>
          <p:nvSpPr>
            <p:cNvPr id="19" name="テキスト ボックス 18">
              <a:extLst>
                <a:ext uri="{FF2B5EF4-FFF2-40B4-BE49-F238E27FC236}">
                  <a16:creationId xmlns:a16="http://schemas.microsoft.com/office/drawing/2014/main" id="{E8258575-DDA6-3A32-EC93-8FC908578CCE}"/>
                </a:ext>
              </a:extLst>
            </p:cNvPr>
            <p:cNvSpPr txBox="1"/>
            <p:nvPr/>
          </p:nvSpPr>
          <p:spPr>
            <a:xfrm>
              <a:off x="1504493" y="436913"/>
              <a:ext cx="492444" cy="276999"/>
            </a:xfrm>
            <a:prstGeom prst="rect">
              <a:avLst/>
            </a:prstGeom>
            <a:noFill/>
          </p:spPr>
          <p:txBody>
            <a:bodyPr wrap="none" rtlCol="0">
              <a:spAutoFit/>
            </a:bodyPr>
            <a:lstStyle/>
            <a:p>
              <a:pPr algn="ctr"/>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戦略</a:t>
              </a:r>
            </a:p>
          </p:txBody>
        </p:sp>
        <p:sp>
          <p:nvSpPr>
            <p:cNvPr id="20" name="テキスト ボックス 19">
              <a:extLst>
                <a:ext uri="{FF2B5EF4-FFF2-40B4-BE49-F238E27FC236}">
                  <a16:creationId xmlns:a16="http://schemas.microsoft.com/office/drawing/2014/main" id="{796C2223-A7B7-9454-D7F4-732FADD30F11}"/>
                </a:ext>
              </a:extLst>
            </p:cNvPr>
            <p:cNvSpPr txBox="1"/>
            <p:nvPr/>
          </p:nvSpPr>
          <p:spPr>
            <a:xfrm>
              <a:off x="4040712" y="436913"/>
              <a:ext cx="492444" cy="276999"/>
            </a:xfrm>
            <a:prstGeom prst="rect">
              <a:avLst/>
            </a:prstGeom>
            <a:noFill/>
          </p:spPr>
          <p:txBody>
            <a:bodyPr wrap="none" rtlCol="0">
              <a:spAutoFit/>
            </a:bodyPr>
            <a:lstStyle/>
            <a:p>
              <a:pPr algn="ctr"/>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実装</a:t>
              </a:r>
            </a:p>
          </p:txBody>
        </p:sp>
        <p:sp>
          <p:nvSpPr>
            <p:cNvPr id="21" name="正方形/長方形 20">
              <a:extLst>
                <a:ext uri="{FF2B5EF4-FFF2-40B4-BE49-F238E27FC236}">
                  <a16:creationId xmlns:a16="http://schemas.microsoft.com/office/drawing/2014/main" id="{AEF28CAC-E560-7073-A4E0-8E0792B30A29}"/>
                </a:ext>
              </a:extLst>
            </p:cNvPr>
            <p:cNvSpPr/>
            <p:nvPr/>
          </p:nvSpPr>
          <p:spPr>
            <a:xfrm>
              <a:off x="3350934" y="138878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黒い線上を直進する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2" name="正方形/長方形 21">
              <a:extLst>
                <a:ext uri="{FF2B5EF4-FFF2-40B4-BE49-F238E27FC236}">
                  <a16:creationId xmlns:a16="http://schemas.microsoft.com/office/drawing/2014/main" id="{230327E8-1555-0AA1-8D35-3BCAD37FE8D1}"/>
                </a:ext>
              </a:extLst>
            </p:cNvPr>
            <p:cNvSpPr/>
            <p:nvPr/>
          </p:nvSpPr>
          <p:spPr>
            <a:xfrm>
              <a:off x="3350934" y="2955067"/>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い線上を直進する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BDEC6602-0480-9BAD-55B2-A5C795460328}"/>
                </a:ext>
              </a:extLst>
            </p:cNvPr>
            <p:cNvSpPr/>
            <p:nvPr/>
          </p:nvSpPr>
          <p:spPr>
            <a:xfrm>
              <a:off x="3350934" y="4521351"/>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grpSp>
      <p:sp>
        <p:nvSpPr>
          <p:cNvPr id="47" name="テキスト ボックス 46">
            <a:extLst>
              <a:ext uri="{FF2B5EF4-FFF2-40B4-BE49-F238E27FC236}">
                <a16:creationId xmlns:a16="http://schemas.microsoft.com/office/drawing/2014/main" id="{B459E6CE-0877-7085-E7DB-3C817F52A137}"/>
              </a:ext>
            </a:extLst>
          </p:cNvPr>
          <p:cNvSpPr txBox="1"/>
          <p:nvPr/>
        </p:nvSpPr>
        <p:spPr>
          <a:xfrm>
            <a:off x="1862256" y="9942726"/>
            <a:ext cx="4185761" cy="461665"/>
          </a:xfrm>
          <a:prstGeom prst="rect">
            <a:avLst/>
          </a:prstGeom>
          <a:noFill/>
        </p:spPr>
        <p:txBody>
          <a:bodyPr wrap="none" rtlCol="0">
            <a:spAutoFit/>
          </a:bodyPr>
          <a:lstStyle/>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4.1 </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ダブルループの</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戦略と</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アクションの対応関係</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アクションを鎖のように連結して、戦略の流れを表現する</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9537C3E8-412C-43D0-314E-4BAE235131A8}"/>
              </a:ext>
            </a:extLst>
          </p:cNvPr>
          <p:cNvSpPr txBox="1"/>
          <p:nvPr/>
        </p:nvSpPr>
        <p:spPr>
          <a:xfrm>
            <a:off x="8848994" y="9829131"/>
            <a:ext cx="4339650" cy="646331"/>
          </a:xfrm>
          <a:prstGeom prst="rect">
            <a:avLst/>
          </a:prstGeom>
          <a:noFill/>
        </p:spPr>
        <p:txBody>
          <a:bodyPr wrap="none" rtlCol="0">
            <a:spAutoFit/>
          </a:bodyPr>
          <a:lstStyle/>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4.2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実行中に次のアクションの並び替え</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ポインタのつなぎ替えと新しいアクションのインスタンス化</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でこれを実現する</a:t>
            </a:r>
          </a:p>
        </p:txBody>
      </p:sp>
      <p:grpSp>
        <p:nvGrpSpPr>
          <p:cNvPr id="49" name="グループ化 48">
            <a:extLst>
              <a:ext uri="{FF2B5EF4-FFF2-40B4-BE49-F238E27FC236}">
                <a16:creationId xmlns:a16="http://schemas.microsoft.com/office/drawing/2014/main" id="{78FDA083-DACC-F0E7-2AF5-B2F1A292596D}"/>
              </a:ext>
            </a:extLst>
          </p:cNvPr>
          <p:cNvGrpSpPr/>
          <p:nvPr/>
        </p:nvGrpSpPr>
        <p:grpSpPr>
          <a:xfrm>
            <a:off x="7744650" y="3958439"/>
            <a:ext cx="6548338" cy="5591045"/>
            <a:chOff x="6851516" y="519513"/>
            <a:chExt cx="6548338" cy="5591045"/>
          </a:xfrm>
        </p:grpSpPr>
        <p:grpSp>
          <p:nvGrpSpPr>
            <p:cNvPr id="50" name="グループ化 49">
              <a:extLst>
                <a:ext uri="{FF2B5EF4-FFF2-40B4-BE49-F238E27FC236}">
                  <a16:creationId xmlns:a16="http://schemas.microsoft.com/office/drawing/2014/main" id="{87669F03-89D0-AE15-CE67-78ABD5D2F57A}"/>
                </a:ext>
              </a:extLst>
            </p:cNvPr>
            <p:cNvGrpSpPr/>
            <p:nvPr/>
          </p:nvGrpSpPr>
          <p:grpSpPr>
            <a:xfrm rot="15711597">
              <a:off x="8989731" y="2782270"/>
              <a:ext cx="207005" cy="2126321"/>
              <a:chOff x="11877322" y="878465"/>
              <a:chExt cx="207005" cy="2126321"/>
            </a:xfrm>
          </p:grpSpPr>
          <p:sp>
            <p:nvSpPr>
              <p:cNvPr id="104" name="四角形: 角を丸くする 103">
                <a:extLst>
                  <a:ext uri="{FF2B5EF4-FFF2-40B4-BE49-F238E27FC236}">
                    <a16:creationId xmlns:a16="http://schemas.microsoft.com/office/drawing/2014/main" id="{7A506386-C278-0E9D-0E02-6A60AEFEBFC3}"/>
                  </a:ext>
                </a:extLst>
              </p:cNvPr>
              <p:cNvSpPr/>
              <p:nvPr/>
            </p:nvSpPr>
            <p:spPr>
              <a:xfrm flipH="1">
                <a:off x="11877322"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四角形: 角を丸くする 104">
                <a:extLst>
                  <a:ext uri="{FF2B5EF4-FFF2-40B4-BE49-F238E27FC236}">
                    <a16:creationId xmlns:a16="http://schemas.microsoft.com/office/drawing/2014/main" id="{08BAB9AC-8620-E383-EA0A-0C28354A8851}"/>
                  </a:ext>
                </a:extLst>
              </p:cNvPr>
              <p:cNvSpPr/>
              <p:nvPr/>
            </p:nvSpPr>
            <p:spPr>
              <a:xfrm flipH="1">
                <a:off x="11877322"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id="{FD22D080-6A4E-0172-9414-E618DB90C01F}"/>
                  </a:ext>
                </a:extLst>
              </p:cNvPr>
              <p:cNvSpPr/>
              <p:nvPr/>
            </p:nvSpPr>
            <p:spPr>
              <a:xfrm flipH="1">
                <a:off x="11877322"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四角形: 角を丸くする 106">
                <a:extLst>
                  <a:ext uri="{FF2B5EF4-FFF2-40B4-BE49-F238E27FC236}">
                    <a16:creationId xmlns:a16="http://schemas.microsoft.com/office/drawing/2014/main" id="{E408C72D-6CE6-1031-8823-F77F3A216FE6}"/>
                  </a:ext>
                </a:extLst>
              </p:cNvPr>
              <p:cNvSpPr/>
              <p:nvPr/>
            </p:nvSpPr>
            <p:spPr>
              <a:xfrm flipH="1">
                <a:off x="11877322"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 角を丸くする 107">
                <a:extLst>
                  <a:ext uri="{FF2B5EF4-FFF2-40B4-BE49-F238E27FC236}">
                    <a16:creationId xmlns:a16="http://schemas.microsoft.com/office/drawing/2014/main" id="{AC651532-B719-0872-9D43-FE428624B61D}"/>
                  </a:ext>
                </a:extLst>
              </p:cNvPr>
              <p:cNvSpPr/>
              <p:nvPr/>
            </p:nvSpPr>
            <p:spPr>
              <a:xfrm flipH="1">
                <a:off x="11877322"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四角形: 角を丸くする 108">
                <a:extLst>
                  <a:ext uri="{FF2B5EF4-FFF2-40B4-BE49-F238E27FC236}">
                    <a16:creationId xmlns:a16="http://schemas.microsoft.com/office/drawing/2014/main" id="{533B2914-C02E-EF61-9DF1-BC0E1E60655C}"/>
                  </a:ext>
                </a:extLst>
              </p:cNvPr>
              <p:cNvSpPr/>
              <p:nvPr/>
            </p:nvSpPr>
            <p:spPr>
              <a:xfrm flipH="1">
                <a:off x="11932523"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四角形: 角を丸くする 109">
                <a:extLst>
                  <a:ext uri="{FF2B5EF4-FFF2-40B4-BE49-F238E27FC236}">
                    <a16:creationId xmlns:a16="http://schemas.microsoft.com/office/drawing/2014/main" id="{5BC1AE58-431B-866B-9CE3-0C4FBAFCE09D}"/>
                  </a:ext>
                </a:extLst>
              </p:cNvPr>
              <p:cNvSpPr/>
              <p:nvPr/>
            </p:nvSpPr>
            <p:spPr>
              <a:xfrm flipH="1">
                <a:off x="11932523"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四角形: 角を丸くする 110">
                <a:extLst>
                  <a:ext uri="{FF2B5EF4-FFF2-40B4-BE49-F238E27FC236}">
                    <a16:creationId xmlns:a16="http://schemas.microsoft.com/office/drawing/2014/main" id="{60362E2C-3195-117F-795B-55855EE5D5DB}"/>
                  </a:ext>
                </a:extLst>
              </p:cNvPr>
              <p:cNvSpPr/>
              <p:nvPr/>
            </p:nvSpPr>
            <p:spPr>
              <a:xfrm flipH="1">
                <a:off x="11932523"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四角形: 角を丸くする 111">
                <a:extLst>
                  <a:ext uri="{FF2B5EF4-FFF2-40B4-BE49-F238E27FC236}">
                    <a16:creationId xmlns:a16="http://schemas.microsoft.com/office/drawing/2014/main" id="{644FBE5B-498E-8421-8E31-E7C12F634808}"/>
                  </a:ext>
                </a:extLst>
              </p:cNvPr>
              <p:cNvSpPr/>
              <p:nvPr/>
            </p:nvSpPr>
            <p:spPr>
              <a:xfrm flipH="1">
                <a:off x="11932523"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A75A0E3E-7AD0-0E7A-891E-3566797D83FD}"/>
                </a:ext>
              </a:extLst>
            </p:cNvPr>
            <p:cNvGrpSpPr/>
            <p:nvPr/>
          </p:nvGrpSpPr>
          <p:grpSpPr>
            <a:xfrm>
              <a:off x="10248593" y="1683782"/>
              <a:ext cx="207005" cy="2348015"/>
              <a:chOff x="7684013" y="3762543"/>
              <a:chExt cx="207005" cy="2348015"/>
            </a:xfrm>
          </p:grpSpPr>
          <p:sp>
            <p:nvSpPr>
              <p:cNvPr id="94" name="四角形: 角を丸くする 93">
                <a:extLst>
                  <a:ext uri="{FF2B5EF4-FFF2-40B4-BE49-F238E27FC236}">
                    <a16:creationId xmlns:a16="http://schemas.microsoft.com/office/drawing/2014/main" id="{FA8701D5-0505-22DF-0888-ED31C618D92F}"/>
                  </a:ext>
                </a:extLst>
              </p:cNvPr>
              <p:cNvSpPr/>
              <p:nvPr/>
            </p:nvSpPr>
            <p:spPr>
              <a:xfrm flipH="1">
                <a:off x="7684013"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B4BDE10-DA11-7C63-A8BA-9E6C89AAAFC7}"/>
                  </a:ext>
                </a:extLst>
              </p:cNvPr>
              <p:cNvSpPr/>
              <p:nvPr/>
            </p:nvSpPr>
            <p:spPr>
              <a:xfrm flipH="1">
                <a:off x="7739214"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CE7FB815-B7D6-8276-3AD5-ABE24637D291}"/>
                  </a:ext>
                </a:extLst>
              </p:cNvPr>
              <p:cNvSpPr/>
              <p:nvPr/>
            </p:nvSpPr>
            <p:spPr>
              <a:xfrm flipH="1">
                <a:off x="7684013"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5AD0DB53-7FE9-6525-D815-89875F449244}"/>
                  </a:ext>
                </a:extLst>
              </p:cNvPr>
              <p:cNvSpPr/>
              <p:nvPr/>
            </p:nvSpPr>
            <p:spPr>
              <a:xfrm flipH="1">
                <a:off x="7739214"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9FF8A748-4667-478A-D173-89DF5E4FB1EA}"/>
                  </a:ext>
                </a:extLst>
              </p:cNvPr>
              <p:cNvSpPr/>
              <p:nvPr/>
            </p:nvSpPr>
            <p:spPr>
              <a:xfrm flipH="1">
                <a:off x="7684013"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四角形: 角を丸くする 98">
                <a:extLst>
                  <a:ext uri="{FF2B5EF4-FFF2-40B4-BE49-F238E27FC236}">
                    <a16:creationId xmlns:a16="http://schemas.microsoft.com/office/drawing/2014/main" id="{E156FCBB-DF36-3128-6495-F25A080784B6}"/>
                  </a:ext>
                </a:extLst>
              </p:cNvPr>
              <p:cNvSpPr/>
              <p:nvPr/>
            </p:nvSpPr>
            <p:spPr>
              <a:xfrm flipH="1">
                <a:off x="7739214"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四角形: 角を丸くする 99">
                <a:extLst>
                  <a:ext uri="{FF2B5EF4-FFF2-40B4-BE49-F238E27FC236}">
                    <a16:creationId xmlns:a16="http://schemas.microsoft.com/office/drawing/2014/main" id="{5A9EBF27-9E63-EF42-AB9F-94EEBF6DA8EA}"/>
                  </a:ext>
                </a:extLst>
              </p:cNvPr>
              <p:cNvSpPr/>
              <p:nvPr/>
            </p:nvSpPr>
            <p:spPr>
              <a:xfrm flipH="1">
                <a:off x="7684013"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四角形: 角を丸くする 100">
                <a:extLst>
                  <a:ext uri="{FF2B5EF4-FFF2-40B4-BE49-F238E27FC236}">
                    <a16:creationId xmlns:a16="http://schemas.microsoft.com/office/drawing/2014/main" id="{1774B79E-8E1D-4F84-A692-EA0F1BEDD5DC}"/>
                  </a:ext>
                </a:extLst>
              </p:cNvPr>
              <p:cNvSpPr/>
              <p:nvPr/>
            </p:nvSpPr>
            <p:spPr>
              <a:xfrm flipH="1">
                <a:off x="7739214"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四角形: 角を丸くする 101">
                <a:extLst>
                  <a:ext uri="{FF2B5EF4-FFF2-40B4-BE49-F238E27FC236}">
                    <a16:creationId xmlns:a16="http://schemas.microsoft.com/office/drawing/2014/main" id="{B03D5382-B234-E62F-3648-FE65308F1658}"/>
                  </a:ext>
                </a:extLst>
              </p:cNvPr>
              <p:cNvSpPr/>
              <p:nvPr/>
            </p:nvSpPr>
            <p:spPr>
              <a:xfrm flipH="1">
                <a:off x="7684013"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四角形: 角を丸くする 102">
                <a:extLst>
                  <a:ext uri="{FF2B5EF4-FFF2-40B4-BE49-F238E27FC236}">
                    <a16:creationId xmlns:a16="http://schemas.microsoft.com/office/drawing/2014/main" id="{44A08AD7-9D41-4D9C-90A0-5AD2A9A35E0A}"/>
                  </a:ext>
                </a:extLst>
              </p:cNvPr>
              <p:cNvSpPr/>
              <p:nvPr/>
            </p:nvSpPr>
            <p:spPr>
              <a:xfrm flipH="1">
                <a:off x="7739214"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2EB604C-763B-7F0B-251D-692CF9931CC8}"/>
                </a:ext>
              </a:extLst>
            </p:cNvPr>
            <p:cNvGrpSpPr/>
            <p:nvPr/>
          </p:nvGrpSpPr>
          <p:grpSpPr>
            <a:xfrm rot="5888403" flipV="1">
              <a:off x="8951704" y="702092"/>
              <a:ext cx="207005" cy="2126321"/>
              <a:chOff x="11877322" y="878465"/>
              <a:chExt cx="207005" cy="2126321"/>
            </a:xfrm>
          </p:grpSpPr>
          <p:sp>
            <p:nvSpPr>
              <p:cNvPr id="85" name="四角形: 角を丸くする 84">
                <a:extLst>
                  <a:ext uri="{FF2B5EF4-FFF2-40B4-BE49-F238E27FC236}">
                    <a16:creationId xmlns:a16="http://schemas.microsoft.com/office/drawing/2014/main" id="{4CC18FA2-E209-E986-9248-0A0BC68CEBA7}"/>
                  </a:ext>
                </a:extLst>
              </p:cNvPr>
              <p:cNvSpPr/>
              <p:nvPr/>
            </p:nvSpPr>
            <p:spPr>
              <a:xfrm flipH="1">
                <a:off x="11877322"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四角形: 角を丸くする 85">
                <a:extLst>
                  <a:ext uri="{FF2B5EF4-FFF2-40B4-BE49-F238E27FC236}">
                    <a16:creationId xmlns:a16="http://schemas.microsoft.com/office/drawing/2014/main" id="{38BDFDCD-3B73-1AA0-C54C-6F9091F02709}"/>
                  </a:ext>
                </a:extLst>
              </p:cNvPr>
              <p:cNvSpPr/>
              <p:nvPr/>
            </p:nvSpPr>
            <p:spPr>
              <a:xfrm flipH="1">
                <a:off x="11877322"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四角形: 角を丸くする 86">
                <a:extLst>
                  <a:ext uri="{FF2B5EF4-FFF2-40B4-BE49-F238E27FC236}">
                    <a16:creationId xmlns:a16="http://schemas.microsoft.com/office/drawing/2014/main" id="{72F5F528-6E90-11C2-6D06-9150EE83062A}"/>
                  </a:ext>
                </a:extLst>
              </p:cNvPr>
              <p:cNvSpPr/>
              <p:nvPr/>
            </p:nvSpPr>
            <p:spPr>
              <a:xfrm flipH="1">
                <a:off x="11877322"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四角形: 角を丸くする 87">
                <a:extLst>
                  <a:ext uri="{FF2B5EF4-FFF2-40B4-BE49-F238E27FC236}">
                    <a16:creationId xmlns:a16="http://schemas.microsoft.com/office/drawing/2014/main" id="{AD04D7AE-E541-E15F-6D82-C27830FB6689}"/>
                  </a:ext>
                </a:extLst>
              </p:cNvPr>
              <p:cNvSpPr/>
              <p:nvPr/>
            </p:nvSpPr>
            <p:spPr>
              <a:xfrm flipH="1">
                <a:off x="11877322"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四角形: 角を丸くする 88">
                <a:extLst>
                  <a:ext uri="{FF2B5EF4-FFF2-40B4-BE49-F238E27FC236}">
                    <a16:creationId xmlns:a16="http://schemas.microsoft.com/office/drawing/2014/main" id="{CAD35FE6-4DB4-800F-138B-73B37C98B2E6}"/>
                  </a:ext>
                </a:extLst>
              </p:cNvPr>
              <p:cNvSpPr/>
              <p:nvPr/>
            </p:nvSpPr>
            <p:spPr>
              <a:xfrm flipH="1">
                <a:off x="11877322"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四角形: 角を丸くする 89">
                <a:extLst>
                  <a:ext uri="{FF2B5EF4-FFF2-40B4-BE49-F238E27FC236}">
                    <a16:creationId xmlns:a16="http://schemas.microsoft.com/office/drawing/2014/main" id="{D791270E-7A06-A564-DAFD-EEA310D20CF8}"/>
                  </a:ext>
                </a:extLst>
              </p:cNvPr>
              <p:cNvSpPr/>
              <p:nvPr/>
            </p:nvSpPr>
            <p:spPr>
              <a:xfrm flipH="1">
                <a:off x="11932523"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四角形: 角を丸くする 90">
                <a:extLst>
                  <a:ext uri="{FF2B5EF4-FFF2-40B4-BE49-F238E27FC236}">
                    <a16:creationId xmlns:a16="http://schemas.microsoft.com/office/drawing/2014/main" id="{FCA4B3E7-8F58-383E-B740-6E78984E0FD3}"/>
                  </a:ext>
                </a:extLst>
              </p:cNvPr>
              <p:cNvSpPr/>
              <p:nvPr/>
            </p:nvSpPr>
            <p:spPr>
              <a:xfrm flipH="1">
                <a:off x="11932523"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四角形: 角を丸くする 91">
                <a:extLst>
                  <a:ext uri="{FF2B5EF4-FFF2-40B4-BE49-F238E27FC236}">
                    <a16:creationId xmlns:a16="http://schemas.microsoft.com/office/drawing/2014/main" id="{245B8819-A9A6-489D-E2D0-A90DB0728214}"/>
                  </a:ext>
                </a:extLst>
              </p:cNvPr>
              <p:cNvSpPr/>
              <p:nvPr/>
            </p:nvSpPr>
            <p:spPr>
              <a:xfrm flipH="1">
                <a:off x="11932523"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角形: 角を丸くする 92">
                <a:extLst>
                  <a:ext uri="{FF2B5EF4-FFF2-40B4-BE49-F238E27FC236}">
                    <a16:creationId xmlns:a16="http://schemas.microsoft.com/office/drawing/2014/main" id="{CA11F641-E267-707F-DE1D-87FD082D76C1}"/>
                  </a:ext>
                </a:extLst>
              </p:cNvPr>
              <p:cNvSpPr/>
              <p:nvPr/>
            </p:nvSpPr>
            <p:spPr>
              <a:xfrm flipH="1">
                <a:off x="11932523"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2C2728C1-2272-D33F-96CA-D41F0CB85530}"/>
                </a:ext>
              </a:extLst>
            </p:cNvPr>
            <p:cNvGrpSpPr/>
            <p:nvPr/>
          </p:nvGrpSpPr>
          <p:grpSpPr>
            <a:xfrm>
              <a:off x="7684013" y="878465"/>
              <a:ext cx="207005" cy="1017835"/>
              <a:chOff x="7684013" y="878465"/>
              <a:chExt cx="207005" cy="1017835"/>
            </a:xfrm>
          </p:grpSpPr>
          <p:sp>
            <p:nvSpPr>
              <p:cNvPr id="81" name="四角形: 角を丸くする 80">
                <a:extLst>
                  <a:ext uri="{FF2B5EF4-FFF2-40B4-BE49-F238E27FC236}">
                    <a16:creationId xmlns:a16="http://schemas.microsoft.com/office/drawing/2014/main" id="{9C8CB8FF-D6DE-D488-4F0D-BA42F1BDAB92}"/>
                  </a:ext>
                </a:extLst>
              </p:cNvPr>
              <p:cNvSpPr/>
              <p:nvPr/>
            </p:nvSpPr>
            <p:spPr>
              <a:xfrm flipH="1">
                <a:off x="7684013"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386F7CDE-90E1-B05F-6545-D4D4F604022A}"/>
                  </a:ext>
                </a:extLst>
              </p:cNvPr>
              <p:cNvSpPr/>
              <p:nvPr/>
            </p:nvSpPr>
            <p:spPr>
              <a:xfrm flipH="1">
                <a:off x="7684013"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四角形: 角を丸くする 82">
                <a:extLst>
                  <a:ext uri="{FF2B5EF4-FFF2-40B4-BE49-F238E27FC236}">
                    <a16:creationId xmlns:a16="http://schemas.microsoft.com/office/drawing/2014/main" id="{5FD02E95-2C1E-2A69-9A04-456B06C25FBA}"/>
                  </a:ext>
                </a:extLst>
              </p:cNvPr>
              <p:cNvSpPr/>
              <p:nvPr/>
            </p:nvSpPr>
            <p:spPr>
              <a:xfrm flipH="1">
                <a:off x="7739214"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四角形: 角を丸くする 83">
                <a:extLst>
                  <a:ext uri="{FF2B5EF4-FFF2-40B4-BE49-F238E27FC236}">
                    <a16:creationId xmlns:a16="http://schemas.microsoft.com/office/drawing/2014/main" id="{B80289DB-9F7D-D9CE-A874-B5BF4F99E67D}"/>
                  </a:ext>
                </a:extLst>
              </p:cNvPr>
              <p:cNvSpPr/>
              <p:nvPr/>
            </p:nvSpPr>
            <p:spPr>
              <a:xfrm flipH="1">
                <a:off x="7739214"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四角形: 角を丸くする 53">
              <a:extLst>
                <a:ext uri="{FF2B5EF4-FFF2-40B4-BE49-F238E27FC236}">
                  <a16:creationId xmlns:a16="http://schemas.microsoft.com/office/drawing/2014/main" id="{F3A51941-9659-B3CD-F84F-1579CBA25876}"/>
                </a:ext>
              </a:extLst>
            </p:cNvPr>
            <p:cNvSpPr/>
            <p:nvPr/>
          </p:nvSpPr>
          <p:spPr>
            <a:xfrm flipH="1">
              <a:off x="7684013" y="353882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C1E6DAC8-B0BA-BFDB-5B42-AA5674C20819}"/>
                </a:ext>
              </a:extLst>
            </p:cNvPr>
            <p:cNvGrpSpPr/>
            <p:nvPr/>
          </p:nvGrpSpPr>
          <p:grpSpPr>
            <a:xfrm>
              <a:off x="7684013" y="3762543"/>
              <a:ext cx="207005" cy="2348015"/>
              <a:chOff x="7684013" y="3762543"/>
              <a:chExt cx="207005" cy="2348015"/>
            </a:xfrm>
          </p:grpSpPr>
          <p:sp>
            <p:nvSpPr>
              <p:cNvPr id="71" name="四角形: 角を丸くする 70">
                <a:extLst>
                  <a:ext uri="{FF2B5EF4-FFF2-40B4-BE49-F238E27FC236}">
                    <a16:creationId xmlns:a16="http://schemas.microsoft.com/office/drawing/2014/main" id="{0D0A1887-AF21-7CD2-B1A4-2DF0D22B9DE6}"/>
                  </a:ext>
                </a:extLst>
              </p:cNvPr>
              <p:cNvSpPr/>
              <p:nvPr/>
            </p:nvSpPr>
            <p:spPr>
              <a:xfrm flipH="1">
                <a:off x="7684013"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四角形: 角を丸くする 71">
                <a:extLst>
                  <a:ext uri="{FF2B5EF4-FFF2-40B4-BE49-F238E27FC236}">
                    <a16:creationId xmlns:a16="http://schemas.microsoft.com/office/drawing/2014/main" id="{343DC6FE-78BC-96E4-4F93-F785F3DAA9E4}"/>
                  </a:ext>
                </a:extLst>
              </p:cNvPr>
              <p:cNvSpPr/>
              <p:nvPr/>
            </p:nvSpPr>
            <p:spPr>
              <a:xfrm flipH="1">
                <a:off x="7739214"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角形: 角を丸くする 72">
                <a:extLst>
                  <a:ext uri="{FF2B5EF4-FFF2-40B4-BE49-F238E27FC236}">
                    <a16:creationId xmlns:a16="http://schemas.microsoft.com/office/drawing/2014/main" id="{FE591783-6273-35E9-58B5-8266DDEE9CC8}"/>
                  </a:ext>
                </a:extLst>
              </p:cNvPr>
              <p:cNvSpPr/>
              <p:nvPr/>
            </p:nvSpPr>
            <p:spPr>
              <a:xfrm flipH="1">
                <a:off x="7684013"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四角形: 角を丸くする 73">
                <a:extLst>
                  <a:ext uri="{FF2B5EF4-FFF2-40B4-BE49-F238E27FC236}">
                    <a16:creationId xmlns:a16="http://schemas.microsoft.com/office/drawing/2014/main" id="{DE518261-BB18-BA52-2C40-061D042A5727}"/>
                  </a:ext>
                </a:extLst>
              </p:cNvPr>
              <p:cNvSpPr/>
              <p:nvPr/>
            </p:nvSpPr>
            <p:spPr>
              <a:xfrm flipH="1">
                <a:off x="7739214"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18D229F1-1086-C179-7EFE-D741FA822A0A}"/>
                  </a:ext>
                </a:extLst>
              </p:cNvPr>
              <p:cNvSpPr/>
              <p:nvPr/>
            </p:nvSpPr>
            <p:spPr>
              <a:xfrm flipH="1">
                <a:off x="7684013"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四角形: 角を丸くする 75">
                <a:extLst>
                  <a:ext uri="{FF2B5EF4-FFF2-40B4-BE49-F238E27FC236}">
                    <a16:creationId xmlns:a16="http://schemas.microsoft.com/office/drawing/2014/main" id="{9572A7CC-1791-67A2-7B89-1D38FCE3A76F}"/>
                  </a:ext>
                </a:extLst>
              </p:cNvPr>
              <p:cNvSpPr/>
              <p:nvPr/>
            </p:nvSpPr>
            <p:spPr>
              <a:xfrm flipH="1">
                <a:off x="7739214"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四角形: 角を丸くする 76">
                <a:extLst>
                  <a:ext uri="{FF2B5EF4-FFF2-40B4-BE49-F238E27FC236}">
                    <a16:creationId xmlns:a16="http://schemas.microsoft.com/office/drawing/2014/main" id="{AF6DD5F0-F917-CE50-6670-2391B5DB5DA3}"/>
                  </a:ext>
                </a:extLst>
              </p:cNvPr>
              <p:cNvSpPr/>
              <p:nvPr/>
            </p:nvSpPr>
            <p:spPr>
              <a:xfrm flipH="1">
                <a:off x="7684013"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 角を丸くする 77">
                <a:extLst>
                  <a:ext uri="{FF2B5EF4-FFF2-40B4-BE49-F238E27FC236}">
                    <a16:creationId xmlns:a16="http://schemas.microsoft.com/office/drawing/2014/main" id="{41A5C626-2F6E-EAE3-9FB0-521D5FE50E09}"/>
                  </a:ext>
                </a:extLst>
              </p:cNvPr>
              <p:cNvSpPr/>
              <p:nvPr/>
            </p:nvSpPr>
            <p:spPr>
              <a:xfrm flipH="1">
                <a:off x="7739214"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83212183-D6E9-4BBE-3DCD-5FB568DA43C5}"/>
                  </a:ext>
                </a:extLst>
              </p:cNvPr>
              <p:cNvSpPr/>
              <p:nvPr/>
            </p:nvSpPr>
            <p:spPr>
              <a:xfrm flipH="1">
                <a:off x="7684013"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四角形: 角を丸くする 79">
                <a:extLst>
                  <a:ext uri="{FF2B5EF4-FFF2-40B4-BE49-F238E27FC236}">
                    <a16:creationId xmlns:a16="http://schemas.microsoft.com/office/drawing/2014/main" id="{725D12A5-5BFE-7771-C50B-EA388CFEC2B6}"/>
                  </a:ext>
                </a:extLst>
              </p:cNvPr>
              <p:cNvSpPr/>
              <p:nvPr/>
            </p:nvSpPr>
            <p:spPr>
              <a:xfrm flipH="1">
                <a:off x="7739214"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正方形/長方形 55">
              <a:extLst>
                <a:ext uri="{FF2B5EF4-FFF2-40B4-BE49-F238E27FC236}">
                  <a16:creationId xmlns:a16="http://schemas.microsoft.com/office/drawing/2014/main" id="{7FE0D979-9894-E6CB-B32C-BC1BA1CEF976}"/>
                </a:ext>
              </a:extLst>
            </p:cNvPr>
            <p:cNvSpPr/>
            <p:nvPr/>
          </p:nvSpPr>
          <p:spPr>
            <a:xfrm>
              <a:off x="6851516" y="138878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57" name="正方形/長方形 56">
              <a:extLst>
                <a:ext uri="{FF2B5EF4-FFF2-40B4-BE49-F238E27FC236}">
                  <a16:creationId xmlns:a16="http://schemas.microsoft.com/office/drawing/2014/main" id="{5D4122F2-40DC-00CE-5802-8E98452CBEF5}"/>
                </a:ext>
              </a:extLst>
            </p:cNvPr>
            <p:cNvSpPr/>
            <p:nvPr/>
          </p:nvSpPr>
          <p:spPr>
            <a:xfrm>
              <a:off x="6851516" y="347716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AD2B0349-C50D-B9AD-998C-A5D1131E713B}"/>
                </a:ext>
              </a:extLst>
            </p:cNvPr>
            <p:cNvSpPr/>
            <p:nvPr/>
          </p:nvSpPr>
          <p:spPr>
            <a:xfrm>
              <a:off x="6851516" y="4521351"/>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86B429D3-9FE0-C869-C814-F5E6179B6AA5}"/>
                </a:ext>
              </a:extLst>
            </p:cNvPr>
            <p:cNvSpPr/>
            <p:nvPr/>
          </p:nvSpPr>
          <p:spPr>
            <a:xfrm>
              <a:off x="9416097" y="243297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黒い線まで進む</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2BDCC361-B009-4AC4-6397-29E6416A75E8}"/>
                </a:ext>
              </a:extLst>
            </p:cNvPr>
            <p:cNvSpPr/>
            <p:nvPr/>
          </p:nvSpPr>
          <p:spPr>
            <a:xfrm>
              <a:off x="9416096" y="347716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黒い線の行先の方向にアクション</a:t>
              </a:r>
            </a:p>
          </p:txBody>
        </p:sp>
        <p:sp>
          <p:nvSpPr>
            <p:cNvPr id="61" name="正方形/長方形 60">
              <a:extLst>
                <a:ext uri="{FF2B5EF4-FFF2-40B4-BE49-F238E27FC236}">
                  <a16:creationId xmlns:a16="http://schemas.microsoft.com/office/drawing/2014/main" id="{CD7DD4DE-541B-6477-AB45-CED4350058AA}"/>
                </a:ext>
              </a:extLst>
            </p:cNvPr>
            <p:cNvSpPr/>
            <p:nvPr/>
          </p:nvSpPr>
          <p:spPr>
            <a:xfrm>
              <a:off x="9416097" y="138878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黒い線を探して</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周囲を見渡す</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62" name="爆発: 8 pt 61">
              <a:extLst>
                <a:ext uri="{FF2B5EF4-FFF2-40B4-BE49-F238E27FC236}">
                  <a16:creationId xmlns:a16="http://schemas.microsoft.com/office/drawing/2014/main" id="{0FD8B8D0-59B4-98B4-50B6-F986F6731AAD}"/>
                </a:ext>
              </a:extLst>
            </p:cNvPr>
            <p:cNvSpPr/>
            <p:nvPr/>
          </p:nvSpPr>
          <p:spPr>
            <a:xfrm>
              <a:off x="8229296" y="712999"/>
              <a:ext cx="914400" cy="914400"/>
            </a:xfrm>
            <a:prstGeom prst="irregularSeal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E90A1183-1310-C02A-6D9A-CFFD148D7F9E}"/>
                </a:ext>
              </a:extLst>
            </p:cNvPr>
            <p:cNvSpPr txBox="1"/>
            <p:nvPr/>
          </p:nvSpPr>
          <p:spPr>
            <a:xfrm>
              <a:off x="8554321" y="537356"/>
              <a:ext cx="1723550" cy="276999"/>
            </a:xfrm>
            <a:prstGeom prst="rect">
              <a:avLst/>
            </a:prstGeom>
            <a:noFill/>
          </p:spPr>
          <p:txBody>
            <a:bodyPr wrap="none" rtlCol="0">
              <a:spAutoFit/>
            </a:bodyPr>
            <a:lstStyle/>
            <a:p>
              <a:pPr algn="ctr"/>
              <a:r>
                <a:rPr kumimoji="1" lang="ja-JP" altLang="en-US" sz="1200" b="1" dirty="0">
                  <a:solidFill>
                    <a:schemeClr val="accent2">
                      <a:lumMod val="75000"/>
                    </a:schemeClr>
                  </a:solidFill>
                  <a:latin typeface="メイリオ" panose="020B0604030504040204" pitchFamily="50" charset="-128"/>
                  <a:ea typeface="メイリオ" panose="020B0604030504040204" pitchFamily="50" charset="-128"/>
                </a:rPr>
                <a:t>黒い線を見失った！！</a:t>
              </a:r>
            </a:p>
          </p:txBody>
        </p:sp>
        <p:sp>
          <p:nvSpPr>
            <p:cNvPr id="64" name="右大かっこ 63">
              <a:extLst>
                <a:ext uri="{FF2B5EF4-FFF2-40B4-BE49-F238E27FC236}">
                  <a16:creationId xmlns:a16="http://schemas.microsoft.com/office/drawing/2014/main" id="{570DB76D-2EAD-34A4-E07D-075915894A45}"/>
                </a:ext>
              </a:extLst>
            </p:cNvPr>
            <p:cNvSpPr/>
            <p:nvPr/>
          </p:nvSpPr>
          <p:spPr>
            <a:xfrm>
              <a:off x="11362534" y="1401608"/>
              <a:ext cx="169380" cy="2795553"/>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98B978A8-14A6-FDFD-7A93-84FF926AA54F}"/>
                </a:ext>
              </a:extLst>
            </p:cNvPr>
            <p:cNvGrpSpPr/>
            <p:nvPr/>
          </p:nvGrpSpPr>
          <p:grpSpPr>
            <a:xfrm>
              <a:off x="8947739" y="4749219"/>
              <a:ext cx="3302695" cy="720000"/>
              <a:chOff x="10058399" y="5241351"/>
              <a:chExt cx="3302695" cy="720000"/>
            </a:xfrm>
          </p:grpSpPr>
          <p:sp>
            <p:nvSpPr>
              <p:cNvPr id="69" name="テキスト ボックス 68">
                <a:extLst>
                  <a:ext uri="{FF2B5EF4-FFF2-40B4-BE49-F238E27FC236}">
                    <a16:creationId xmlns:a16="http://schemas.microsoft.com/office/drawing/2014/main" id="{EA6388F8-F7B8-E1D5-227C-3798175BF5A3}"/>
                  </a:ext>
                </a:extLst>
              </p:cNvPr>
              <p:cNvSpPr txBox="1"/>
              <p:nvPr/>
            </p:nvSpPr>
            <p:spPr>
              <a:xfrm>
                <a:off x="10098662" y="5370518"/>
                <a:ext cx="3262432" cy="461665"/>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次のポインタに</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もともと予定していた次回アクションを設定</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0" name="吹き出し: 角を丸めた四角形 69">
                <a:extLst>
                  <a:ext uri="{FF2B5EF4-FFF2-40B4-BE49-F238E27FC236}">
                    <a16:creationId xmlns:a16="http://schemas.microsoft.com/office/drawing/2014/main" id="{2495A719-1B56-458E-1E5C-5A42E0ED27D2}"/>
                  </a:ext>
                </a:extLst>
              </p:cNvPr>
              <p:cNvSpPr/>
              <p:nvPr/>
            </p:nvSpPr>
            <p:spPr>
              <a:xfrm>
                <a:off x="10058399" y="5241351"/>
                <a:ext cx="3302695" cy="720000"/>
              </a:xfrm>
              <a:prstGeom prst="wedgeRoundRectCallout">
                <a:avLst>
                  <a:gd name="adj1" fmla="val -33534"/>
                  <a:gd name="adj2" fmla="val -105163"/>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CC7D7ED1-3A49-841C-60A1-7E5612DB0650}"/>
                </a:ext>
              </a:extLst>
            </p:cNvPr>
            <p:cNvGrpSpPr/>
            <p:nvPr/>
          </p:nvGrpSpPr>
          <p:grpSpPr>
            <a:xfrm>
              <a:off x="10599087" y="519513"/>
              <a:ext cx="2800767" cy="720000"/>
              <a:chOff x="11901016" y="1842139"/>
              <a:chExt cx="2800767" cy="720000"/>
            </a:xfrm>
          </p:grpSpPr>
          <p:sp>
            <p:nvSpPr>
              <p:cNvPr id="67" name="テキスト ボックス 66">
                <a:extLst>
                  <a:ext uri="{FF2B5EF4-FFF2-40B4-BE49-F238E27FC236}">
                    <a16:creationId xmlns:a16="http://schemas.microsoft.com/office/drawing/2014/main" id="{4C479876-B815-57DD-E2D6-5E77CABC675B}"/>
                  </a:ext>
                </a:extLst>
              </p:cNvPr>
              <p:cNvSpPr txBox="1"/>
              <p:nvPr/>
            </p:nvSpPr>
            <p:spPr>
              <a:xfrm>
                <a:off x="11901016" y="1971307"/>
                <a:ext cx="2800767" cy="461665"/>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新しくインスタンス化した</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走路復帰アクション群の生成</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8" name="吹き出し: 角を丸めた四角形 67">
                <a:extLst>
                  <a:ext uri="{FF2B5EF4-FFF2-40B4-BE49-F238E27FC236}">
                    <a16:creationId xmlns:a16="http://schemas.microsoft.com/office/drawing/2014/main" id="{860EA549-9D32-F5CE-AE76-FCF32C77C736}"/>
                  </a:ext>
                </a:extLst>
              </p:cNvPr>
              <p:cNvSpPr/>
              <p:nvPr/>
            </p:nvSpPr>
            <p:spPr>
              <a:xfrm>
                <a:off x="11901016" y="1842139"/>
                <a:ext cx="2800767" cy="720000"/>
              </a:xfrm>
              <a:prstGeom prst="wedgeRoundRectCallout">
                <a:avLst>
                  <a:gd name="adj1" fmla="val -20444"/>
                  <a:gd name="adj2" fmla="val 6373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13" name="テキスト ボックス 112">
            <a:extLst>
              <a:ext uri="{FF2B5EF4-FFF2-40B4-BE49-F238E27FC236}">
                <a16:creationId xmlns:a16="http://schemas.microsoft.com/office/drawing/2014/main" id="{24AD0914-6581-874E-F14E-31492D9A445A}"/>
              </a:ext>
            </a:extLst>
          </p:cNvPr>
          <p:cNvSpPr txBox="1"/>
          <p:nvPr/>
        </p:nvSpPr>
        <p:spPr>
          <a:xfrm>
            <a:off x="1210020" y="737394"/>
            <a:ext cx="1107996" cy="276999"/>
          </a:xfrm>
          <a:prstGeom prst="rect">
            <a:avLst/>
          </a:prstGeom>
          <a:noFill/>
        </p:spPr>
        <p:txBody>
          <a:bodyPr wrap="none" rtlCol="0">
            <a:spAutoFit/>
          </a:bodyPr>
          <a:lstStyle/>
          <a:p>
            <a:r>
              <a:rPr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直面した課題</a:t>
            </a:r>
            <a:endPar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4" name="テキスト ボックス 113">
            <a:extLst>
              <a:ext uri="{FF2B5EF4-FFF2-40B4-BE49-F238E27FC236}">
                <a16:creationId xmlns:a16="http://schemas.microsoft.com/office/drawing/2014/main" id="{54E60102-7C71-6315-FCF4-ED108D9215D2}"/>
              </a:ext>
            </a:extLst>
          </p:cNvPr>
          <p:cNvSpPr txBox="1"/>
          <p:nvPr/>
        </p:nvSpPr>
        <p:spPr>
          <a:xfrm>
            <a:off x="1210020" y="1092275"/>
            <a:ext cx="7051930" cy="646331"/>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コース戦略をプログラムに落とし込むときに、</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・どこからどこまでが</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つの処理単位なのかがあいまいになって、大規模なコースになりがちである</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・戦略に変更があった場合、プログラム全体の修正が必要になり、作業コストが高い</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9C3C9CEA-FF89-78DD-F04F-6E57FD608BDC}"/>
              </a:ext>
            </a:extLst>
          </p:cNvPr>
          <p:cNvSpPr txBox="1"/>
          <p:nvPr/>
        </p:nvSpPr>
        <p:spPr>
          <a:xfrm>
            <a:off x="1210020" y="1816488"/>
            <a:ext cx="646331" cy="276999"/>
          </a:xfrm>
          <a:prstGeom prst="rect">
            <a:avLst/>
          </a:prstGeom>
          <a:noFill/>
        </p:spPr>
        <p:txBody>
          <a:bodyPr wrap="none" rtlCol="0">
            <a:spAutoFit/>
          </a:bodyPr>
          <a:lstStyle/>
          <a:p>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解決策</a:t>
            </a:r>
          </a:p>
        </p:txBody>
      </p:sp>
      <p:sp>
        <p:nvSpPr>
          <p:cNvPr id="116" name="テキスト ボックス 115">
            <a:extLst>
              <a:ext uri="{FF2B5EF4-FFF2-40B4-BE49-F238E27FC236}">
                <a16:creationId xmlns:a16="http://schemas.microsoft.com/office/drawing/2014/main" id="{0916279D-BDCF-A773-A430-CB76A5537FB0}"/>
              </a:ext>
            </a:extLst>
          </p:cNvPr>
          <p:cNvSpPr txBox="1"/>
          <p:nvPr/>
        </p:nvSpPr>
        <p:spPr>
          <a:xfrm>
            <a:off x="1210020" y="2171369"/>
            <a:ext cx="9110186" cy="646331"/>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戦略立案で分割したコース区間上の実践</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単位を</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としてクラス化した。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アクションインスタンスは次のアクションインスタンスのポインタを持っており、ポインタを手繰り寄せるようにして実行する。</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戦略の流れをそのままプログラムのデータ構造に投影できる。（アクションチェーン）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22E047CF-FC8D-49E8-8AD4-E5D55CAF1E02}"/>
              </a:ext>
            </a:extLst>
          </p:cNvPr>
          <p:cNvSpPr txBox="1"/>
          <p:nvPr/>
        </p:nvSpPr>
        <p:spPr>
          <a:xfrm>
            <a:off x="1210020" y="2895582"/>
            <a:ext cx="492443" cy="276999"/>
          </a:xfrm>
          <a:prstGeom prst="rect">
            <a:avLst/>
          </a:prstGeom>
          <a:noFill/>
        </p:spPr>
        <p:txBody>
          <a:bodyPr wrap="none" rtlCol="0">
            <a:spAutoFit/>
          </a:bodyPr>
          <a:lstStyle/>
          <a:p>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効果</a:t>
            </a:r>
            <a:endParaRPr kumimoji="1" lang="en-US" altLang="ja-JP" sz="1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8" name="テキスト ボックス 117">
            <a:extLst>
              <a:ext uri="{FF2B5EF4-FFF2-40B4-BE49-F238E27FC236}">
                <a16:creationId xmlns:a16="http://schemas.microsoft.com/office/drawing/2014/main" id="{2375169F-94F3-7BF5-A883-C1302DFF9862}"/>
              </a:ext>
            </a:extLst>
          </p:cNvPr>
          <p:cNvSpPr txBox="1"/>
          <p:nvPr/>
        </p:nvSpPr>
        <p:spPr>
          <a:xfrm>
            <a:off x="1210020" y="3250462"/>
            <a:ext cx="12699310" cy="461665"/>
          </a:xfrm>
          <a:prstGeom prst="rect">
            <a:avLst/>
          </a:prstGeom>
          <a:noFill/>
        </p:spPr>
        <p:txBody>
          <a:bodyPr wrap="none" rtlCol="0">
            <a:spAutoFit/>
          </a:bodyPr>
          <a:lstStyle/>
          <a:p>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戦略上の「区間」とプログラム上の「アクション」の対応関係が明確で、メンバーは「このアクションは戦略のこの部分だ」とすぐに理解でき、認識のズレを防ぐことができた。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2.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実行中に動作を切り替える柔軟性を獲得した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6273770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42517</TotalTime>
  <Words>4335</Words>
  <Application>Microsoft Office PowerPoint</Application>
  <PresentationFormat>ユーザー設定</PresentationFormat>
  <Paragraphs>206</Paragraphs>
  <Slides>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6</vt:i4>
      </vt:variant>
    </vt:vector>
  </HeadingPairs>
  <TitlesOfParts>
    <vt:vector size="19"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三好 悠斗</cp:lastModifiedBy>
  <cp:revision>463</cp:revision>
  <cp:lastPrinted>2018-04-01T05:10:42Z</cp:lastPrinted>
  <dcterms:created xsi:type="dcterms:W3CDTF">2002-02-28T07:41:56Z</dcterms:created>
  <dcterms:modified xsi:type="dcterms:W3CDTF">2025-08-24T07:37:30Z</dcterms:modified>
  <cp:contentStatus/>
</cp:coreProperties>
</file>