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EF338-67F4-B47F-48A6-645DECC19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DF1FEF-C2C4-5E0D-DA5A-5021F3A3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95A9B-C744-32D7-2689-BB1B2A0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1E4A8-E4F2-B780-936F-C1B062B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6E93C-93B7-7539-785C-7B36480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DF919-56CD-2AAA-EDC8-109C709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0D8B1F-ADD8-0F07-EC74-4812D1AF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F9D0A-0511-F8BD-5F7B-924E0C5A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4AA0A-EC49-DB5D-9924-55ECF62F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F457F-A888-16BE-6275-CD2D24BC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56B2A4-E5B0-B740-49D1-7CCE9E83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018AD-CC83-FD5E-22AD-7C5F10C7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84E78-5E6C-5E67-97D5-41FCF99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2F1D2-E970-20C7-352E-02E401D8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DACA1-5A9C-810F-EB33-8B45BBFE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D010-D1CF-F7B5-4AF0-A6D87BF6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06B4B-3BCE-0059-E0F8-AF4EBC8B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09582-962B-B4B8-C1F5-613DC0D0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46CE0-1013-B2F5-755C-87AA25D5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6B8AB-FC67-6C4F-5079-2B26B99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6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344F2-BB1B-783C-5D87-62EF623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24CFC-74E3-2C2F-41FC-F2B84E8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90449-038D-EEED-88E7-7D1FEF39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E286F-913D-C665-FE8D-58E58AD0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CB70E-CABA-4334-B3EE-7613A92C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9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1BDEC-2D3F-054B-2DD0-DD0725B0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D81DC-0A2A-5BAB-9209-D0A97A7C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DC41DB-7708-FD24-D6F0-E823C26A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5D689-4EDF-9B51-983C-3E3FF5B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B4FA5-1B36-04EC-0594-D4DB2823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A75831-CC24-7212-8E04-5E45989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46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6201D-EF65-100D-50AA-4DD99D04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6A9A-8539-F3F1-7F6B-FE90F6AA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410FFC-153C-C364-C43E-F306939F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D4B77-1748-18CD-6679-0CE024D28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0E3950-928A-8368-7F61-0213F06CB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16505A-1901-5BDB-EDE1-E07F2014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730870-1F96-1D9C-B72F-9D015284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CD839-8CD8-A314-E1CB-ABD25AB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5347B-09F7-C497-86F1-F45D1A25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CC79A2-0283-B4B4-56A9-C310E07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171F8A-0DD4-9857-8764-5707D61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9B565B-BB96-3C46-878B-D1841BF1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FC859-D4B7-A6CD-0C14-C0A88494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C27B23-962D-E8BA-17FA-6445202A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BCD81F-BCD4-62F4-B7D9-6375F2E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D3930-B6AC-116A-8449-1076A2D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E8405-41B9-0AF1-45E6-9BF711A7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00AF-D5A5-4526-0648-C531A886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4B8E83-6EB5-10E9-9D25-1F378F1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F507D-E109-6DF0-1773-787AF8AF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CB42D9-09F5-E714-41FE-6EE9599D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1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34B88-C257-6EE8-2EAE-B061EDC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D63CA-8489-B39A-2C3F-127AE8CBF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D21334-3840-9608-70FD-AF7A7519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7B508-6B9A-DE52-B755-49171B6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CA45D-56CC-D197-8355-71C2E337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85433F-9C01-F1C0-8FA3-2159335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8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8EC28-E3D4-BA2B-371C-CC250D7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D3C0E-B9A1-4CF4-01B2-E32860A1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3AB6E-CBEF-2715-7A76-E9910506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F2AC-F81A-400C-8051-E3A918425226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23421-5F1E-3FE8-5B5D-B831E6F3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3AD7-2283-84C8-709A-D576687B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4E370AA-650C-1570-0F28-D8105CB1F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45791"/>
              </p:ext>
            </p:extLst>
          </p:nvPr>
        </p:nvGraphicFramePr>
        <p:xfrm>
          <a:off x="150789" y="4492016"/>
          <a:ext cx="4050866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81">
                  <a:extLst>
                    <a:ext uri="{9D8B030D-6E8A-4147-A177-3AD203B41FA5}">
                      <a16:colId xmlns:a16="http://schemas.microsoft.com/office/drawing/2014/main" val="19876456"/>
                    </a:ext>
                  </a:extLst>
                </a:gridCol>
                <a:gridCol w="1744974">
                  <a:extLst>
                    <a:ext uri="{9D8B030D-6E8A-4147-A177-3AD203B41FA5}">
                      <a16:colId xmlns:a16="http://schemas.microsoft.com/office/drawing/2014/main" val="3620360307"/>
                    </a:ext>
                  </a:extLst>
                </a:gridCol>
                <a:gridCol w="1144611">
                  <a:extLst>
                    <a:ext uri="{9D8B030D-6E8A-4147-A177-3AD203B41FA5}">
                      <a16:colId xmlns:a16="http://schemas.microsoft.com/office/drawing/2014/main" val="297422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分岐番号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分岐合図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進行方向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2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FF0000"/>
                          </a:solidFill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FF0000"/>
                          </a:solidFill>
                        </a:rPr>
                        <a:t>青ライン検知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FF0000"/>
                          </a:solidFill>
                        </a:rPr>
                        <a:t>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09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7030A0"/>
                          </a:solidFill>
                        </a:rPr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7030A0"/>
                          </a:solidFill>
                        </a:rPr>
                        <a:t>青ライン検知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7030A0"/>
                          </a:solidFill>
                        </a:rPr>
                        <a:t>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95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00B050"/>
                          </a:solidFill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B050"/>
                          </a:solidFill>
                        </a:rPr>
                        <a:t>青ライン検知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B050"/>
                          </a:solidFill>
                        </a:rPr>
                        <a:t>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56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青ライン検知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rgbClr val="002060"/>
                          </a:solidFill>
                        </a:rPr>
                        <a:t>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466101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81021EB5-F02D-915D-6562-DF8AAECE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80" y="256732"/>
            <a:ext cx="6611273" cy="63445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BE3E96-57B4-DCC3-36A1-85976FEED03C}"/>
              </a:ext>
            </a:extLst>
          </p:cNvPr>
          <p:cNvSpPr txBox="1"/>
          <p:nvPr/>
        </p:nvSpPr>
        <p:spPr>
          <a:xfrm>
            <a:off x="5990432" y="2229457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分岐①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: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右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3CF0DB-15C6-E828-2390-B9437FBCE33E}"/>
              </a:ext>
            </a:extLst>
          </p:cNvPr>
          <p:cNvSpPr txBox="1"/>
          <p:nvPr/>
        </p:nvSpPr>
        <p:spPr>
          <a:xfrm>
            <a:off x="7507210" y="293837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7030A0"/>
                </a:solidFill>
              </a:rPr>
              <a:t>合図②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AF278F-DA10-961A-D3F2-822FC003AF8A}"/>
              </a:ext>
            </a:extLst>
          </p:cNvPr>
          <p:cNvSpPr txBox="1"/>
          <p:nvPr/>
        </p:nvSpPr>
        <p:spPr>
          <a:xfrm>
            <a:off x="9385222" y="40512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B050"/>
                </a:solidFill>
              </a:rPr>
              <a:t>合図③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97C1E7-CAD9-33B8-3B5C-6793DF5C07CC}"/>
              </a:ext>
            </a:extLst>
          </p:cNvPr>
          <p:cNvSpPr txBox="1"/>
          <p:nvPr/>
        </p:nvSpPr>
        <p:spPr>
          <a:xfrm>
            <a:off x="6488412" y="31673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合図④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0F739ACE-993F-62CC-C76A-9120F4D3AEB3}"/>
              </a:ext>
            </a:extLst>
          </p:cNvPr>
          <p:cNvSpPr/>
          <p:nvPr/>
        </p:nvSpPr>
        <p:spPr>
          <a:xfrm rot="11616684">
            <a:off x="8715233" y="2974896"/>
            <a:ext cx="307198" cy="73754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030A0"/>
              </a:solidFill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AE27BF41-FC36-7DAA-839F-23F020A142E1}"/>
              </a:ext>
            </a:extLst>
          </p:cNvPr>
          <p:cNvSpPr/>
          <p:nvPr/>
        </p:nvSpPr>
        <p:spPr>
          <a:xfrm rot="19876978">
            <a:off x="6149064" y="3219120"/>
            <a:ext cx="415099" cy="780426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ED54DC76-B22D-D120-2048-BF6AA0521232}"/>
              </a:ext>
            </a:extLst>
          </p:cNvPr>
          <p:cNvSpPr/>
          <p:nvPr/>
        </p:nvSpPr>
        <p:spPr>
          <a:xfrm rot="10800000">
            <a:off x="5428665" y="3429000"/>
            <a:ext cx="307198" cy="76726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97EC7675-280A-80F6-B6EC-43A0B7510B65}"/>
              </a:ext>
            </a:extLst>
          </p:cNvPr>
          <p:cNvSpPr/>
          <p:nvPr/>
        </p:nvSpPr>
        <p:spPr>
          <a:xfrm rot="4279134">
            <a:off x="9363333" y="3545070"/>
            <a:ext cx="307198" cy="76601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C5F6C446-A7B1-D198-1060-5FCB052DFD02}"/>
              </a:ext>
            </a:extLst>
          </p:cNvPr>
          <p:cNvSpPr/>
          <p:nvPr/>
        </p:nvSpPr>
        <p:spPr>
          <a:xfrm rot="16200000">
            <a:off x="5966000" y="1856965"/>
            <a:ext cx="1728250" cy="1809478"/>
          </a:xfrm>
          <a:prstGeom prst="arc">
            <a:avLst>
              <a:gd name="adj1" fmla="val 16465042"/>
              <a:gd name="adj2" fmla="val 19020967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923AB5-3064-64DC-9F70-867B40ED8E53}"/>
              </a:ext>
            </a:extLst>
          </p:cNvPr>
          <p:cNvSpPr txBox="1"/>
          <p:nvPr/>
        </p:nvSpPr>
        <p:spPr>
          <a:xfrm>
            <a:off x="4169786" y="357238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合図①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ABB4745A-7902-2A6F-C353-304B8B1E9959}"/>
              </a:ext>
            </a:extLst>
          </p:cNvPr>
          <p:cNvSpPr/>
          <p:nvPr/>
        </p:nvSpPr>
        <p:spPr>
          <a:xfrm rot="17983508" flipH="1">
            <a:off x="8737864" y="3795749"/>
            <a:ext cx="1404600" cy="1474724"/>
          </a:xfrm>
          <a:prstGeom prst="arc">
            <a:avLst>
              <a:gd name="adj1" fmla="val 16465042"/>
              <a:gd name="adj2" fmla="val 19020967"/>
            </a:avLst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B4A515-8386-F779-B3B6-CA53532D1885}"/>
              </a:ext>
            </a:extLst>
          </p:cNvPr>
          <p:cNvSpPr txBox="1"/>
          <p:nvPr/>
        </p:nvSpPr>
        <p:spPr>
          <a:xfrm>
            <a:off x="8786118" y="4492016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7030A0"/>
                </a:solidFill>
              </a:rPr>
              <a:t>分岐②</a:t>
            </a:r>
            <a:r>
              <a:rPr lang="en-US" altLang="ja-JP" sz="2800" b="1" dirty="0">
                <a:solidFill>
                  <a:srgbClr val="7030A0"/>
                </a:solidFill>
              </a:rPr>
              <a:t>:</a:t>
            </a:r>
            <a:r>
              <a:rPr kumimoji="1" lang="ja-JP" altLang="en-US" sz="2800" b="1" dirty="0">
                <a:solidFill>
                  <a:srgbClr val="7030A0"/>
                </a:solidFill>
              </a:rPr>
              <a:t>左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7705E92E-8BC2-0224-9A8F-5FAB7C92ECB1}"/>
              </a:ext>
            </a:extLst>
          </p:cNvPr>
          <p:cNvSpPr/>
          <p:nvPr/>
        </p:nvSpPr>
        <p:spPr>
          <a:xfrm rot="7687406">
            <a:off x="7143241" y="2643142"/>
            <a:ext cx="1728250" cy="1809478"/>
          </a:xfrm>
          <a:prstGeom prst="arc">
            <a:avLst>
              <a:gd name="adj1" fmla="val 16465042"/>
              <a:gd name="adj2" fmla="val 1902096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8BAFBC-25AF-509E-2F93-47BAF0F3EF21}"/>
              </a:ext>
            </a:extLst>
          </p:cNvPr>
          <p:cNvSpPr txBox="1"/>
          <p:nvPr/>
        </p:nvSpPr>
        <p:spPr>
          <a:xfrm>
            <a:off x="6902800" y="3808489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B050"/>
                </a:solidFill>
              </a:rPr>
              <a:t>分岐③</a:t>
            </a:r>
            <a:r>
              <a:rPr lang="en-US" altLang="ja-JP" sz="2800" b="1" dirty="0">
                <a:solidFill>
                  <a:srgbClr val="00B050"/>
                </a:solidFill>
              </a:rPr>
              <a:t>:</a:t>
            </a:r>
            <a:r>
              <a:rPr lang="ja-JP" altLang="en-US" sz="2800" b="1" dirty="0">
                <a:solidFill>
                  <a:srgbClr val="00B050"/>
                </a:solidFill>
              </a:rPr>
              <a:t>右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3ECFD43-060D-EDC7-DF0C-074B7FF4E445}"/>
              </a:ext>
            </a:extLst>
          </p:cNvPr>
          <p:cNvCxnSpPr>
            <a:cxnSpLocks/>
          </p:cNvCxnSpPr>
          <p:nvPr/>
        </p:nvCxnSpPr>
        <p:spPr>
          <a:xfrm flipH="1" flipV="1">
            <a:off x="5715405" y="1960032"/>
            <a:ext cx="64705" cy="53884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BED72A-8933-63E4-47FD-AD38DA47124C}"/>
              </a:ext>
            </a:extLst>
          </p:cNvPr>
          <p:cNvSpPr txBox="1"/>
          <p:nvPr/>
        </p:nvSpPr>
        <p:spPr>
          <a:xfrm>
            <a:off x="4001290" y="2047931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002060"/>
                </a:solidFill>
              </a:rPr>
              <a:t>分岐④</a:t>
            </a:r>
            <a:r>
              <a:rPr lang="en-US" altLang="ja-JP" sz="2800" b="1" dirty="0">
                <a:solidFill>
                  <a:srgbClr val="002060"/>
                </a:solidFill>
              </a:rPr>
              <a:t>:</a:t>
            </a:r>
            <a:r>
              <a:rPr lang="ja-JP" altLang="en-US" sz="2800" b="1" dirty="0">
                <a:solidFill>
                  <a:srgbClr val="002060"/>
                </a:solidFill>
              </a:rPr>
              <a:t>左</a:t>
            </a:r>
            <a:endParaRPr lang="en-US" altLang="ja-JP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9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50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21</cp:revision>
  <dcterms:created xsi:type="dcterms:W3CDTF">2025-08-01T14:45:10Z</dcterms:created>
  <dcterms:modified xsi:type="dcterms:W3CDTF">2025-08-15T02:31:55Z</dcterms:modified>
</cp:coreProperties>
</file>