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0118"/>
              </p:ext>
            </p:extLst>
          </p:nvPr>
        </p:nvGraphicFramePr>
        <p:xfrm>
          <a:off x="223925" y="1363989"/>
          <a:ext cx="11744150" cy="1885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1236">
                  <a:extLst>
                    <a:ext uri="{9D8B030D-6E8A-4147-A177-3AD203B41FA5}">
                      <a16:colId xmlns:a16="http://schemas.microsoft.com/office/drawing/2014/main" val="2249171177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4096702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  <a:gridCol w="5196069">
                  <a:extLst>
                    <a:ext uri="{9D8B030D-6E8A-4147-A177-3AD203B41FA5}">
                      <a16:colId xmlns:a16="http://schemas.microsoft.com/office/drawing/2014/main" val="3524397271"/>
                    </a:ext>
                  </a:extLst>
                </a:gridCol>
              </a:tblGrid>
              <a:tr h="271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システム名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パッケージ名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役割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対応ユースケース番号</a:t>
                      </a:r>
                      <a:endParaRPr kumimoji="1" lang="en-US" altLang="ja-JP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意思決定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目的地までの走行と進路決定を行う。</a:t>
                      </a:r>
                      <a:endParaRPr kumimoji="1" lang="en-US" altLang="ja-JP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UC_VD_01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走行方式に沿って走行システムの駆動を制御する。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UC_VD_02,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UC_VD_03, </a:t>
                      </a:r>
                      <a:r>
                        <a:rPr kumimoji="1" lang="ja-JP" altLang="en-US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UC_VD_01</a:t>
                      </a:r>
                      <a:endParaRPr kumimoji="1" lang="ja-JP" altLang="en-U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26231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バーチャル運転手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進路決定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002060"/>
                          </a:solidFill>
                        </a:rPr>
                        <a:t>走行システムの知覚情報とマップ情報をもとに進路を決定する。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002060"/>
                          </a:solidFill>
                        </a:rPr>
                        <a:t>UC_VD_04, UC_VD_05</a:t>
                      </a:r>
                      <a:endParaRPr kumimoji="1" lang="ja-JP" altLang="en-US" sz="11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駆動</a:t>
                      </a:r>
                      <a:endParaRPr kumimoji="1" lang="en-US" altLang="ja-JP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デバイスへの駆動指示を出す。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UC_DS_01, UC_DS_02, UC_DS_03, UC_DS_07</a:t>
                      </a:r>
                      <a:endParaRPr kumimoji="1" lang="ja-JP" altLang="en-US" sz="11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12886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知覚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デバイスから取得した値をもとに、特定の状況を検知する。</a:t>
                      </a:r>
                      <a:endParaRPr kumimoji="1" lang="en-US" altLang="ja-JP" sz="11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UC_DS_04, UC_DS_05, UC_DS_06, UC_DS_08, UC_DS_09, </a:t>
                      </a:r>
                      <a:r>
                        <a:rPr kumimoji="1" lang="ja-JP" altLang="en-US" sz="1100" b="1" dirty="0">
                          <a:solidFill>
                            <a:srgbClr val="C00000"/>
                          </a:solidFill>
                        </a:rPr>
                        <a:t>緩和</a:t>
                      </a:r>
                      <a:r>
                        <a:rPr kumimoji="1" lang="en-US" altLang="ja-JP" sz="1100" b="1" dirty="0">
                          <a:solidFill>
                            <a:srgbClr val="C00000"/>
                          </a:solidFill>
                        </a:rPr>
                        <a:t>UC_DS_01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255959">
                <a:tc>
                  <a:txBody>
                    <a:bodyPr/>
                    <a:lstStyle/>
                    <a:p>
                      <a:r>
                        <a:rPr kumimoji="1" lang="ja-JP" altLang="en-US" sz="1100" b="1" dirty="0"/>
                        <a:t>走行システム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デバイス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7030A0"/>
                          </a:solidFill>
                        </a:rPr>
                        <a:t>各種センサ、モーターへの入出力を行う。</a:t>
                      </a:r>
                      <a:endParaRPr kumimoji="1" lang="en-US" altLang="ja-JP" sz="1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7030A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192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30</cp:revision>
  <dcterms:created xsi:type="dcterms:W3CDTF">2025-08-05T13:22:31Z</dcterms:created>
  <dcterms:modified xsi:type="dcterms:W3CDTF">2025-08-19T14:45:11Z</dcterms:modified>
</cp:coreProperties>
</file>