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4905E9-E937-8113-6158-407B619AB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A691DEA-7F21-5ADF-F942-8B81C9F92A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4FAB232-0218-7DEB-08A1-0E30F0CA7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1F9FEE-109F-DCBF-BAB3-09758035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FCD9C0-865E-F0AB-FE5A-8EBD74570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341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053313-8375-CE57-6106-C86B2F38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F00DB7-552A-A83C-5871-00CE559E6A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CF5843-1AE1-0B56-64DA-BB99AE257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288811D-FF3F-2950-CC77-1FBAA69E8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5B7153-DA61-AC62-189D-425F16397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280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FE903E8-8F04-E09B-DE32-2AAFAF196B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875BD19-788A-85CC-8704-DF284EFC3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1CFFBF-5354-8D8C-BDA2-BAE5849F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9B6B92-8B30-2F48-6027-215257F9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B04319-51E4-4359-0E1B-D5A301B8D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803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3A2E5BC-F669-B5D1-B75F-32A77F3A3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86840F-86B1-0CCA-DB30-D4DC3AE41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248447B-FE6A-9658-EAD8-58272C177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B5BE74-830F-8582-2981-D4C26AFEB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EAF1BE-8062-8E76-A9BE-879B5D5FE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2209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2A607C-C81A-E441-A600-2F7B8869C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2F108C-189F-3756-ABF1-F212D0C18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E44522-2716-96AB-F3BA-BEB09D50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E4653E-5782-4CFB-D122-3FAD816BF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77AA535-0AC6-9AEB-35E8-FCAB9E415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899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40751F-0E52-D300-CE77-F05E4979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D48545-5600-37B2-F5A9-68551CF993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42C0CD-F8F7-1479-E693-9361CFA87A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BDC79FA-6078-DCF7-04D6-AEA5B3904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C68E10-AD2B-29CD-4DBC-52BD59281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0F1A7D0-C532-F54C-9754-4260CA477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118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E8D595-BBF7-8A5F-4106-1D9105531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45FC7C-DC88-3163-D834-0CC4A37E74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D6AC8EA-BA99-3A0E-466D-0DF6031CF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2E324A4-B887-4747-5AD9-C1F1A2892D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7B5CE8-160B-9DB3-C80F-239842E71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578EC0-455B-64A5-E844-B3BECD309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86E5F216-9AA4-FB0A-49A5-517EAF570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69F233B-FDAA-46AA-8BA5-3DCBA234C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034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6980A3-7A40-0BC9-E212-58CFBA78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1801AED-35AE-A3F4-4605-2BAC032F5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B24CAD7-BE36-1757-CF3C-54746230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3F1368C-96DB-DFB9-EAFC-99583B23B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4658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5668598-AA90-98B4-0E32-4308F6CB2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5C8C056-B70D-4F46-690E-7DFBE1531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95D567-1FB0-586A-0F0C-325A441B2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85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F8939-BBA5-DC30-CC27-8BC150547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835B484-A8C6-0789-17C1-62186FE9BC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562176A-07C0-6C91-B2EC-D7BEA9396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A1B17A-2311-A047-ADEE-4EE22F77C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E984B4F-8E6B-0FE4-EDA7-29504EFF2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C3564A-749A-320F-D12B-FF14CF516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1461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E0213D-F6EA-BE5A-523F-D364CA1B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C486CD2-B7E6-AE55-19DF-3F553D53A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7BC5DB6-8ED7-C96D-37C1-6263B8D44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D77D59-5A5E-B3CD-012D-A0247AB8C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E4E15-3BC5-45B9-8454-684F40C4C011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B970165-3403-4878-B561-492C0A31ED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200C90-A21D-44E3-EB6E-2FF0CCF56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341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41203C0-339E-375E-0BEA-991B3D677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B97FA4-E4A4-EA00-98B1-F73C8463B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ABCA550-203D-5163-14CC-9278816912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E4E15-3BC5-45B9-8454-684F40C4C011}" type="datetimeFigureOut">
              <a:rPr kumimoji="1" lang="ja-JP" altLang="en-US" smtClean="0"/>
              <a:t>2025/8/27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A72E66-510C-B5CE-9AAB-6F3791B5D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55A61F-66B8-F76B-BD6C-4E57D0376C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08ECE-6D22-46A6-A8F0-B87FECD9A22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2339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BFBD7B04-1FFC-525C-A403-FFC7BEAE01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81439"/>
              </p:ext>
            </p:extLst>
          </p:nvPr>
        </p:nvGraphicFramePr>
        <p:xfrm>
          <a:off x="2317790" y="233680"/>
          <a:ext cx="3120484" cy="6019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34484">
                  <a:extLst>
                    <a:ext uri="{9D8B030D-6E8A-4147-A177-3AD203B41FA5}">
                      <a16:colId xmlns:a16="http://schemas.microsoft.com/office/drawing/2014/main" val="9647467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1010716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ユース</a:t>
                      </a:r>
                      <a:endParaRPr kumimoji="1" lang="en-US" altLang="ja-JP" sz="11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ケース名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ダブルループを攻略する</a:t>
                      </a:r>
                      <a:endParaRPr kumimoji="1" lang="en-US" altLang="ja-JP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15184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概要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競技者はマップ情報</a:t>
                      </a:r>
                      <a:r>
                        <a:rPr kumimoji="1" lang="en-US" altLang="ja-JP" sz="1100" dirty="0"/>
                        <a:t>(</a:t>
                      </a:r>
                      <a:r>
                        <a:rPr kumimoji="1" lang="ja-JP" altLang="en-US" sz="1100" dirty="0"/>
                        <a:t>各分岐での進行方向、分岐合図</a:t>
                      </a:r>
                      <a:r>
                        <a:rPr kumimoji="1" lang="en-US" altLang="ja-JP" sz="1100" dirty="0"/>
                        <a:t>)</a:t>
                      </a:r>
                      <a:r>
                        <a:rPr kumimoji="1" lang="ja-JP" altLang="en-US" sz="1100" dirty="0"/>
                        <a:t>とともにをバーチャル運転手にダブルループの攻略を依頼する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バーチャル運転手はマップ情報を基にダブルループに侵入し各ゲートを正しい方向から</a:t>
                      </a:r>
                      <a:r>
                        <a:rPr kumimoji="1" lang="en-US" altLang="ja-JP" sz="1100" dirty="0"/>
                        <a:t>1</a:t>
                      </a:r>
                      <a:r>
                        <a:rPr kumimoji="1" lang="ja-JP" altLang="en-US" sz="1100" dirty="0"/>
                        <a:t>度のみ通過後にダブルループを脱出する</a:t>
                      </a:r>
                      <a:endParaRPr kumimoji="1" lang="en-US" altLang="ja-JP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46217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アクター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競技者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9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事前条件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走行体が</a:t>
                      </a:r>
                      <a:r>
                        <a:rPr kumimoji="1" lang="en-US" altLang="ja-JP" sz="1100" dirty="0"/>
                        <a:t>LAP</a:t>
                      </a:r>
                      <a:r>
                        <a:rPr kumimoji="1" lang="ja-JP" altLang="en-US" sz="1100" dirty="0"/>
                        <a:t>からダブルループまでのライン上に存在する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68215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事後条件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走行体がダブルループからスマートキャリーツインまでのライン上に存在する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7781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基本</a:t>
                      </a:r>
                      <a:endParaRPr kumimoji="1" lang="en-US" altLang="ja-JP" sz="11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フロー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①競技者はバーチャル運転手にマップ情報を伝えてダブルループの攻略を依頼する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②バーチャル運転手はマップ情報を記憶する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③バーチャル運転手はラインに沿って走行体を走行させる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④走行体が分岐合図を検知した場合、バーチャル運転手はマップ情報に基づいて進路を決定する</a:t>
                      </a:r>
                      <a:endParaRPr kumimoji="1" lang="en-US" altLang="ja-JP" sz="1100" dirty="0"/>
                    </a:p>
                    <a:p>
                      <a:r>
                        <a:rPr kumimoji="1" lang="ja-JP" altLang="en-US" sz="1100" dirty="0"/>
                        <a:t>⑤バーチャル運転手は与えられたマップ情報の終了まで上記③</a:t>
                      </a:r>
                      <a:r>
                        <a:rPr kumimoji="1" lang="en-US" altLang="ja-JP" sz="1100" dirty="0"/>
                        <a:t>,</a:t>
                      </a:r>
                      <a:r>
                        <a:rPr kumimoji="1" lang="ja-JP" altLang="en-US" sz="1100" dirty="0"/>
                        <a:t>④をするまで繰り返す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745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代替</a:t>
                      </a:r>
                      <a:endParaRPr kumimoji="1" lang="en-US" altLang="ja-JP" sz="11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100" b="1" dirty="0">
                          <a:solidFill>
                            <a:schemeClr val="bg1"/>
                          </a:solidFill>
                        </a:rPr>
                        <a:t>フロー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100" dirty="0"/>
                        <a:t>基本フロー③にて走行体がライン上から逸脱した場合、直前の動作を巻き戻してライン上に復帰する</a:t>
                      </a:r>
                      <a:endParaRPr kumimoji="1" lang="en-US" altLang="ja-JP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459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37780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188</Words>
  <Application>Microsoft Office PowerPoint</Application>
  <PresentationFormat>ワイド画面</PresentationFormat>
  <Paragraphs>22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智紀 妹葉</dc:creator>
  <cp:lastModifiedBy>智紀 妹葉</cp:lastModifiedBy>
  <cp:revision>17</cp:revision>
  <dcterms:created xsi:type="dcterms:W3CDTF">2025-08-05T13:22:31Z</dcterms:created>
  <dcterms:modified xsi:type="dcterms:W3CDTF">2025-08-26T23:13:16Z</dcterms:modified>
</cp:coreProperties>
</file>