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AEF338-67F4-B47F-48A6-645DECC19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DDF1FEF-C2C4-5E0D-DA5A-5021F3A3B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D95A9B-C744-32D7-2689-BB1B2A0B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F1E4A8-E4F2-B780-936F-C1B062B6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A6E93C-93B7-7539-785C-7B364806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53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EDF919-56CD-2AAA-EDC8-109C709F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0D8B1F-ADD8-0F07-EC74-4812D1AFB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CF9D0A-0511-F8BD-5F7B-924E0C5A7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A4AA0A-EC49-DB5D-9924-55ECF62FF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4F457F-A888-16BE-6275-CD2D24BC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87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256B2A4-E5B0-B740-49D1-7CCE9E83F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9018AD-CC83-FD5E-22AD-7C5F10C76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184E78-5E6C-5E67-97D5-41FCF995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E2F1D2-E970-20C7-352E-02E401D8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3DACA1-5A9C-810F-EB33-8B45BBFE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75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0D010-D1CF-F7B5-4AF0-A6D87BF6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F06B4B-3BCE-0059-E0F8-AF4EBC8B7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809582-962B-B4B8-C1F5-613DC0D0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A46CE0-1013-B2F5-755C-87AA25D5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16B8AB-FC67-6C4F-5079-2B26B996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62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E344F2-BB1B-783C-5D87-62EF6233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B24CFC-74E3-2C2F-41FC-F2B84E8BB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690449-038D-EEED-88E7-7D1FEF39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FE286F-913D-C665-FE8D-58E58AD0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7CB70E-CABA-4334-B3EE-7613A92C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94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A1BDEC-2D3F-054B-2DD0-DD0725B02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5D81DC-0A2A-5BAB-9209-D0A97A7C1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DC41DB-7708-FD24-D6F0-E823C26A0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75D689-4EDF-9B51-983C-3E3FF5B4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3B4FA5-1B36-04EC-0594-D4DB2823C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A75831-CC24-7212-8E04-5E459893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46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86201D-EF65-100D-50AA-4DD99D044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6C6A9A-8539-F3F1-7F6B-FE90F6AAE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B410FFC-153C-C364-C43E-F306939F0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3ED4B77-1748-18CD-6679-0CE024D28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70E3950-928A-8368-7F61-0213F06CB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216505A-1901-5BDB-EDE1-E07F2014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1730870-1F96-1D9C-B72F-9D015284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B7CD839-8CD8-A314-E1CB-ABD25ABD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14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35347B-09F7-C497-86F1-F45D1A25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ACC79A2-0283-B4B4-56A9-C310E079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F171F8A-0DD4-9857-8764-5707D613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C9B565B-BB96-3C46-878B-D1841BF1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64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48FC859-D4B7-A6CD-0C14-C0A884949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0C27B23-962D-E8BA-17FA-6445202A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BCD81F-BCD4-62F4-B7D9-6375F2E77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99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6D3930-B6AC-116A-8449-1076A2DE6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7E8405-41B9-0AF1-45E6-9BF711A75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9800AF-D5A5-4526-0648-C531A886E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4B8E83-6EB5-10E9-9D25-1F378F1B7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5F507D-E109-6DF0-1773-787AF8AF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CB42D9-09F5-E714-41FE-6EE9599D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914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934B88-C257-6EE8-2EAE-B061EDC71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72D63CA-8489-B39A-2C3F-127AE8CBF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D21334-3840-9608-70FD-AF7A75195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07B508-6B9A-DE52-B755-49171B69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9CA45D-56CC-D197-8355-71C2E337C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85433F-9C01-F1C0-8FA3-2159335D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089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9D8EC28-E3D4-BA2B-371C-CC250D7A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3D3C0E-B9A1-4CF4-01B2-E32860A18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33AB6E-CBEF-2715-7A76-E99105063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7F2AC-F81A-400C-8051-E3A918425226}" type="datetimeFigureOut">
              <a:rPr kumimoji="1" lang="ja-JP" altLang="en-US" smtClean="0"/>
              <a:t>2025/8/25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423421-5F1E-3FE8-5B5D-B831E6F37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D33AD7-2283-84C8-709A-D576687BC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87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0E0CEAA-49E7-99AB-EDC9-3B44236A35FA}"/>
              </a:ext>
            </a:extLst>
          </p:cNvPr>
          <p:cNvCxnSpPr>
            <a:cxnSpLocks/>
          </p:cNvCxnSpPr>
          <p:nvPr/>
        </p:nvCxnSpPr>
        <p:spPr>
          <a:xfrm>
            <a:off x="3537033" y="2199707"/>
            <a:ext cx="0" cy="1503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弧 9">
            <a:extLst>
              <a:ext uri="{FF2B5EF4-FFF2-40B4-BE49-F238E27FC236}">
                <a16:creationId xmlns:a16="http://schemas.microsoft.com/office/drawing/2014/main" id="{61076D36-F2EA-2BBA-05B8-150EADED13A4}"/>
              </a:ext>
            </a:extLst>
          </p:cNvPr>
          <p:cNvSpPr/>
          <p:nvPr/>
        </p:nvSpPr>
        <p:spPr>
          <a:xfrm rot="11209946">
            <a:off x="3444921" y="2395893"/>
            <a:ext cx="2731107" cy="2146284"/>
          </a:xfrm>
          <a:prstGeom prst="arc">
            <a:avLst>
              <a:gd name="adj1" fmla="val 20866376"/>
              <a:gd name="adj2" fmla="val 1728046"/>
            </a:avLst>
          </a:prstGeom>
          <a:ln w="762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弧 11">
            <a:extLst>
              <a:ext uri="{FF2B5EF4-FFF2-40B4-BE49-F238E27FC236}">
                <a16:creationId xmlns:a16="http://schemas.microsoft.com/office/drawing/2014/main" id="{F6B38741-0D11-51A7-F9C7-C1DD68EAAFD4}"/>
              </a:ext>
            </a:extLst>
          </p:cNvPr>
          <p:cNvSpPr/>
          <p:nvPr/>
        </p:nvSpPr>
        <p:spPr>
          <a:xfrm rot="15160697">
            <a:off x="3167750" y="3017797"/>
            <a:ext cx="2359918" cy="1292086"/>
          </a:xfrm>
          <a:prstGeom prst="arc">
            <a:avLst>
              <a:gd name="adj1" fmla="val 20866376"/>
              <a:gd name="adj2" fmla="val 1728046"/>
            </a:avLst>
          </a:prstGeom>
          <a:ln w="762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5C9A250-E5BA-69B2-F70C-5569D8657B2E}"/>
              </a:ext>
            </a:extLst>
          </p:cNvPr>
          <p:cNvCxnSpPr>
            <a:cxnSpLocks/>
          </p:cNvCxnSpPr>
          <p:nvPr/>
        </p:nvCxnSpPr>
        <p:spPr>
          <a:xfrm>
            <a:off x="5918200" y="2332432"/>
            <a:ext cx="0" cy="1503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弧 17">
            <a:extLst>
              <a:ext uri="{FF2B5EF4-FFF2-40B4-BE49-F238E27FC236}">
                <a16:creationId xmlns:a16="http://schemas.microsoft.com/office/drawing/2014/main" id="{9132C1FC-175A-D6AA-9CFD-958F9747E378}"/>
              </a:ext>
            </a:extLst>
          </p:cNvPr>
          <p:cNvSpPr/>
          <p:nvPr/>
        </p:nvSpPr>
        <p:spPr>
          <a:xfrm rot="11209946">
            <a:off x="5821009" y="2526813"/>
            <a:ext cx="2731107" cy="2146284"/>
          </a:xfrm>
          <a:prstGeom prst="arc">
            <a:avLst>
              <a:gd name="adj1" fmla="val 20866376"/>
              <a:gd name="adj2" fmla="val 1728046"/>
            </a:avLst>
          </a:prstGeom>
          <a:ln w="762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ローチャート: 結合子 20">
            <a:extLst>
              <a:ext uri="{FF2B5EF4-FFF2-40B4-BE49-F238E27FC236}">
                <a16:creationId xmlns:a16="http://schemas.microsoft.com/office/drawing/2014/main" id="{3AC05F26-A64E-5299-7D44-2DAE548B5B06}"/>
              </a:ext>
            </a:extLst>
          </p:cNvPr>
          <p:cNvSpPr/>
          <p:nvPr/>
        </p:nvSpPr>
        <p:spPr>
          <a:xfrm>
            <a:off x="6133362" y="2758440"/>
            <a:ext cx="121920" cy="12192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C9326B6-1529-5752-B837-3511B18FD167}"/>
              </a:ext>
            </a:extLst>
          </p:cNvPr>
          <p:cNvCxnSpPr>
            <a:cxnSpLocks/>
          </p:cNvCxnSpPr>
          <p:nvPr/>
        </p:nvCxnSpPr>
        <p:spPr>
          <a:xfrm>
            <a:off x="7856754" y="2327394"/>
            <a:ext cx="0" cy="1503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弧 26">
            <a:extLst>
              <a:ext uri="{FF2B5EF4-FFF2-40B4-BE49-F238E27FC236}">
                <a16:creationId xmlns:a16="http://schemas.microsoft.com/office/drawing/2014/main" id="{1A4111AE-F85E-D82D-E008-65172C9CFC5C}"/>
              </a:ext>
            </a:extLst>
          </p:cNvPr>
          <p:cNvSpPr/>
          <p:nvPr/>
        </p:nvSpPr>
        <p:spPr>
          <a:xfrm rot="12522750" flipV="1">
            <a:off x="7728519" y="2633535"/>
            <a:ext cx="2731107" cy="2146284"/>
          </a:xfrm>
          <a:prstGeom prst="arc">
            <a:avLst>
              <a:gd name="adj1" fmla="val 20866376"/>
              <a:gd name="adj2" fmla="val 352227"/>
            </a:avLst>
          </a:prstGeom>
          <a:ln w="762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ローチャート: 結合子 27">
            <a:extLst>
              <a:ext uri="{FF2B5EF4-FFF2-40B4-BE49-F238E27FC236}">
                <a16:creationId xmlns:a16="http://schemas.microsoft.com/office/drawing/2014/main" id="{87B058F7-D142-AFF0-09E5-066F1AD2A4C9}"/>
              </a:ext>
            </a:extLst>
          </p:cNvPr>
          <p:cNvSpPr/>
          <p:nvPr/>
        </p:nvSpPr>
        <p:spPr>
          <a:xfrm>
            <a:off x="8071916" y="2753402"/>
            <a:ext cx="121920" cy="12192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B7E6BB0F-D075-1723-1B9B-D24A9615417D}"/>
              </a:ext>
            </a:extLst>
          </p:cNvPr>
          <p:cNvCxnSpPr>
            <a:cxnSpLocks/>
          </p:cNvCxnSpPr>
          <p:nvPr/>
        </p:nvCxnSpPr>
        <p:spPr>
          <a:xfrm>
            <a:off x="3636809" y="4417323"/>
            <a:ext cx="746598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EA73994D-78D0-1459-DDF3-4509273F0AB1}"/>
              </a:ext>
            </a:extLst>
          </p:cNvPr>
          <p:cNvCxnSpPr>
            <a:cxnSpLocks/>
          </p:cNvCxnSpPr>
          <p:nvPr/>
        </p:nvCxnSpPr>
        <p:spPr>
          <a:xfrm>
            <a:off x="3644348" y="4797992"/>
            <a:ext cx="746598" cy="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B120055A-C5F2-F169-8980-301EE3842DB0}"/>
              </a:ext>
            </a:extLst>
          </p:cNvPr>
          <p:cNvCxnSpPr>
            <a:cxnSpLocks/>
          </p:cNvCxnSpPr>
          <p:nvPr/>
        </p:nvCxnSpPr>
        <p:spPr>
          <a:xfrm>
            <a:off x="3636809" y="5132362"/>
            <a:ext cx="746598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2C338A6-45C5-E1CF-7856-DB5307538E95}"/>
              </a:ext>
            </a:extLst>
          </p:cNvPr>
          <p:cNvSpPr txBox="1"/>
          <p:nvPr/>
        </p:nvSpPr>
        <p:spPr>
          <a:xfrm>
            <a:off x="2610692" y="150289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ライントレース走行のみ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BA6A038-1B93-6C18-8C82-E96B8D2D629C}"/>
              </a:ext>
            </a:extLst>
          </p:cNvPr>
          <p:cNvSpPr txBox="1"/>
          <p:nvPr/>
        </p:nvSpPr>
        <p:spPr>
          <a:xfrm>
            <a:off x="4343256" y="4646719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ライントレースの補正による想定経路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E989918-8F7D-D0EA-E428-F622348CF02E}"/>
              </a:ext>
            </a:extLst>
          </p:cNvPr>
          <p:cNvSpPr txBox="1"/>
          <p:nvPr/>
        </p:nvSpPr>
        <p:spPr>
          <a:xfrm>
            <a:off x="4343256" y="5002549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巻き戻し</a:t>
            </a:r>
            <a:r>
              <a:rPr kumimoji="1" lang="ja-JP" altLang="en-US" dirty="0"/>
              <a:t>走行</a:t>
            </a:r>
            <a:r>
              <a:rPr kumimoji="1" lang="en-US" altLang="ja-JP" dirty="0"/>
              <a:t>(</a:t>
            </a:r>
            <a:r>
              <a:rPr kumimoji="1" lang="ja-JP" altLang="en-US" dirty="0"/>
              <a:t>バック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8" name="フローチャート: 結合子 37">
            <a:extLst>
              <a:ext uri="{FF2B5EF4-FFF2-40B4-BE49-F238E27FC236}">
                <a16:creationId xmlns:a16="http://schemas.microsoft.com/office/drawing/2014/main" id="{7A114B9C-B49F-4E6D-F25A-EF4AF76B6458}"/>
              </a:ext>
            </a:extLst>
          </p:cNvPr>
          <p:cNvSpPr/>
          <p:nvPr/>
        </p:nvSpPr>
        <p:spPr>
          <a:xfrm>
            <a:off x="3895727" y="5532678"/>
            <a:ext cx="121920" cy="12192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50873999-57B2-C96A-09EC-DDA4F95F7D14}"/>
              </a:ext>
            </a:extLst>
          </p:cNvPr>
          <p:cNvSpPr/>
          <p:nvPr/>
        </p:nvSpPr>
        <p:spPr>
          <a:xfrm>
            <a:off x="3320493" y="1955433"/>
            <a:ext cx="1304223" cy="19314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7CB81081-C4AC-C7DB-7AA8-13C441464A4F}"/>
              </a:ext>
            </a:extLst>
          </p:cNvPr>
          <p:cNvSpPr/>
          <p:nvPr/>
        </p:nvSpPr>
        <p:spPr>
          <a:xfrm>
            <a:off x="5699151" y="2066427"/>
            <a:ext cx="690420" cy="19314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9844715-BE99-42C1-0208-5743057B1856}"/>
              </a:ext>
            </a:extLst>
          </p:cNvPr>
          <p:cNvSpPr txBox="1"/>
          <p:nvPr/>
        </p:nvSpPr>
        <p:spPr>
          <a:xfrm>
            <a:off x="4390946" y="543642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ライン逸脱検知地点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E551863-D2E8-6E38-2BE2-263529D3F6E6}"/>
              </a:ext>
            </a:extLst>
          </p:cNvPr>
          <p:cNvSpPr/>
          <p:nvPr/>
        </p:nvSpPr>
        <p:spPr>
          <a:xfrm>
            <a:off x="7680931" y="2076615"/>
            <a:ext cx="690420" cy="19314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0F8C5275-817E-E8A3-DEF3-06AE2A0C16AA}"/>
              </a:ext>
            </a:extLst>
          </p:cNvPr>
          <p:cNvSpPr txBox="1"/>
          <p:nvPr/>
        </p:nvSpPr>
        <p:spPr>
          <a:xfrm>
            <a:off x="4383407" y="4245114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ライントレース走行中のライン逸脱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BE05849-A7C9-F125-1959-2A94E4D55BCC}"/>
              </a:ext>
            </a:extLst>
          </p:cNvPr>
          <p:cNvSpPr txBox="1"/>
          <p:nvPr/>
        </p:nvSpPr>
        <p:spPr>
          <a:xfrm>
            <a:off x="5918200" y="140974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/>
              <a:t>ライントレース走行</a:t>
            </a:r>
            <a:endParaRPr kumimoji="1" lang="en-US" altLang="ja-JP" b="1" dirty="0"/>
          </a:p>
          <a:p>
            <a:pPr algn="ctr"/>
            <a:r>
              <a:rPr lang="en-US" altLang="ja-JP" b="1" dirty="0"/>
              <a:t>+ </a:t>
            </a:r>
            <a:r>
              <a:rPr lang="ja-JP" altLang="en-US" b="1" dirty="0"/>
              <a:t>巻き戻し走行</a:t>
            </a:r>
            <a:endParaRPr kumimoji="1" lang="ja-JP" altLang="en-US" b="1" dirty="0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361A235E-FF0D-46F9-BE7F-77C546AFA691}"/>
              </a:ext>
            </a:extLst>
          </p:cNvPr>
          <p:cNvCxnSpPr>
            <a:cxnSpLocks/>
          </p:cNvCxnSpPr>
          <p:nvPr/>
        </p:nvCxnSpPr>
        <p:spPr>
          <a:xfrm flipV="1">
            <a:off x="6510538" y="3082495"/>
            <a:ext cx="1113570" cy="1617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574E2EA-C582-5F0F-57BE-6C53F1C2C662}"/>
              </a:ext>
            </a:extLst>
          </p:cNvPr>
          <p:cNvSpPr txBox="1"/>
          <p:nvPr/>
        </p:nvSpPr>
        <p:spPr>
          <a:xfrm>
            <a:off x="6347652" y="2362728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/>
              <a:t>ライン逸脱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検知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F26568B-CCCE-1A22-DC0E-38F9343BF395}"/>
              </a:ext>
            </a:extLst>
          </p:cNvPr>
          <p:cNvSpPr/>
          <p:nvPr/>
        </p:nvSpPr>
        <p:spPr>
          <a:xfrm>
            <a:off x="2693324" y="1502896"/>
            <a:ext cx="2647650" cy="25364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D782F256-6281-CEC9-906F-4499E72E5A53}"/>
              </a:ext>
            </a:extLst>
          </p:cNvPr>
          <p:cNvSpPr/>
          <p:nvPr/>
        </p:nvSpPr>
        <p:spPr>
          <a:xfrm>
            <a:off x="5504323" y="1356365"/>
            <a:ext cx="3041161" cy="28153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299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32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智紀 妹葉</dc:creator>
  <cp:lastModifiedBy>智紀 妹葉</cp:lastModifiedBy>
  <cp:revision>20</cp:revision>
  <dcterms:created xsi:type="dcterms:W3CDTF">2025-08-01T14:45:10Z</dcterms:created>
  <dcterms:modified xsi:type="dcterms:W3CDTF">2025-08-25T14:00:38Z</dcterms:modified>
</cp:coreProperties>
</file>