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732" r:id="rId3"/>
  </p:sldMasterIdLst>
  <p:notesMasterIdLst>
    <p:notesMasterId r:id="rId9"/>
  </p:notesMasterIdLst>
  <p:handoutMasterIdLst>
    <p:handoutMasterId r:id="rId10"/>
  </p:handoutMasterIdLst>
  <p:sldIdLst>
    <p:sldId id="278" r:id="rId4"/>
    <p:sldId id="259" r:id="rId5"/>
    <p:sldId id="260" r:id="rId6"/>
    <p:sldId id="279" r:id="rId7"/>
    <p:sldId id="277" r:id="rId8"/>
  </p:sldIdLst>
  <p:sldSz cx="14400213" cy="10439400"/>
  <p:notesSz cx="10234613" cy="14662150"/>
  <p:defaultTextStyle>
    <a:defPPr>
      <a:defRPr lang="ja-JP"/>
    </a:defPPr>
    <a:lvl1pPr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1pPr>
    <a:lvl2pPr marL="497348"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2pPr>
    <a:lvl3pPr marL="994696"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3pPr>
    <a:lvl4pPr marL="1492044"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4pPr>
    <a:lvl5pPr marL="1989392"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5pPr>
    <a:lvl6pPr marL="2486740"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6pPr>
    <a:lvl7pPr marL="2984088"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7pPr>
    <a:lvl8pPr marL="3481436"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8pPr>
    <a:lvl9pPr marL="3978784"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8"/>
          </p14:sldIdLst>
        </p14:section>
        <p14:section name="モデル図ページ（プライマリークラス）" id="{8B2B3982-7BAC-4EE5-974E-E0EE0719EC85}">
          <p14:sldIdLst>
            <p14:sldId id="259"/>
            <p14:sldId id="260"/>
            <p14:sldId id="279"/>
            <p14:sldId id="277"/>
          </p14:sldIdLst>
        </p14:section>
      </p14:sectionLst>
    </p:ext>
    <p:ext uri="{EFAFB233-063F-42B5-8137-9DF3F51BA10A}">
      <p15:sldGuideLst xmlns:p15="http://schemas.microsoft.com/office/powerpoint/2012/main">
        <p15:guide id="1" orient="horz" pos="3289" userDrawn="1">
          <p15:clr>
            <a:srgbClr val="A4A3A4"/>
          </p15:clr>
        </p15:guide>
        <p15:guide id="2" pos="4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howGuides="1">
      <p:cViewPr varScale="1">
        <p:scale>
          <a:sx n="64" d="100"/>
          <a:sy n="64" d="100"/>
        </p:scale>
        <p:origin x="1200" y="91"/>
      </p:cViewPr>
      <p:guideLst>
        <p:guide orient="horz" pos="3289"/>
        <p:guide pos="4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4434442" cy="733328"/>
          </a:xfrm>
          <a:prstGeom prst="rect">
            <a:avLst/>
          </a:prstGeom>
          <a:noFill/>
          <a:ln w="9525">
            <a:noFill/>
            <a:miter lim="800000"/>
            <a:headEnd/>
            <a:tailEnd/>
          </a:ln>
          <a:effectLst/>
        </p:spPr>
        <p:txBody>
          <a:bodyPr vert="horz" wrap="square" lIns="137298" tIns="68649" rIns="137298" bIns="68649" numCol="1" anchor="t" anchorCtr="0" compatLnSpc="1">
            <a:prstTxWarp prst="textNoShape">
              <a:avLst/>
            </a:prstTxWarp>
          </a:bodyPr>
          <a:lstStyle>
            <a:lvl1pPr defTabSz="1372635">
              <a:defRPr sz="18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800171" y="0"/>
            <a:ext cx="4434442" cy="733328"/>
          </a:xfrm>
          <a:prstGeom prst="rect">
            <a:avLst/>
          </a:prstGeom>
          <a:noFill/>
          <a:ln w="9525">
            <a:noFill/>
            <a:miter lim="800000"/>
            <a:headEnd/>
            <a:tailEnd/>
          </a:ln>
          <a:effectLst/>
        </p:spPr>
        <p:txBody>
          <a:bodyPr vert="horz" wrap="square" lIns="137298" tIns="68649" rIns="137298" bIns="68649" numCol="1" anchor="t" anchorCtr="0" compatLnSpc="1">
            <a:prstTxWarp prst="textNoShape">
              <a:avLst/>
            </a:prstTxWarp>
          </a:bodyPr>
          <a:lstStyle>
            <a:lvl1pPr algn="r" defTabSz="1372635">
              <a:defRPr sz="18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13928822"/>
            <a:ext cx="4434442" cy="733328"/>
          </a:xfrm>
          <a:prstGeom prst="rect">
            <a:avLst/>
          </a:prstGeom>
          <a:noFill/>
          <a:ln w="9525">
            <a:noFill/>
            <a:miter lim="800000"/>
            <a:headEnd/>
            <a:tailEnd/>
          </a:ln>
          <a:effectLst/>
        </p:spPr>
        <p:txBody>
          <a:bodyPr vert="horz" wrap="square" lIns="137298" tIns="68649" rIns="137298" bIns="68649" numCol="1" anchor="b" anchorCtr="0" compatLnSpc="1">
            <a:prstTxWarp prst="textNoShape">
              <a:avLst/>
            </a:prstTxWarp>
          </a:bodyPr>
          <a:lstStyle>
            <a:lvl1pPr defTabSz="1372635">
              <a:defRPr sz="18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800171" y="13928822"/>
            <a:ext cx="4434442" cy="733328"/>
          </a:xfrm>
          <a:prstGeom prst="rect">
            <a:avLst/>
          </a:prstGeom>
          <a:noFill/>
          <a:ln w="9525">
            <a:noFill/>
            <a:miter lim="800000"/>
            <a:headEnd/>
            <a:tailEnd/>
          </a:ln>
          <a:effectLst/>
        </p:spPr>
        <p:txBody>
          <a:bodyPr vert="horz" wrap="square" lIns="137298" tIns="68649" rIns="137298" bIns="68649" numCol="1" anchor="b" anchorCtr="0" compatLnSpc="1">
            <a:prstTxWarp prst="textNoShape">
              <a:avLst/>
            </a:prstTxWarp>
          </a:bodyPr>
          <a:lstStyle>
            <a:lvl1pPr algn="r" defTabSz="1372635">
              <a:defRPr sz="18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4435556" cy="733328"/>
          </a:xfrm>
          <a:prstGeom prst="rect">
            <a:avLst/>
          </a:prstGeom>
          <a:noFill/>
          <a:ln w="9525">
            <a:noFill/>
            <a:miter lim="800000"/>
            <a:headEnd/>
            <a:tailEnd/>
          </a:ln>
          <a:effectLst/>
        </p:spPr>
        <p:txBody>
          <a:bodyPr vert="horz" wrap="square" lIns="63761" tIns="31881" rIns="63761" bIns="31881" numCol="1" anchor="t" anchorCtr="0" compatLnSpc="1">
            <a:prstTxWarp prst="textNoShape">
              <a:avLst/>
            </a:prstTxWarp>
          </a:bodyPr>
          <a:lstStyle>
            <a:lvl1pPr>
              <a:defRPr sz="8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796831" y="0"/>
            <a:ext cx="4435556" cy="733328"/>
          </a:xfrm>
          <a:prstGeom prst="rect">
            <a:avLst/>
          </a:prstGeom>
          <a:noFill/>
          <a:ln w="9525">
            <a:noFill/>
            <a:miter lim="800000"/>
            <a:headEnd/>
            <a:tailEnd/>
          </a:ln>
          <a:effectLst/>
        </p:spPr>
        <p:txBody>
          <a:bodyPr vert="horz" wrap="square" lIns="63761" tIns="31881" rIns="63761" bIns="31881" numCol="1" anchor="t" anchorCtr="0" compatLnSpc="1">
            <a:prstTxWarp prst="textNoShape">
              <a:avLst/>
            </a:prstTxWarp>
          </a:bodyPr>
          <a:lstStyle>
            <a:lvl1pPr algn="r">
              <a:defRPr sz="8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325563" y="1100138"/>
            <a:ext cx="7583487" cy="5497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024018" y="6964963"/>
            <a:ext cx="8187690" cy="6597747"/>
          </a:xfrm>
          <a:prstGeom prst="rect">
            <a:avLst/>
          </a:prstGeom>
          <a:noFill/>
          <a:ln w="9525">
            <a:noFill/>
            <a:miter lim="800000"/>
            <a:headEnd/>
            <a:tailEnd/>
          </a:ln>
          <a:effectLst/>
        </p:spPr>
        <p:txBody>
          <a:bodyPr vert="horz" wrap="square" lIns="63761" tIns="31881" rIns="63761" bIns="3188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13926617"/>
            <a:ext cx="4435556" cy="733328"/>
          </a:xfrm>
          <a:prstGeom prst="rect">
            <a:avLst/>
          </a:prstGeom>
          <a:noFill/>
          <a:ln w="9525">
            <a:noFill/>
            <a:miter lim="800000"/>
            <a:headEnd/>
            <a:tailEnd/>
          </a:ln>
          <a:effectLst/>
        </p:spPr>
        <p:txBody>
          <a:bodyPr vert="horz" wrap="square" lIns="63761" tIns="31881" rIns="63761" bIns="31881" numCol="1" anchor="b" anchorCtr="0" compatLnSpc="1">
            <a:prstTxWarp prst="textNoShape">
              <a:avLst/>
            </a:prstTxWarp>
          </a:bodyPr>
          <a:lstStyle>
            <a:lvl1pPr>
              <a:defRPr sz="8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796831" y="13926617"/>
            <a:ext cx="4435556" cy="733328"/>
          </a:xfrm>
          <a:prstGeom prst="rect">
            <a:avLst/>
          </a:prstGeom>
          <a:noFill/>
          <a:ln w="9525">
            <a:noFill/>
            <a:miter lim="800000"/>
            <a:headEnd/>
            <a:tailEnd/>
          </a:ln>
          <a:effectLst/>
        </p:spPr>
        <p:txBody>
          <a:bodyPr vert="horz" wrap="square" lIns="63761" tIns="31881" rIns="63761" bIns="31881" numCol="1" anchor="b" anchorCtr="0" compatLnSpc="1">
            <a:prstTxWarp prst="textNoShape">
              <a:avLst/>
            </a:prstTxWarp>
          </a:bodyPr>
          <a:lstStyle>
            <a:lvl1pPr algn="r">
              <a:defRPr sz="8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1pPr>
    <a:lvl2pPr marL="497348"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2pPr>
    <a:lvl3pPr marL="994696"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3pPr>
    <a:lvl4pPr marL="1492044"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4pPr>
    <a:lvl5pPr marL="1989392"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5pPr>
    <a:lvl6pPr marL="2486740" algn="l" defTabSz="994696" rtl="0" eaLnBrk="1" latinLnBrk="0" hangingPunct="1">
      <a:defRPr kumimoji="1" sz="1306" kern="1200">
        <a:solidFill>
          <a:schemeClr val="tx1"/>
        </a:solidFill>
        <a:latin typeface="+mn-lt"/>
        <a:ea typeface="+mn-ea"/>
        <a:cs typeface="+mn-cs"/>
      </a:defRPr>
    </a:lvl6pPr>
    <a:lvl7pPr marL="2984088" algn="l" defTabSz="994696" rtl="0" eaLnBrk="1" latinLnBrk="0" hangingPunct="1">
      <a:defRPr kumimoji="1" sz="1306" kern="1200">
        <a:solidFill>
          <a:schemeClr val="tx1"/>
        </a:solidFill>
        <a:latin typeface="+mn-lt"/>
        <a:ea typeface="+mn-ea"/>
        <a:cs typeface="+mn-cs"/>
      </a:defRPr>
    </a:lvl7pPr>
    <a:lvl8pPr marL="3481436" algn="l" defTabSz="994696" rtl="0" eaLnBrk="1" latinLnBrk="0" hangingPunct="1">
      <a:defRPr kumimoji="1" sz="1306" kern="1200">
        <a:solidFill>
          <a:schemeClr val="tx1"/>
        </a:solidFill>
        <a:latin typeface="+mn-lt"/>
        <a:ea typeface="+mn-ea"/>
        <a:cs typeface="+mn-cs"/>
      </a:defRPr>
    </a:lvl8pPr>
    <a:lvl9pPr marL="3978784" algn="l" defTabSz="994696" rtl="0" eaLnBrk="1" latinLnBrk="0" hangingPunct="1">
      <a:defRPr kumimoji="1" sz="130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141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437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91890" y="695960"/>
            <a:ext cx="4644444" cy="2435860"/>
          </a:xfrm>
        </p:spPr>
        <p:txBody>
          <a:bodyPr anchor="b"/>
          <a:lstStyle>
            <a:lvl1pPr>
              <a:defRPr sz="4871"/>
            </a:lvl1pPr>
          </a:lstStyle>
          <a:p>
            <a:r>
              <a:rPr lang="ja-JP" altLang="en-US"/>
              <a:t>マスター タイトルの書式設定</a:t>
            </a:r>
            <a:endParaRPr lang="en-US" dirty="0"/>
          </a:p>
        </p:txBody>
      </p:sp>
      <p:sp>
        <p:nvSpPr>
          <p:cNvPr id="3" name="Content Placeholder 2"/>
          <p:cNvSpPr>
            <a:spLocks noGrp="1"/>
          </p:cNvSpPr>
          <p:nvPr>
            <p:ph idx="1"/>
          </p:nvPr>
        </p:nvSpPr>
        <p:spPr>
          <a:xfrm>
            <a:off x="6121966" y="1503083"/>
            <a:ext cx="7290108" cy="7418740"/>
          </a:xfrm>
        </p:spPr>
        <p:txBody>
          <a:bodyPr/>
          <a:lstStyle>
            <a:lvl1pPr>
              <a:defRPr sz="4871"/>
            </a:lvl1pPr>
            <a:lvl2pPr>
              <a:defRPr sz="4262"/>
            </a:lvl2pPr>
            <a:lvl3pPr>
              <a:defRPr sz="3653"/>
            </a:lvl3pPr>
            <a:lvl4pPr>
              <a:defRPr sz="3044"/>
            </a:lvl4pPr>
            <a:lvl5pPr>
              <a:defRPr sz="3044"/>
            </a:lvl5pPr>
            <a:lvl6pPr>
              <a:defRPr sz="3044"/>
            </a:lvl6pPr>
            <a:lvl7pPr>
              <a:defRPr sz="3044"/>
            </a:lvl7pPr>
            <a:lvl8pPr>
              <a:defRPr sz="3044"/>
            </a:lvl8pPr>
            <a:lvl9pPr>
              <a:defRPr sz="3044"/>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91890" y="3131820"/>
            <a:ext cx="4644444" cy="5802084"/>
          </a:xfrm>
        </p:spPr>
        <p:txBody>
          <a:bodyPr/>
          <a:lstStyle>
            <a:lvl1pPr marL="0" indent="0">
              <a:buNone/>
              <a:defRPr sz="2436"/>
            </a:lvl1pPr>
            <a:lvl2pPr marL="695950" indent="0">
              <a:buNone/>
              <a:defRPr sz="2131"/>
            </a:lvl2pPr>
            <a:lvl3pPr marL="1391900" indent="0">
              <a:buNone/>
              <a:defRPr sz="1827"/>
            </a:lvl3pPr>
            <a:lvl4pPr marL="2087850" indent="0">
              <a:buNone/>
              <a:defRPr sz="1522"/>
            </a:lvl4pPr>
            <a:lvl5pPr marL="2783799" indent="0">
              <a:buNone/>
              <a:defRPr sz="1522"/>
            </a:lvl5pPr>
            <a:lvl6pPr marL="3479749" indent="0">
              <a:buNone/>
              <a:defRPr sz="1522"/>
            </a:lvl6pPr>
            <a:lvl7pPr marL="4175699" indent="0">
              <a:buNone/>
              <a:defRPr sz="1522"/>
            </a:lvl7pPr>
            <a:lvl8pPr marL="4871649" indent="0">
              <a:buNone/>
              <a:defRPr sz="1522"/>
            </a:lvl8pPr>
            <a:lvl9pPr marL="5567599" indent="0">
              <a:buNone/>
              <a:defRPr sz="152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59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91890" y="695960"/>
            <a:ext cx="4644444" cy="2435860"/>
          </a:xfrm>
        </p:spPr>
        <p:txBody>
          <a:bodyPr anchor="b"/>
          <a:lstStyle>
            <a:lvl1pPr>
              <a:defRPr sz="487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121966" y="1503083"/>
            <a:ext cx="7290108" cy="7418740"/>
          </a:xfrm>
        </p:spPr>
        <p:txBody>
          <a:bodyPr anchor="t"/>
          <a:lstStyle>
            <a:lvl1pPr marL="0" indent="0">
              <a:buNone/>
              <a:defRPr sz="4871"/>
            </a:lvl1pPr>
            <a:lvl2pPr marL="695950" indent="0">
              <a:buNone/>
              <a:defRPr sz="4262"/>
            </a:lvl2pPr>
            <a:lvl3pPr marL="1391900" indent="0">
              <a:buNone/>
              <a:defRPr sz="3653"/>
            </a:lvl3pPr>
            <a:lvl4pPr marL="2087850" indent="0">
              <a:buNone/>
              <a:defRPr sz="3044"/>
            </a:lvl4pPr>
            <a:lvl5pPr marL="2783799" indent="0">
              <a:buNone/>
              <a:defRPr sz="3044"/>
            </a:lvl5pPr>
            <a:lvl6pPr marL="3479749" indent="0">
              <a:buNone/>
              <a:defRPr sz="3044"/>
            </a:lvl6pPr>
            <a:lvl7pPr marL="4175699" indent="0">
              <a:buNone/>
              <a:defRPr sz="3044"/>
            </a:lvl7pPr>
            <a:lvl8pPr marL="4871649" indent="0">
              <a:buNone/>
              <a:defRPr sz="3044"/>
            </a:lvl8pPr>
            <a:lvl9pPr marL="5567599" indent="0">
              <a:buNone/>
              <a:defRPr sz="3044"/>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91890" y="3131820"/>
            <a:ext cx="4644444" cy="5802084"/>
          </a:xfrm>
        </p:spPr>
        <p:txBody>
          <a:bodyPr/>
          <a:lstStyle>
            <a:lvl1pPr marL="0" indent="0">
              <a:buNone/>
              <a:defRPr sz="2436"/>
            </a:lvl1pPr>
            <a:lvl2pPr marL="695950" indent="0">
              <a:buNone/>
              <a:defRPr sz="2131"/>
            </a:lvl2pPr>
            <a:lvl3pPr marL="1391900" indent="0">
              <a:buNone/>
              <a:defRPr sz="1827"/>
            </a:lvl3pPr>
            <a:lvl4pPr marL="2087850" indent="0">
              <a:buNone/>
              <a:defRPr sz="1522"/>
            </a:lvl4pPr>
            <a:lvl5pPr marL="2783799" indent="0">
              <a:buNone/>
              <a:defRPr sz="1522"/>
            </a:lvl5pPr>
            <a:lvl6pPr marL="3479749" indent="0">
              <a:buNone/>
              <a:defRPr sz="1522"/>
            </a:lvl6pPr>
            <a:lvl7pPr marL="4175699" indent="0">
              <a:buNone/>
              <a:defRPr sz="1522"/>
            </a:lvl7pPr>
            <a:lvl8pPr marL="4871649" indent="0">
              <a:buNone/>
              <a:defRPr sz="1522"/>
            </a:lvl8pPr>
            <a:lvl9pPr marL="5567599" indent="0">
              <a:buNone/>
              <a:defRPr sz="152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369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7085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555801"/>
            <a:ext cx="3105046" cy="884690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015" y="555801"/>
            <a:ext cx="9135135" cy="884690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0298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67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1708486"/>
            <a:ext cx="12240181" cy="3634458"/>
          </a:xfrm>
        </p:spPr>
        <p:txBody>
          <a:bodyPr anchor="b"/>
          <a:lstStyle>
            <a:lvl1pPr algn="ctr">
              <a:defRPr sz="9133"/>
            </a:lvl1pPr>
          </a:lstStyle>
          <a:p>
            <a:r>
              <a:rPr lang="ja-JP" altLang="en-US"/>
              <a:t>マスター タイトルの書式設定</a:t>
            </a:r>
            <a:endParaRPr lang="en-US" dirty="0"/>
          </a:p>
        </p:txBody>
      </p:sp>
      <p:sp>
        <p:nvSpPr>
          <p:cNvPr id="3" name="Subtitle 2"/>
          <p:cNvSpPr>
            <a:spLocks noGrp="1"/>
          </p:cNvSpPr>
          <p:nvPr>
            <p:ph type="subTitle" idx="1"/>
          </p:nvPr>
        </p:nvSpPr>
        <p:spPr>
          <a:xfrm>
            <a:off x="1800027" y="5483102"/>
            <a:ext cx="10800160" cy="2520438"/>
          </a:xfrm>
        </p:spPr>
        <p:txBody>
          <a:bodyPr/>
          <a:lstStyle>
            <a:lvl1pPr marL="0" indent="0" algn="ctr">
              <a:buNone/>
              <a:defRPr sz="3653"/>
            </a:lvl1pPr>
            <a:lvl2pPr marL="695950" indent="0" algn="ctr">
              <a:buNone/>
              <a:defRPr sz="3044"/>
            </a:lvl2pPr>
            <a:lvl3pPr marL="1391900" indent="0" algn="ctr">
              <a:buNone/>
              <a:defRPr sz="2740"/>
            </a:lvl3pPr>
            <a:lvl4pPr marL="2087850" indent="0" algn="ctr">
              <a:buNone/>
              <a:defRPr sz="2436"/>
            </a:lvl4pPr>
            <a:lvl5pPr marL="2783799" indent="0" algn="ctr">
              <a:buNone/>
              <a:defRPr sz="2436"/>
            </a:lvl5pPr>
            <a:lvl6pPr marL="3479749" indent="0" algn="ctr">
              <a:buNone/>
              <a:defRPr sz="2436"/>
            </a:lvl6pPr>
            <a:lvl7pPr marL="4175699" indent="0" algn="ctr">
              <a:buNone/>
              <a:defRPr sz="2436"/>
            </a:lvl7pPr>
            <a:lvl8pPr marL="4871649" indent="0" algn="ctr">
              <a:buNone/>
              <a:defRPr sz="2436"/>
            </a:lvl8pPr>
            <a:lvl9pPr marL="5567599" indent="0" algn="ctr">
              <a:buNone/>
              <a:defRPr sz="2436"/>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926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709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82515" y="2602603"/>
            <a:ext cx="12420184" cy="4342500"/>
          </a:xfrm>
        </p:spPr>
        <p:txBody>
          <a:bodyPr anchor="b"/>
          <a:lstStyle>
            <a:lvl1pPr>
              <a:defRPr sz="9133"/>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82515" y="6986185"/>
            <a:ext cx="12420184" cy="2283618"/>
          </a:xfrm>
        </p:spPr>
        <p:txBody>
          <a:bodyPr/>
          <a:lstStyle>
            <a:lvl1pPr marL="0" indent="0">
              <a:buNone/>
              <a:defRPr sz="3653">
                <a:solidFill>
                  <a:schemeClr val="tx1"/>
                </a:solidFill>
              </a:defRPr>
            </a:lvl1pPr>
            <a:lvl2pPr marL="695950" indent="0">
              <a:buNone/>
              <a:defRPr sz="3044">
                <a:solidFill>
                  <a:schemeClr val="tx1">
                    <a:tint val="75000"/>
                  </a:schemeClr>
                </a:solidFill>
              </a:defRPr>
            </a:lvl2pPr>
            <a:lvl3pPr marL="1391900" indent="0">
              <a:buNone/>
              <a:defRPr sz="2740">
                <a:solidFill>
                  <a:schemeClr val="tx1">
                    <a:tint val="75000"/>
                  </a:schemeClr>
                </a:solidFill>
              </a:defRPr>
            </a:lvl3pPr>
            <a:lvl4pPr marL="2087850" indent="0">
              <a:buNone/>
              <a:defRPr sz="2436">
                <a:solidFill>
                  <a:schemeClr val="tx1">
                    <a:tint val="75000"/>
                  </a:schemeClr>
                </a:solidFill>
              </a:defRPr>
            </a:lvl4pPr>
            <a:lvl5pPr marL="2783799" indent="0">
              <a:buNone/>
              <a:defRPr sz="2436">
                <a:solidFill>
                  <a:schemeClr val="tx1">
                    <a:tint val="75000"/>
                  </a:schemeClr>
                </a:solidFill>
              </a:defRPr>
            </a:lvl5pPr>
            <a:lvl6pPr marL="3479749" indent="0">
              <a:buNone/>
              <a:defRPr sz="2436">
                <a:solidFill>
                  <a:schemeClr val="tx1">
                    <a:tint val="75000"/>
                  </a:schemeClr>
                </a:solidFill>
              </a:defRPr>
            </a:lvl6pPr>
            <a:lvl7pPr marL="4175699" indent="0">
              <a:buNone/>
              <a:defRPr sz="2436">
                <a:solidFill>
                  <a:schemeClr val="tx1">
                    <a:tint val="75000"/>
                  </a:schemeClr>
                </a:solidFill>
              </a:defRPr>
            </a:lvl7pPr>
            <a:lvl8pPr marL="4871649" indent="0">
              <a:buNone/>
              <a:defRPr sz="2436">
                <a:solidFill>
                  <a:schemeClr val="tx1">
                    <a:tint val="75000"/>
                  </a:schemeClr>
                </a:solidFill>
              </a:defRPr>
            </a:lvl8pPr>
            <a:lvl9pPr marL="5567599" indent="0">
              <a:buNone/>
              <a:defRPr sz="2436">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37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90014" y="2779007"/>
            <a:ext cx="6120091" cy="66237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290108" y="2779007"/>
            <a:ext cx="6120091" cy="66237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635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91890" y="555804"/>
            <a:ext cx="12420184" cy="201780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91892" y="2559104"/>
            <a:ext cx="6091964" cy="1254177"/>
          </a:xfrm>
        </p:spPr>
        <p:txBody>
          <a:bodyPr anchor="b"/>
          <a:lstStyle>
            <a:lvl1pPr marL="0" indent="0">
              <a:buNone/>
              <a:defRPr sz="3653" b="1"/>
            </a:lvl1pPr>
            <a:lvl2pPr marL="695950" indent="0">
              <a:buNone/>
              <a:defRPr sz="3044" b="1"/>
            </a:lvl2pPr>
            <a:lvl3pPr marL="1391900" indent="0">
              <a:buNone/>
              <a:defRPr sz="2740" b="1"/>
            </a:lvl3pPr>
            <a:lvl4pPr marL="2087850" indent="0">
              <a:buNone/>
              <a:defRPr sz="2436" b="1"/>
            </a:lvl4pPr>
            <a:lvl5pPr marL="2783799" indent="0">
              <a:buNone/>
              <a:defRPr sz="2436" b="1"/>
            </a:lvl5pPr>
            <a:lvl6pPr marL="3479749" indent="0">
              <a:buNone/>
              <a:defRPr sz="2436" b="1"/>
            </a:lvl6pPr>
            <a:lvl7pPr marL="4175699" indent="0">
              <a:buNone/>
              <a:defRPr sz="2436" b="1"/>
            </a:lvl7pPr>
            <a:lvl8pPr marL="4871649" indent="0">
              <a:buNone/>
              <a:defRPr sz="2436" b="1"/>
            </a:lvl8pPr>
            <a:lvl9pPr marL="5567599" indent="0">
              <a:buNone/>
              <a:defRPr sz="2436" b="1"/>
            </a:lvl9pPr>
          </a:lstStyle>
          <a:p>
            <a:pPr lvl="0"/>
            <a:r>
              <a:rPr lang="ja-JP" altLang="en-US"/>
              <a:t>マスター テキストの書式設定</a:t>
            </a:r>
          </a:p>
        </p:txBody>
      </p:sp>
      <p:sp>
        <p:nvSpPr>
          <p:cNvPr id="4" name="Content Placeholder 3"/>
          <p:cNvSpPr>
            <a:spLocks noGrp="1"/>
          </p:cNvSpPr>
          <p:nvPr>
            <p:ph sz="half" idx="2"/>
          </p:nvPr>
        </p:nvSpPr>
        <p:spPr>
          <a:xfrm>
            <a:off x="991892" y="3813281"/>
            <a:ext cx="6091964" cy="56087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290109" y="2559104"/>
            <a:ext cx="6121966" cy="1254177"/>
          </a:xfrm>
        </p:spPr>
        <p:txBody>
          <a:bodyPr anchor="b"/>
          <a:lstStyle>
            <a:lvl1pPr marL="0" indent="0">
              <a:buNone/>
              <a:defRPr sz="3653" b="1"/>
            </a:lvl1pPr>
            <a:lvl2pPr marL="695950" indent="0">
              <a:buNone/>
              <a:defRPr sz="3044" b="1"/>
            </a:lvl2pPr>
            <a:lvl3pPr marL="1391900" indent="0">
              <a:buNone/>
              <a:defRPr sz="2740" b="1"/>
            </a:lvl3pPr>
            <a:lvl4pPr marL="2087850" indent="0">
              <a:buNone/>
              <a:defRPr sz="2436" b="1"/>
            </a:lvl4pPr>
            <a:lvl5pPr marL="2783799" indent="0">
              <a:buNone/>
              <a:defRPr sz="2436" b="1"/>
            </a:lvl5pPr>
            <a:lvl6pPr marL="3479749" indent="0">
              <a:buNone/>
              <a:defRPr sz="2436" b="1"/>
            </a:lvl6pPr>
            <a:lvl7pPr marL="4175699" indent="0">
              <a:buNone/>
              <a:defRPr sz="2436" b="1"/>
            </a:lvl7pPr>
            <a:lvl8pPr marL="4871649" indent="0">
              <a:buNone/>
              <a:defRPr sz="2436" b="1"/>
            </a:lvl8pPr>
            <a:lvl9pPr marL="5567599" indent="0">
              <a:buNone/>
              <a:defRPr sz="2436" b="1"/>
            </a:lvl9pPr>
          </a:lstStyle>
          <a:p>
            <a:pPr lvl="0"/>
            <a:r>
              <a:rPr lang="ja-JP" altLang="en-US"/>
              <a:t>マスター テキストの書式設定</a:t>
            </a:r>
          </a:p>
        </p:txBody>
      </p:sp>
      <p:sp>
        <p:nvSpPr>
          <p:cNvPr id="6" name="Content Placeholder 5"/>
          <p:cNvSpPr>
            <a:spLocks noGrp="1"/>
          </p:cNvSpPr>
          <p:nvPr>
            <p:ph sz="quarter" idx="4"/>
          </p:nvPr>
        </p:nvSpPr>
        <p:spPr>
          <a:xfrm>
            <a:off x="7290109" y="3813281"/>
            <a:ext cx="6121966" cy="56087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371110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04150" rtl="0" eaLnBrk="1" latinLnBrk="0" hangingPunct="1">
        <a:lnSpc>
          <a:spcPct val="90000"/>
        </a:lnSpc>
        <a:spcBef>
          <a:spcPct val="0"/>
        </a:spcBef>
        <a:buNone/>
        <a:defRPr kumimoji="1" sz="3869" kern="1200">
          <a:solidFill>
            <a:schemeClr val="tx1"/>
          </a:solidFill>
          <a:latin typeface="+mj-lt"/>
          <a:ea typeface="+mj-ea"/>
          <a:cs typeface="+mj-cs"/>
        </a:defRPr>
      </a:lvl1pPr>
    </p:titleStyle>
    <p:bodyStyle>
      <a:lvl1pPr marL="201038" indent="-201038" algn="l" defTabSz="804150" rtl="0" eaLnBrk="1" latinLnBrk="0" hangingPunct="1">
        <a:lnSpc>
          <a:spcPct val="90000"/>
        </a:lnSpc>
        <a:spcBef>
          <a:spcPts val="880"/>
        </a:spcBef>
        <a:buFont typeface="Arial" panose="020B0604020202020204" pitchFamily="34" charset="0"/>
        <a:buChar char="•"/>
        <a:defRPr kumimoji="1" sz="2462" kern="1200">
          <a:solidFill>
            <a:schemeClr val="tx1"/>
          </a:solidFill>
          <a:latin typeface="+mn-lt"/>
          <a:ea typeface="+mn-ea"/>
          <a:cs typeface="+mn-cs"/>
        </a:defRPr>
      </a:lvl1pPr>
      <a:lvl2pPr marL="603113" indent="-201038" algn="l" defTabSz="804150" rtl="0" eaLnBrk="1" latinLnBrk="0" hangingPunct="1">
        <a:lnSpc>
          <a:spcPct val="90000"/>
        </a:lnSpc>
        <a:spcBef>
          <a:spcPts val="439"/>
        </a:spcBef>
        <a:buFont typeface="Arial" panose="020B0604020202020204" pitchFamily="34" charset="0"/>
        <a:buChar char="•"/>
        <a:defRPr kumimoji="1" sz="2111" kern="1200">
          <a:solidFill>
            <a:schemeClr val="tx1"/>
          </a:solidFill>
          <a:latin typeface="+mn-lt"/>
          <a:ea typeface="+mn-ea"/>
          <a:cs typeface="+mn-cs"/>
        </a:defRPr>
      </a:lvl2pPr>
      <a:lvl3pPr marL="1005188" indent="-201038" algn="l" defTabSz="804150" rtl="0" eaLnBrk="1" latinLnBrk="0" hangingPunct="1">
        <a:lnSpc>
          <a:spcPct val="90000"/>
        </a:lnSpc>
        <a:spcBef>
          <a:spcPts val="439"/>
        </a:spcBef>
        <a:buFont typeface="Arial" panose="020B0604020202020204" pitchFamily="34" charset="0"/>
        <a:buChar char="•"/>
        <a:defRPr kumimoji="1" sz="1758" kern="1200">
          <a:solidFill>
            <a:schemeClr val="tx1"/>
          </a:solidFill>
          <a:latin typeface="+mn-lt"/>
          <a:ea typeface="+mn-ea"/>
          <a:cs typeface="+mn-cs"/>
        </a:defRPr>
      </a:lvl3pPr>
      <a:lvl4pPr marL="1407261"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4pPr>
      <a:lvl5pPr marL="1809337"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5pPr>
      <a:lvl6pPr marL="2211412"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6pPr>
      <a:lvl7pPr marL="2613487"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7pPr>
      <a:lvl8pPr marL="3015562"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8pPr>
      <a:lvl9pPr marL="3417638"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9pPr>
    </p:bodyStyle>
    <p:otherStyle>
      <a:defPPr>
        <a:defRPr lang="ja-JP"/>
      </a:defPPr>
      <a:lvl1pPr marL="0" algn="l" defTabSz="804150" rtl="0" eaLnBrk="1" latinLnBrk="0" hangingPunct="1">
        <a:defRPr kumimoji="1" sz="1583" kern="1200">
          <a:solidFill>
            <a:schemeClr val="tx1"/>
          </a:solidFill>
          <a:latin typeface="+mn-lt"/>
          <a:ea typeface="+mn-ea"/>
          <a:cs typeface="+mn-cs"/>
        </a:defRPr>
      </a:lvl1pPr>
      <a:lvl2pPr marL="402075" algn="l" defTabSz="804150" rtl="0" eaLnBrk="1" latinLnBrk="0" hangingPunct="1">
        <a:defRPr kumimoji="1" sz="1583" kern="1200">
          <a:solidFill>
            <a:schemeClr val="tx1"/>
          </a:solidFill>
          <a:latin typeface="+mn-lt"/>
          <a:ea typeface="+mn-ea"/>
          <a:cs typeface="+mn-cs"/>
        </a:defRPr>
      </a:lvl2pPr>
      <a:lvl3pPr marL="804150" algn="l" defTabSz="804150" rtl="0" eaLnBrk="1" latinLnBrk="0" hangingPunct="1">
        <a:defRPr kumimoji="1" sz="1583" kern="1200">
          <a:solidFill>
            <a:schemeClr val="tx1"/>
          </a:solidFill>
          <a:latin typeface="+mn-lt"/>
          <a:ea typeface="+mn-ea"/>
          <a:cs typeface="+mn-cs"/>
        </a:defRPr>
      </a:lvl3pPr>
      <a:lvl4pPr marL="1206225" algn="l" defTabSz="804150" rtl="0" eaLnBrk="1" latinLnBrk="0" hangingPunct="1">
        <a:defRPr kumimoji="1" sz="1583" kern="1200">
          <a:solidFill>
            <a:schemeClr val="tx1"/>
          </a:solidFill>
          <a:latin typeface="+mn-lt"/>
          <a:ea typeface="+mn-ea"/>
          <a:cs typeface="+mn-cs"/>
        </a:defRPr>
      </a:lvl4pPr>
      <a:lvl5pPr marL="1608299" algn="l" defTabSz="804150" rtl="0" eaLnBrk="1" latinLnBrk="0" hangingPunct="1">
        <a:defRPr kumimoji="1" sz="1583" kern="1200">
          <a:solidFill>
            <a:schemeClr val="tx1"/>
          </a:solidFill>
          <a:latin typeface="+mn-lt"/>
          <a:ea typeface="+mn-ea"/>
          <a:cs typeface="+mn-cs"/>
        </a:defRPr>
      </a:lvl5pPr>
      <a:lvl6pPr marL="2010374" algn="l" defTabSz="804150" rtl="0" eaLnBrk="1" latinLnBrk="0" hangingPunct="1">
        <a:defRPr kumimoji="1" sz="1583" kern="1200">
          <a:solidFill>
            <a:schemeClr val="tx1"/>
          </a:solidFill>
          <a:latin typeface="+mn-lt"/>
          <a:ea typeface="+mn-ea"/>
          <a:cs typeface="+mn-cs"/>
        </a:defRPr>
      </a:lvl6pPr>
      <a:lvl7pPr marL="2412449" algn="l" defTabSz="804150" rtl="0" eaLnBrk="1" latinLnBrk="0" hangingPunct="1">
        <a:defRPr kumimoji="1" sz="1583" kern="1200">
          <a:solidFill>
            <a:schemeClr val="tx1"/>
          </a:solidFill>
          <a:latin typeface="+mn-lt"/>
          <a:ea typeface="+mn-ea"/>
          <a:cs typeface="+mn-cs"/>
        </a:defRPr>
      </a:lvl7pPr>
      <a:lvl8pPr marL="2814525" algn="l" defTabSz="804150" rtl="0" eaLnBrk="1" latinLnBrk="0" hangingPunct="1">
        <a:defRPr kumimoji="1" sz="1583" kern="1200">
          <a:solidFill>
            <a:schemeClr val="tx1"/>
          </a:solidFill>
          <a:latin typeface="+mn-lt"/>
          <a:ea typeface="+mn-ea"/>
          <a:cs typeface="+mn-cs"/>
        </a:defRPr>
      </a:lvl8pPr>
      <a:lvl9pPr marL="3216600" algn="l" defTabSz="804150" rtl="0" eaLnBrk="1" latinLnBrk="0" hangingPunct="1">
        <a:defRPr kumimoji="1" sz="158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989301" y="555804"/>
            <a:ext cx="12421612" cy="90576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989301" y="1383276"/>
            <a:ext cx="12421612" cy="876897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49746" rtl="0" eaLnBrk="1" latinLnBrk="0" hangingPunct="1">
        <a:lnSpc>
          <a:spcPct val="90000"/>
        </a:lnSpc>
        <a:spcBef>
          <a:spcPct val="0"/>
        </a:spcBef>
        <a:buNone/>
        <a:defRPr kumimoji="1" sz="4570" kern="1200">
          <a:solidFill>
            <a:schemeClr val="tx1"/>
          </a:solidFill>
          <a:latin typeface="+mj-lt"/>
          <a:ea typeface="+mj-ea"/>
          <a:cs typeface="+mj-cs"/>
        </a:defRPr>
      </a:lvl1pPr>
    </p:titleStyle>
    <p:bodyStyle>
      <a:lvl1pPr marL="237437" indent="-237437" algn="l" defTabSz="949746" rtl="0" eaLnBrk="1" latinLnBrk="0" hangingPunct="1">
        <a:lnSpc>
          <a:spcPct val="90000"/>
        </a:lnSpc>
        <a:spcBef>
          <a:spcPts val="1039"/>
        </a:spcBef>
        <a:buFont typeface="Arial" panose="020B0604020202020204" pitchFamily="34" charset="0"/>
        <a:buChar char="•"/>
        <a:defRPr kumimoji="1" sz="2908" kern="1200">
          <a:solidFill>
            <a:schemeClr val="tx1"/>
          </a:solidFill>
          <a:latin typeface="+mn-lt"/>
          <a:ea typeface="+mn-ea"/>
          <a:cs typeface="+mn-cs"/>
        </a:defRPr>
      </a:lvl1pPr>
      <a:lvl2pPr marL="712310" indent="-237437" algn="l" defTabSz="949746" rtl="0" eaLnBrk="1" latinLnBrk="0" hangingPunct="1">
        <a:lnSpc>
          <a:spcPct val="90000"/>
        </a:lnSpc>
        <a:spcBef>
          <a:spcPts val="520"/>
        </a:spcBef>
        <a:buFont typeface="Arial" panose="020B0604020202020204" pitchFamily="34" charset="0"/>
        <a:buChar char="•"/>
        <a:defRPr kumimoji="1" sz="2493" kern="1200">
          <a:solidFill>
            <a:schemeClr val="tx1"/>
          </a:solidFill>
          <a:latin typeface="+mn-lt"/>
          <a:ea typeface="+mn-ea"/>
          <a:cs typeface="+mn-cs"/>
        </a:defRPr>
      </a:lvl2pPr>
      <a:lvl3pPr marL="1187183" indent="-237437" algn="l" defTabSz="949746" rtl="0" eaLnBrk="1" latinLnBrk="0" hangingPunct="1">
        <a:lnSpc>
          <a:spcPct val="90000"/>
        </a:lnSpc>
        <a:spcBef>
          <a:spcPts val="520"/>
        </a:spcBef>
        <a:buFont typeface="Arial" panose="020B0604020202020204" pitchFamily="34" charset="0"/>
        <a:buChar char="•"/>
        <a:defRPr kumimoji="1" sz="2077" kern="1200">
          <a:solidFill>
            <a:schemeClr val="tx1"/>
          </a:solidFill>
          <a:latin typeface="+mn-lt"/>
          <a:ea typeface="+mn-ea"/>
          <a:cs typeface="+mn-cs"/>
        </a:defRPr>
      </a:lvl3pPr>
      <a:lvl4pPr marL="1662056"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4pPr>
      <a:lvl5pPr marL="2136929"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5pPr>
      <a:lvl6pPr marL="2611802"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6pPr>
      <a:lvl7pPr marL="3086674"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7pPr>
      <a:lvl8pPr marL="3561547"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8pPr>
      <a:lvl9pPr marL="4036420"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9pPr>
    </p:bodyStyle>
    <p:otherStyle>
      <a:defPPr>
        <a:defRPr lang="ja-JP"/>
      </a:defPPr>
      <a:lvl1pPr marL="0" algn="l" defTabSz="949746" rtl="0" eaLnBrk="1" latinLnBrk="0" hangingPunct="1">
        <a:defRPr kumimoji="1" sz="1869" kern="1200">
          <a:solidFill>
            <a:schemeClr val="tx1"/>
          </a:solidFill>
          <a:latin typeface="+mn-lt"/>
          <a:ea typeface="+mn-ea"/>
          <a:cs typeface="+mn-cs"/>
        </a:defRPr>
      </a:lvl1pPr>
      <a:lvl2pPr marL="474873" algn="l" defTabSz="949746" rtl="0" eaLnBrk="1" latinLnBrk="0" hangingPunct="1">
        <a:defRPr kumimoji="1" sz="1869" kern="1200">
          <a:solidFill>
            <a:schemeClr val="tx1"/>
          </a:solidFill>
          <a:latin typeface="+mn-lt"/>
          <a:ea typeface="+mn-ea"/>
          <a:cs typeface="+mn-cs"/>
        </a:defRPr>
      </a:lvl2pPr>
      <a:lvl3pPr marL="949746" algn="l" defTabSz="949746" rtl="0" eaLnBrk="1" latinLnBrk="0" hangingPunct="1">
        <a:defRPr kumimoji="1" sz="1869" kern="1200">
          <a:solidFill>
            <a:schemeClr val="tx1"/>
          </a:solidFill>
          <a:latin typeface="+mn-lt"/>
          <a:ea typeface="+mn-ea"/>
          <a:cs typeface="+mn-cs"/>
        </a:defRPr>
      </a:lvl3pPr>
      <a:lvl4pPr marL="1424619" algn="l" defTabSz="949746" rtl="0" eaLnBrk="1" latinLnBrk="0" hangingPunct="1">
        <a:defRPr kumimoji="1" sz="1869" kern="1200">
          <a:solidFill>
            <a:schemeClr val="tx1"/>
          </a:solidFill>
          <a:latin typeface="+mn-lt"/>
          <a:ea typeface="+mn-ea"/>
          <a:cs typeface="+mn-cs"/>
        </a:defRPr>
      </a:lvl4pPr>
      <a:lvl5pPr marL="1899492" algn="l" defTabSz="949746" rtl="0" eaLnBrk="1" latinLnBrk="0" hangingPunct="1">
        <a:defRPr kumimoji="1" sz="1869" kern="1200">
          <a:solidFill>
            <a:schemeClr val="tx1"/>
          </a:solidFill>
          <a:latin typeface="+mn-lt"/>
          <a:ea typeface="+mn-ea"/>
          <a:cs typeface="+mn-cs"/>
        </a:defRPr>
      </a:lvl5pPr>
      <a:lvl6pPr marL="2374365" algn="l" defTabSz="949746" rtl="0" eaLnBrk="1" latinLnBrk="0" hangingPunct="1">
        <a:defRPr kumimoji="1" sz="1869" kern="1200">
          <a:solidFill>
            <a:schemeClr val="tx1"/>
          </a:solidFill>
          <a:latin typeface="+mn-lt"/>
          <a:ea typeface="+mn-ea"/>
          <a:cs typeface="+mn-cs"/>
        </a:defRPr>
      </a:lvl6pPr>
      <a:lvl7pPr marL="2849238" algn="l" defTabSz="949746" rtl="0" eaLnBrk="1" latinLnBrk="0" hangingPunct="1">
        <a:defRPr kumimoji="1" sz="1869" kern="1200">
          <a:solidFill>
            <a:schemeClr val="tx1"/>
          </a:solidFill>
          <a:latin typeface="+mn-lt"/>
          <a:ea typeface="+mn-ea"/>
          <a:cs typeface="+mn-cs"/>
        </a:defRPr>
      </a:lvl7pPr>
      <a:lvl8pPr marL="3324110" algn="l" defTabSz="949746" rtl="0" eaLnBrk="1" latinLnBrk="0" hangingPunct="1">
        <a:defRPr kumimoji="1" sz="1869" kern="1200">
          <a:solidFill>
            <a:schemeClr val="tx1"/>
          </a:solidFill>
          <a:latin typeface="+mn-lt"/>
          <a:ea typeface="+mn-ea"/>
          <a:cs typeface="+mn-cs"/>
        </a:defRPr>
      </a:lvl8pPr>
      <a:lvl9pPr marL="3798983" algn="l" defTabSz="949746" rtl="0" eaLnBrk="1" latinLnBrk="0" hangingPunct="1">
        <a:defRPr kumimoji="1" sz="18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555804"/>
            <a:ext cx="12420184" cy="201780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90015" y="2779007"/>
            <a:ext cx="12420184" cy="662370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015" y="9675780"/>
            <a:ext cx="3240048" cy="555801"/>
          </a:xfrm>
          <a:prstGeom prst="rect">
            <a:avLst/>
          </a:prstGeom>
        </p:spPr>
        <p:txBody>
          <a:bodyPr vert="horz" lIns="91440" tIns="45720" rIns="91440" bIns="45720" rtlCol="0" anchor="ctr"/>
          <a:lstStyle>
            <a:lvl1pPr algn="l">
              <a:defRPr sz="1827">
                <a:solidFill>
                  <a:schemeClr val="tx1">
                    <a:tint val="75000"/>
                  </a:schemeClr>
                </a:solidFill>
              </a:defRPr>
            </a:lvl1pPr>
          </a:lstStyle>
          <a:p>
            <a:fld id="{C764DE79-268F-4C1A-8933-263129D2AF90}" type="datetimeFigureOut">
              <a:rPr lang="en-US" dirty="0"/>
              <a:t>8/27/2025</a:t>
            </a:fld>
            <a:endParaRPr lang="en-US" dirty="0"/>
          </a:p>
        </p:txBody>
      </p:sp>
      <p:sp>
        <p:nvSpPr>
          <p:cNvPr id="5" name="Footer Placeholder 4"/>
          <p:cNvSpPr>
            <a:spLocks noGrp="1"/>
          </p:cNvSpPr>
          <p:nvPr>
            <p:ph type="ftr" sz="quarter" idx="3"/>
          </p:nvPr>
        </p:nvSpPr>
        <p:spPr>
          <a:xfrm>
            <a:off x="4770071" y="9675780"/>
            <a:ext cx="4860072" cy="555801"/>
          </a:xfrm>
          <a:prstGeom prst="rect">
            <a:avLst/>
          </a:prstGeom>
        </p:spPr>
        <p:txBody>
          <a:bodyPr vert="horz" lIns="91440" tIns="45720" rIns="91440" bIns="45720" rtlCol="0" anchor="ctr"/>
          <a:lstStyle>
            <a:lvl1pPr algn="ctr">
              <a:defRPr sz="182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170150" y="9675780"/>
            <a:ext cx="3240048" cy="555801"/>
          </a:xfrm>
          <a:prstGeom prst="rect">
            <a:avLst/>
          </a:prstGeom>
        </p:spPr>
        <p:txBody>
          <a:bodyPr vert="horz" lIns="91440" tIns="45720" rIns="91440" bIns="45720" rtlCol="0" anchor="ctr"/>
          <a:lstStyle>
            <a:lvl1pPr algn="r">
              <a:defRPr sz="1827">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313007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1391900" rtl="0" eaLnBrk="1" latinLnBrk="0" hangingPunct="1">
        <a:lnSpc>
          <a:spcPct val="90000"/>
        </a:lnSpc>
        <a:spcBef>
          <a:spcPct val="0"/>
        </a:spcBef>
        <a:buNone/>
        <a:defRPr kumimoji="1" sz="6698" kern="1200">
          <a:solidFill>
            <a:schemeClr val="tx1"/>
          </a:solidFill>
          <a:latin typeface="+mj-lt"/>
          <a:ea typeface="+mj-ea"/>
          <a:cs typeface="+mj-cs"/>
        </a:defRPr>
      </a:lvl1pPr>
    </p:titleStyle>
    <p:bodyStyle>
      <a:lvl1pPr marL="347975" indent="-347975" algn="l" defTabSz="1391900" rtl="0" eaLnBrk="1" latinLnBrk="0" hangingPunct="1">
        <a:lnSpc>
          <a:spcPct val="90000"/>
        </a:lnSpc>
        <a:spcBef>
          <a:spcPts val="1522"/>
        </a:spcBef>
        <a:buFont typeface="Arial" panose="020B0604020202020204" pitchFamily="34" charset="0"/>
        <a:buChar char="•"/>
        <a:defRPr kumimoji="1" sz="4262" kern="1200">
          <a:solidFill>
            <a:schemeClr val="tx1"/>
          </a:solidFill>
          <a:latin typeface="+mn-lt"/>
          <a:ea typeface="+mn-ea"/>
          <a:cs typeface="+mn-cs"/>
        </a:defRPr>
      </a:lvl1pPr>
      <a:lvl2pPr marL="1043925" indent="-347975" algn="l" defTabSz="1391900" rtl="0" eaLnBrk="1" latinLnBrk="0" hangingPunct="1">
        <a:lnSpc>
          <a:spcPct val="90000"/>
        </a:lnSpc>
        <a:spcBef>
          <a:spcPts val="761"/>
        </a:spcBef>
        <a:buFont typeface="Arial" panose="020B0604020202020204" pitchFamily="34" charset="0"/>
        <a:buChar char="•"/>
        <a:defRPr kumimoji="1" sz="3653" kern="1200">
          <a:solidFill>
            <a:schemeClr val="tx1"/>
          </a:solidFill>
          <a:latin typeface="+mn-lt"/>
          <a:ea typeface="+mn-ea"/>
          <a:cs typeface="+mn-cs"/>
        </a:defRPr>
      </a:lvl2pPr>
      <a:lvl3pPr marL="1739875" indent="-347975" algn="l" defTabSz="1391900" rtl="0" eaLnBrk="1" latinLnBrk="0" hangingPunct="1">
        <a:lnSpc>
          <a:spcPct val="90000"/>
        </a:lnSpc>
        <a:spcBef>
          <a:spcPts val="761"/>
        </a:spcBef>
        <a:buFont typeface="Arial" panose="020B0604020202020204" pitchFamily="34" charset="0"/>
        <a:buChar char="•"/>
        <a:defRPr kumimoji="1" sz="3044" kern="1200">
          <a:solidFill>
            <a:schemeClr val="tx1"/>
          </a:solidFill>
          <a:latin typeface="+mn-lt"/>
          <a:ea typeface="+mn-ea"/>
          <a:cs typeface="+mn-cs"/>
        </a:defRPr>
      </a:lvl3pPr>
      <a:lvl4pPr marL="2435824" indent="-347975" algn="l" defTabSz="1391900" rtl="0" eaLnBrk="1" latinLnBrk="0" hangingPunct="1">
        <a:lnSpc>
          <a:spcPct val="90000"/>
        </a:lnSpc>
        <a:spcBef>
          <a:spcPts val="761"/>
        </a:spcBef>
        <a:buFont typeface="Arial" panose="020B0604020202020204" pitchFamily="34" charset="0"/>
        <a:buChar char="•"/>
        <a:defRPr kumimoji="1" sz="2740" kern="1200">
          <a:solidFill>
            <a:schemeClr val="tx1"/>
          </a:solidFill>
          <a:latin typeface="+mn-lt"/>
          <a:ea typeface="+mn-ea"/>
          <a:cs typeface="+mn-cs"/>
        </a:defRPr>
      </a:lvl4pPr>
      <a:lvl5pPr marL="3131774" indent="-347975" algn="l" defTabSz="1391900" rtl="0" eaLnBrk="1" latinLnBrk="0" hangingPunct="1">
        <a:lnSpc>
          <a:spcPct val="90000"/>
        </a:lnSpc>
        <a:spcBef>
          <a:spcPts val="761"/>
        </a:spcBef>
        <a:buFont typeface="Arial" panose="020B0604020202020204" pitchFamily="34" charset="0"/>
        <a:buChar char="•"/>
        <a:defRPr kumimoji="1" sz="2740" kern="1200">
          <a:solidFill>
            <a:schemeClr val="tx1"/>
          </a:solidFill>
          <a:latin typeface="+mn-lt"/>
          <a:ea typeface="+mn-ea"/>
          <a:cs typeface="+mn-cs"/>
        </a:defRPr>
      </a:lvl5pPr>
      <a:lvl6pPr marL="3827724" indent="-347975" algn="l" defTabSz="1391900" rtl="0" eaLnBrk="1" latinLnBrk="0" hangingPunct="1">
        <a:lnSpc>
          <a:spcPct val="90000"/>
        </a:lnSpc>
        <a:spcBef>
          <a:spcPts val="761"/>
        </a:spcBef>
        <a:buFont typeface="Arial" panose="020B0604020202020204" pitchFamily="34" charset="0"/>
        <a:buChar char="•"/>
        <a:defRPr kumimoji="1" sz="2740" kern="1200">
          <a:solidFill>
            <a:schemeClr val="tx1"/>
          </a:solidFill>
          <a:latin typeface="+mn-lt"/>
          <a:ea typeface="+mn-ea"/>
          <a:cs typeface="+mn-cs"/>
        </a:defRPr>
      </a:lvl6pPr>
      <a:lvl7pPr marL="4523674" indent="-347975" algn="l" defTabSz="1391900" rtl="0" eaLnBrk="1" latinLnBrk="0" hangingPunct="1">
        <a:lnSpc>
          <a:spcPct val="90000"/>
        </a:lnSpc>
        <a:spcBef>
          <a:spcPts val="761"/>
        </a:spcBef>
        <a:buFont typeface="Arial" panose="020B0604020202020204" pitchFamily="34" charset="0"/>
        <a:buChar char="•"/>
        <a:defRPr kumimoji="1" sz="2740" kern="1200">
          <a:solidFill>
            <a:schemeClr val="tx1"/>
          </a:solidFill>
          <a:latin typeface="+mn-lt"/>
          <a:ea typeface="+mn-ea"/>
          <a:cs typeface="+mn-cs"/>
        </a:defRPr>
      </a:lvl7pPr>
      <a:lvl8pPr marL="5219624" indent="-347975" algn="l" defTabSz="1391900" rtl="0" eaLnBrk="1" latinLnBrk="0" hangingPunct="1">
        <a:lnSpc>
          <a:spcPct val="90000"/>
        </a:lnSpc>
        <a:spcBef>
          <a:spcPts val="761"/>
        </a:spcBef>
        <a:buFont typeface="Arial" panose="020B0604020202020204" pitchFamily="34" charset="0"/>
        <a:buChar char="•"/>
        <a:defRPr kumimoji="1" sz="2740" kern="1200">
          <a:solidFill>
            <a:schemeClr val="tx1"/>
          </a:solidFill>
          <a:latin typeface="+mn-lt"/>
          <a:ea typeface="+mn-ea"/>
          <a:cs typeface="+mn-cs"/>
        </a:defRPr>
      </a:lvl8pPr>
      <a:lvl9pPr marL="5915574" indent="-347975" algn="l" defTabSz="1391900" rtl="0" eaLnBrk="1" latinLnBrk="0" hangingPunct="1">
        <a:lnSpc>
          <a:spcPct val="90000"/>
        </a:lnSpc>
        <a:spcBef>
          <a:spcPts val="761"/>
        </a:spcBef>
        <a:buFont typeface="Arial" panose="020B0604020202020204" pitchFamily="34" charset="0"/>
        <a:buChar char="•"/>
        <a:defRPr kumimoji="1" sz="2740" kern="1200">
          <a:solidFill>
            <a:schemeClr val="tx1"/>
          </a:solidFill>
          <a:latin typeface="+mn-lt"/>
          <a:ea typeface="+mn-ea"/>
          <a:cs typeface="+mn-cs"/>
        </a:defRPr>
      </a:lvl9pPr>
    </p:bodyStyle>
    <p:otherStyle>
      <a:defPPr>
        <a:defRPr lang="en-US"/>
      </a:defPPr>
      <a:lvl1pPr marL="0" algn="l" defTabSz="1391900" rtl="0" eaLnBrk="1" latinLnBrk="0" hangingPunct="1">
        <a:defRPr kumimoji="1" sz="2740" kern="1200">
          <a:solidFill>
            <a:schemeClr val="tx1"/>
          </a:solidFill>
          <a:latin typeface="+mn-lt"/>
          <a:ea typeface="+mn-ea"/>
          <a:cs typeface="+mn-cs"/>
        </a:defRPr>
      </a:lvl1pPr>
      <a:lvl2pPr marL="695950" algn="l" defTabSz="1391900" rtl="0" eaLnBrk="1" latinLnBrk="0" hangingPunct="1">
        <a:defRPr kumimoji="1" sz="2740" kern="1200">
          <a:solidFill>
            <a:schemeClr val="tx1"/>
          </a:solidFill>
          <a:latin typeface="+mn-lt"/>
          <a:ea typeface="+mn-ea"/>
          <a:cs typeface="+mn-cs"/>
        </a:defRPr>
      </a:lvl2pPr>
      <a:lvl3pPr marL="1391900" algn="l" defTabSz="1391900" rtl="0" eaLnBrk="1" latinLnBrk="0" hangingPunct="1">
        <a:defRPr kumimoji="1" sz="2740" kern="1200">
          <a:solidFill>
            <a:schemeClr val="tx1"/>
          </a:solidFill>
          <a:latin typeface="+mn-lt"/>
          <a:ea typeface="+mn-ea"/>
          <a:cs typeface="+mn-cs"/>
        </a:defRPr>
      </a:lvl3pPr>
      <a:lvl4pPr marL="2087850" algn="l" defTabSz="1391900" rtl="0" eaLnBrk="1" latinLnBrk="0" hangingPunct="1">
        <a:defRPr kumimoji="1" sz="2740" kern="1200">
          <a:solidFill>
            <a:schemeClr val="tx1"/>
          </a:solidFill>
          <a:latin typeface="+mn-lt"/>
          <a:ea typeface="+mn-ea"/>
          <a:cs typeface="+mn-cs"/>
        </a:defRPr>
      </a:lvl4pPr>
      <a:lvl5pPr marL="2783799" algn="l" defTabSz="1391900" rtl="0" eaLnBrk="1" latinLnBrk="0" hangingPunct="1">
        <a:defRPr kumimoji="1" sz="2740" kern="1200">
          <a:solidFill>
            <a:schemeClr val="tx1"/>
          </a:solidFill>
          <a:latin typeface="+mn-lt"/>
          <a:ea typeface="+mn-ea"/>
          <a:cs typeface="+mn-cs"/>
        </a:defRPr>
      </a:lvl5pPr>
      <a:lvl6pPr marL="3479749" algn="l" defTabSz="1391900" rtl="0" eaLnBrk="1" latinLnBrk="0" hangingPunct="1">
        <a:defRPr kumimoji="1" sz="2740" kern="1200">
          <a:solidFill>
            <a:schemeClr val="tx1"/>
          </a:solidFill>
          <a:latin typeface="+mn-lt"/>
          <a:ea typeface="+mn-ea"/>
          <a:cs typeface="+mn-cs"/>
        </a:defRPr>
      </a:lvl6pPr>
      <a:lvl7pPr marL="4175699" algn="l" defTabSz="1391900" rtl="0" eaLnBrk="1" latinLnBrk="0" hangingPunct="1">
        <a:defRPr kumimoji="1" sz="2740" kern="1200">
          <a:solidFill>
            <a:schemeClr val="tx1"/>
          </a:solidFill>
          <a:latin typeface="+mn-lt"/>
          <a:ea typeface="+mn-ea"/>
          <a:cs typeface="+mn-cs"/>
        </a:defRPr>
      </a:lvl7pPr>
      <a:lvl8pPr marL="4871649" algn="l" defTabSz="1391900" rtl="0" eaLnBrk="1" latinLnBrk="0" hangingPunct="1">
        <a:defRPr kumimoji="1" sz="2740" kern="1200">
          <a:solidFill>
            <a:schemeClr val="tx1"/>
          </a:solidFill>
          <a:latin typeface="+mn-lt"/>
          <a:ea typeface="+mn-ea"/>
          <a:cs typeface="+mn-cs"/>
        </a:defRPr>
      </a:lvl8pPr>
      <a:lvl9pPr marL="5567599" algn="l" defTabSz="1391900" rtl="0" eaLnBrk="1" latinLnBrk="0" hangingPunct="1">
        <a:defRPr kumimoji="1" sz="27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3.xml"/><Relationship Id="rId7"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2.emf"/><Relationship Id="rId16"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customXml" Target="../ink/ink6.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603094" y="582470"/>
            <a:ext cx="179844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ja-JP" altLang="en-US" sz="2238"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200106" y="2143662"/>
            <a:ext cx="6850798" cy="778806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22"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022"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349307" y="2143661"/>
            <a:ext cx="6626418" cy="378812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22"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662"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349307" y="6089838"/>
            <a:ext cx="6626418" cy="3841889"/>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04150" eaLnBrk="1" hangingPunct="1">
              <a:lnSpc>
                <a:spcPct val="80000"/>
              </a:lnSpc>
              <a:spcBef>
                <a:spcPct val="20000"/>
              </a:spcBef>
            </a:pPr>
            <a:r>
              <a:rPr lang="ja-JP" altLang="en-US" sz="2022"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23"/>
              </a:spcBef>
            </a:pPr>
            <a:endParaRPr lang="en-US" altLang="ja-JP" sz="1492"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121921" y="1470615"/>
            <a:ext cx="179844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ja-JP" altLang="en-US" sz="2238"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238" dirty="0">
                <a:latin typeface="ＭＳ Ｐゴシック" panose="020B0600070205080204" pitchFamily="50" charset="-128"/>
                <a:ea typeface="ＭＳ Ｐゴシック" panose="020B0600070205080204" pitchFamily="50" charset="-128"/>
              </a:rPr>
              <a:t>WG</a:t>
            </a:r>
            <a:endParaRPr lang="ja-JP" altLang="en-US" sz="2238"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132942" y="1026543"/>
            <a:ext cx="179844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zh-TW" altLang="en-US" sz="2238" dirty="0">
                <a:latin typeface="ＭＳ Ｐゴシック" panose="020B0600070205080204" pitchFamily="50" charset="-128"/>
                <a:ea typeface="ＭＳ Ｐゴシック" panose="020B0600070205080204" pitchFamily="50" charset="-128"/>
              </a:rPr>
              <a:t>愛媛県松山市</a:t>
            </a:r>
            <a:endParaRPr lang="ja-JP" altLang="en-US" sz="2238"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726546" y="1470615"/>
            <a:ext cx="11003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en-US" altLang="ja-JP" sz="2238" dirty="0">
                <a:latin typeface="ＭＳ Ｐゴシック" panose="020B0600070205080204" pitchFamily="34" charset="-128"/>
              </a:rPr>
              <a:t>22</a:t>
            </a:r>
            <a:endParaRPr lang="ja-JP" altLang="en-US" sz="2238"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34403" y="1470615"/>
            <a:ext cx="120896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ja-JP" altLang="en-US" sz="2238" dirty="0">
                <a:latin typeface="ＭＳ Ｐゴシック" panose="020B0600070205080204" pitchFamily="34" charset="-128"/>
              </a:rPr>
              <a:t>てなろぼ★ぷらいまりぃ</a:t>
            </a:r>
          </a:p>
        </p:txBody>
      </p:sp>
      <p:grpSp>
        <p:nvGrpSpPr>
          <p:cNvPr id="19" name="グループ化 18">
            <a:extLst>
              <a:ext uri="{FF2B5EF4-FFF2-40B4-BE49-F238E27FC236}">
                <a16:creationId xmlns:a16="http://schemas.microsoft.com/office/drawing/2014/main" id="{F7D20980-F8C1-6E38-2D97-4D482D2A83F2}"/>
              </a:ext>
            </a:extLst>
          </p:cNvPr>
          <p:cNvGrpSpPr/>
          <p:nvPr/>
        </p:nvGrpSpPr>
        <p:grpSpPr>
          <a:xfrm>
            <a:off x="7334439" y="2667442"/>
            <a:ext cx="6649303" cy="1499000"/>
            <a:chOff x="7775699" y="2528890"/>
            <a:chExt cx="7128790" cy="1607094"/>
          </a:xfrm>
        </p:grpSpPr>
        <p:sp>
          <p:nvSpPr>
            <p:cNvPr id="9" name="テキスト ボックス 8">
              <a:extLst>
                <a:ext uri="{FF2B5EF4-FFF2-40B4-BE49-F238E27FC236}">
                  <a16:creationId xmlns:a16="http://schemas.microsoft.com/office/drawing/2014/main" id="{233FB847-0BBA-18EE-25E4-623D22580368}"/>
                </a:ext>
              </a:extLst>
            </p:cNvPr>
            <p:cNvSpPr txBox="1"/>
            <p:nvPr/>
          </p:nvSpPr>
          <p:spPr>
            <a:xfrm>
              <a:off x="9307594" y="2528890"/>
              <a:ext cx="5596895" cy="1607094"/>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戦略を担う部分（バーチャル運転手）と走行を担う部分（走行システム）に分割し、役割を明確化することで全体の整理を図った。バーチャル運転手はマップファイルで読み込んで、走行を計画する。</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ダブルループは「黒ライン→分岐合図（青ライン）→分岐（黒ライン）」の繰り返しとして抽象化できる。そのためにラインを追従するための機能を分析した。</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3" name="四角形: 角を丸くする 12">
              <a:extLst>
                <a:ext uri="{FF2B5EF4-FFF2-40B4-BE49-F238E27FC236}">
                  <a16:creationId xmlns:a16="http://schemas.microsoft.com/office/drawing/2014/main" id="{6FD481B1-C289-84F1-733D-F27FA606CD25}"/>
                </a:ext>
              </a:extLst>
            </p:cNvPr>
            <p:cNvSpPr/>
            <p:nvPr/>
          </p:nvSpPr>
          <p:spPr>
            <a:xfrm>
              <a:off x="7775699" y="2582570"/>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機能</a:t>
              </a:r>
              <a:endParaRPr lang="en-US" altLang="ja-JP" sz="1679" dirty="0">
                <a:latin typeface="UD デジタル 教科書体 NP" panose="02020400000000000000" pitchFamily="18" charset="-128"/>
                <a:ea typeface="UD デジタル 教科書体 NP" panose="02020400000000000000" pitchFamily="18" charset="-128"/>
              </a:endParaRPr>
            </a:p>
            <a:p>
              <a:pPr algn="ctr"/>
              <a:r>
                <a:rPr lang="ja-JP" altLang="en-US" sz="1679" dirty="0">
                  <a:latin typeface="UD デジタル 教科書体 NP" panose="02020400000000000000" pitchFamily="18" charset="-128"/>
                  <a:ea typeface="UD デジタル 教科書体 NP" panose="02020400000000000000" pitchFamily="18" charset="-128"/>
                </a:rPr>
                <a:t>モデル</a:t>
              </a:r>
              <a:endParaRPr lang="en-US" altLang="ja-JP" sz="1679" dirty="0">
                <a:latin typeface="UD デジタル 教科書体 NP" panose="02020400000000000000" pitchFamily="18" charset="-128"/>
                <a:ea typeface="UD デジタル 教科書体 NP" panose="02020400000000000000" pitchFamily="18" charset="-128"/>
              </a:endParaRPr>
            </a:p>
          </p:txBody>
        </p:sp>
      </p:grpSp>
      <p:grpSp>
        <p:nvGrpSpPr>
          <p:cNvPr id="26" name="グループ化 25">
            <a:extLst>
              <a:ext uri="{FF2B5EF4-FFF2-40B4-BE49-F238E27FC236}">
                <a16:creationId xmlns:a16="http://schemas.microsoft.com/office/drawing/2014/main" id="{7BF11C07-E7D5-CB23-3DB4-EDEC4369DB5E}"/>
              </a:ext>
            </a:extLst>
          </p:cNvPr>
          <p:cNvGrpSpPr/>
          <p:nvPr/>
        </p:nvGrpSpPr>
        <p:grpSpPr>
          <a:xfrm>
            <a:off x="7334439" y="4438999"/>
            <a:ext cx="6649303" cy="1499000"/>
            <a:chOff x="7775699" y="4532958"/>
            <a:chExt cx="7128790" cy="1607094"/>
          </a:xfrm>
        </p:grpSpPr>
        <p:sp>
          <p:nvSpPr>
            <p:cNvPr id="6" name="テキスト ボックス 5">
              <a:extLst>
                <a:ext uri="{FF2B5EF4-FFF2-40B4-BE49-F238E27FC236}">
                  <a16:creationId xmlns:a16="http://schemas.microsoft.com/office/drawing/2014/main" id="{C76E7988-57F0-B264-AAC6-564EA1CB6E62}"/>
                </a:ext>
              </a:extLst>
            </p:cNvPr>
            <p:cNvSpPr txBox="1"/>
            <p:nvPr/>
          </p:nvSpPr>
          <p:spPr>
            <a:xfrm>
              <a:off x="9307594" y="4532958"/>
              <a:ext cx="5596895" cy="1607094"/>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バーチャル運転手は意思決定・走行・進路決定の</a:t>
              </a:r>
              <a:r>
                <a:rPr lang="en-US" altLang="ja-JP" sz="1306" dirty="0">
                  <a:latin typeface="UD デジタル 教科書体 NP" panose="02020400000000000000" pitchFamily="18" charset="-128"/>
                  <a:ea typeface="UD デジタル 教科書体 NP" panose="02020400000000000000" pitchFamily="18" charset="-128"/>
                </a:rPr>
                <a:t>3</a:t>
              </a:r>
              <a:r>
                <a:rPr lang="ja-JP" altLang="en-US" sz="1306" dirty="0">
                  <a:latin typeface="UD デジタル 教科書体 NP" panose="02020400000000000000" pitchFamily="18" charset="-128"/>
                  <a:ea typeface="UD デジタル 教科書体 NP" panose="02020400000000000000" pitchFamily="18" charset="-128"/>
                </a:rPr>
                <a:t>機能に、走行システムは駆動・知覚・デバイスの</a:t>
              </a:r>
              <a:r>
                <a:rPr lang="en-US" altLang="ja-JP" sz="1306" dirty="0">
                  <a:latin typeface="UD デジタル 教科書体 NP" panose="02020400000000000000" pitchFamily="18" charset="-128"/>
                  <a:ea typeface="UD デジタル 教科書体 NP" panose="02020400000000000000" pitchFamily="18" charset="-128"/>
                </a:rPr>
                <a:t>3</a:t>
              </a:r>
              <a:r>
                <a:rPr lang="ja-JP" altLang="en-US" sz="1306" dirty="0">
                  <a:latin typeface="UD デジタル 教科書体 NP" panose="02020400000000000000" pitchFamily="18" charset="-128"/>
                  <a:ea typeface="UD デジタル 教科書体 NP" panose="02020400000000000000" pitchFamily="18" charset="-128"/>
                </a:rPr>
                <a:t>機能に分け、責務を明確化した</a:t>
              </a: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さらに、動作を「アクション」という単位で捉え、アクション同士を連鎖的に接続する「アクションチェーン」を構築した。これにより、戦略の流れを直接プログラム構造に反映でき、走行中の状況変化にも柔軟に対応できる設計とした。</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4" name="四角形: 角を丸くする 13">
              <a:extLst>
                <a:ext uri="{FF2B5EF4-FFF2-40B4-BE49-F238E27FC236}">
                  <a16:creationId xmlns:a16="http://schemas.microsoft.com/office/drawing/2014/main" id="{DF60D848-3D02-715B-E28A-A1C331CAB384}"/>
                </a:ext>
              </a:extLst>
            </p:cNvPr>
            <p:cNvSpPr/>
            <p:nvPr/>
          </p:nvSpPr>
          <p:spPr>
            <a:xfrm>
              <a:off x="7775699" y="4586638"/>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構造</a:t>
              </a:r>
              <a:endParaRPr lang="en-US" altLang="ja-JP" sz="1679" dirty="0">
                <a:latin typeface="UD デジタル 教科書体 NP" panose="02020400000000000000" pitchFamily="18" charset="-128"/>
                <a:ea typeface="UD デジタル 教科書体 NP" panose="02020400000000000000" pitchFamily="18" charset="-128"/>
              </a:endParaRPr>
            </a:p>
            <a:p>
              <a:pPr algn="ctr"/>
              <a:r>
                <a:rPr lang="ja-JP" altLang="en-US" sz="1679" dirty="0">
                  <a:latin typeface="UD デジタル 教科書体 NP" panose="02020400000000000000" pitchFamily="18" charset="-128"/>
                  <a:ea typeface="UD デジタル 教科書体 NP" panose="02020400000000000000" pitchFamily="18" charset="-128"/>
                </a:rPr>
                <a:t>モデル</a:t>
              </a:r>
              <a:endParaRPr lang="en-US" altLang="ja-JP" sz="1679" dirty="0">
                <a:latin typeface="UD デジタル 教科書体 NP" panose="02020400000000000000" pitchFamily="18" charset="-128"/>
                <a:ea typeface="UD デジタル 教科書体 NP" panose="02020400000000000000" pitchFamily="18" charset="-128"/>
              </a:endParaRPr>
            </a:p>
          </p:txBody>
        </p:sp>
      </p:grpSp>
      <p:grpSp>
        <p:nvGrpSpPr>
          <p:cNvPr id="24" name="グループ化 23">
            <a:extLst>
              <a:ext uri="{FF2B5EF4-FFF2-40B4-BE49-F238E27FC236}">
                <a16:creationId xmlns:a16="http://schemas.microsoft.com/office/drawing/2014/main" id="{E84504EA-730B-3A8A-68A1-19EA6A17E693}"/>
              </a:ext>
            </a:extLst>
          </p:cNvPr>
          <p:cNvGrpSpPr/>
          <p:nvPr/>
        </p:nvGrpSpPr>
        <p:grpSpPr>
          <a:xfrm>
            <a:off x="7334439" y="6210556"/>
            <a:ext cx="6649303" cy="1699953"/>
            <a:chOff x="7775699" y="6550582"/>
            <a:chExt cx="7128790" cy="1822538"/>
          </a:xfrm>
        </p:grpSpPr>
        <p:sp>
          <p:nvSpPr>
            <p:cNvPr id="8" name="テキスト ボックス 7">
              <a:extLst>
                <a:ext uri="{FF2B5EF4-FFF2-40B4-BE49-F238E27FC236}">
                  <a16:creationId xmlns:a16="http://schemas.microsoft.com/office/drawing/2014/main" id="{70B38FF5-B1DD-68D4-67EA-0F83E2F484DC}"/>
                </a:ext>
              </a:extLst>
            </p:cNvPr>
            <p:cNvSpPr txBox="1"/>
            <p:nvPr/>
          </p:nvSpPr>
          <p:spPr>
            <a:xfrm>
              <a:off x="9307594" y="6550582"/>
              <a:ext cx="5596895" cy="1822538"/>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戦略的な指示をどのように物理現象へ伝搬するかを示す。バーチャル運転手がマップ情報をもとにアクションを選択し、その命令は走行システムへ渡される。走行システムはセンサ入力に基づいて制御を補正し、モータ出力を通じて走行体の動作へと具現化している。</a:t>
              </a:r>
              <a:endParaRPr lang="en-US" altLang="ja-JP" sz="1306" dirty="0">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各アクションが「次に呼び出す処理」を持ち、条件に応じて後続を差し替えられるように設計されており、これによって通常走行から巻き戻しへの切替を即座に実現している。</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5" name="四角形: 角を丸くする 14">
              <a:extLst>
                <a:ext uri="{FF2B5EF4-FFF2-40B4-BE49-F238E27FC236}">
                  <a16:creationId xmlns:a16="http://schemas.microsoft.com/office/drawing/2014/main" id="{5E16F25E-24E8-2CEB-B96A-2DEE106C6A62}"/>
                </a:ext>
              </a:extLst>
            </p:cNvPr>
            <p:cNvSpPr/>
            <p:nvPr/>
          </p:nvSpPr>
          <p:spPr>
            <a:xfrm>
              <a:off x="7775699" y="6711984"/>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振舞い</a:t>
              </a:r>
              <a:endParaRPr lang="en-US" altLang="ja-JP" sz="1679" dirty="0">
                <a:latin typeface="UD デジタル 教科書体 NP" panose="02020400000000000000" pitchFamily="18" charset="-128"/>
                <a:ea typeface="UD デジタル 教科書体 NP" panose="02020400000000000000" pitchFamily="18" charset="-128"/>
              </a:endParaRPr>
            </a:p>
            <a:p>
              <a:pPr algn="ctr"/>
              <a:r>
                <a:rPr lang="ja-JP" altLang="en-US" sz="1679" dirty="0">
                  <a:latin typeface="UD デジタル 教科書体 NP" panose="02020400000000000000" pitchFamily="18" charset="-128"/>
                  <a:ea typeface="UD デジタル 教科書体 NP" panose="02020400000000000000" pitchFamily="18" charset="-128"/>
                </a:rPr>
                <a:t>モデル</a:t>
              </a:r>
              <a:endParaRPr lang="en-US" altLang="ja-JP" sz="1679" dirty="0">
                <a:latin typeface="UD デジタル 教科書体 NP" panose="02020400000000000000" pitchFamily="18" charset="-128"/>
                <a:ea typeface="UD デジタル 教科書体 NP" panose="02020400000000000000" pitchFamily="18" charset="-128"/>
              </a:endParaRPr>
            </a:p>
          </p:txBody>
        </p:sp>
      </p:grpSp>
      <p:grpSp>
        <p:nvGrpSpPr>
          <p:cNvPr id="5" name="グループ化 4">
            <a:extLst>
              <a:ext uri="{FF2B5EF4-FFF2-40B4-BE49-F238E27FC236}">
                <a16:creationId xmlns:a16="http://schemas.microsoft.com/office/drawing/2014/main" id="{43DE2770-CD82-1367-6232-F2C26FD48417}"/>
              </a:ext>
            </a:extLst>
          </p:cNvPr>
          <p:cNvGrpSpPr/>
          <p:nvPr/>
        </p:nvGrpSpPr>
        <p:grpSpPr>
          <a:xfrm>
            <a:off x="7334439" y="8186416"/>
            <a:ext cx="6649303" cy="1499000"/>
            <a:chOff x="7703691" y="8526555"/>
            <a:chExt cx="7128790" cy="1607094"/>
          </a:xfrm>
        </p:grpSpPr>
        <p:sp>
          <p:nvSpPr>
            <p:cNvPr id="16" name="四角形: 角を丸くする 15">
              <a:extLst>
                <a:ext uri="{FF2B5EF4-FFF2-40B4-BE49-F238E27FC236}">
                  <a16:creationId xmlns:a16="http://schemas.microsoft.com/office/drawing/2014/main" id="{9968A49A-43FB-28B6-DCF5-9DC15A7A0366}"/>
                </a:ext>
              </a:extLst>
            </p:cNvPr>
            <p:cNvSpPr/>
            <p:nvPr/>
          </p:nvSpPr>
          <p:spPr>
            <a:xfrm>
              <a:off x="7703691" y="8576642"/>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工夫点</a:t>
              </a:r>
              <a:endParaRPr lang="en-US" altLang="ja-JP" sz="1679" dirty="0">
                <a:latin typeface="UD デジタル 教科書体 NP" panose="02020400000000000000" pitchFamily="18" charset="-128"/>
                <a:ea typeface="UD デジタル 教科書体 NP" panose="02020400000000000000" pitchFamily="18" charset="-128"/>
              </a:endParaRPr>
            </a:p>
          </p:txBody>
        </p:sp>
        <p:sp>
          <p:nvSpPr>
            <p:cNvPr id="3" name="テキスト ボックス 2">
              <a:extLst>
                <a:ext uri="{FF2B5EF4-FFF2-40B4-BE49-F238E27FC236}">
                  <a16:creationId xmlns:a16="http://schemas.microsoft.com/office/drawing/2014/main" id="{B332A488-D09C-D072-FB65-B4C66F40C96C}"/>
                </a:ext>
              </a:extLst>
            </p:cNvPr>
            <p:cNvSpPr txBox="1"/>
            <p:nvPr/>
          </p:nvSpPr>
          <p:spPr>
            <a:xfrm>
              <a:off x="9235586" y="8526555"/>
              <a:ext cx="5596895" cy="1607094"/>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ラインを見失っても自律的に復帰できる「巻き戻し走行」の導入である。走行中の動作を記録し、逸脱時には直前の直線動作を逆再生してラインに戻り、復帰後は元の動作を再開する。これはアクション単位で実装されたモデルの特徴を活かし、後続アクションのポインタを差し替える仕組みによって実現された。</a:t>
              </a:r>
              <a:endParaRPr lang="en-US" altLang="ja-JP" sz="1306" dirty="0">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その結果、ダブルループの完走率は従来の</a:t>
              </a:r>
              <a:r>
                <a:rPr lang="en-US" altLang="ja-JP" sz="1306" dirty="0">
                  <a:latin typeface="UD デジタル 教科書体 NP" panose="02020400000000000000" pitchFamily="18" charset="-128"/>
                  <a:ea typeface="UD デジタル 教科書体 NP" panose="02020400000000000000" pitchFamily="18" charset="-128"/>
                </a:rPr>
                <a:t>67%</a:t>
              </a:r>
              <a:r>
                <a:rPr lang="ja-JP" altLang="en-US" sz="1306" dirty="0">
                  <a:latin typeface="UD デジタル 教科書体 NP" panose="02020400000000000000" pitchFamily="18" charset="-128"/>
                  <a:ea typeface="UD デジタル 教科書体 NP" panose="02020400000000000000" pitchFamily="18" charset="-128"/>
                </a:rPr>
                <a:t>から</a:t>
              </a:r>
              <a:r>
                <a:rPr lang="en-US" altLang="ja-JP" sz="1306" dirty="0">
                  <a:latin typeface="UD デジタル 教科書体 NP" panose="02020400000000000000" pitchFamily="18" charset="-128"/>
                  <a:ea typeface="UD デジタル 教科書体 NP" panose="02020400000000000000" pitchFamily="18" charset="-128"/>
                </a:rPr>
                <a:t>90%</a:t>
              </a:r>
              <a:r>
                <a:rPr lang="ja-JP" altLang="en-US" sz="1306" dirty="0">
                  <a:latin typeface="UD デジタル 教科書体 NP" panose="02020400000000000000" pitchFamily="18" charset="-128"/>
                  <a:ea typeface="UD デジタル 教科書体 NP" panose="02020400000000000000" pitchFamily="18" charset="-128"/>
                </a:rPr>
                <a:t>へと向上した。</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grpSp>
      <p:graphicFrame>
        <p:nvGraphicFramePr>
          <p:cNvPr id="10" name="表 9">
            <a:extLst>
              <a:ext uri="{FF2B5EF4-FFF2-40B4-BE49-F238E27FC236}">
                <a16:creationId xmlns:a16="http://schemas.microsoft.com/office/drawing/2014/main" id="{A27BA04D-32EB-5369-C5E0-33E334E117E7}"/>
              </a:ext>
            </a:extLst>
          </p:cNvPr>
          <p:cNvGraphicFramePr>
            <a:graphicFrameLocks noGrp="1"/>
          </p:cNvGraphicFramePr>
          <p:nvPr>
            <p:extLst>
              <p:ext uri="{D42A27DB-BD31-4B8C-83A1-F6EECF244321}">
                <p14:modId xmlns:p14="http://schemas.microsoft.com/office/powerpoint/2010/main" val="3445250238"/>
              </p:ext>
            </p:extLst>
          </p:nvPr>
        </p:nvGraphicFramePr>
        <p:xfrm>
          <a:off x="666551" y="6618621"/>
          <a:ext cx="5991937" cy="3229026"/>
        </p:xfrm>
        <a:graphic>
          <a:graphicData uri="http://schemas.openxmlformats.org/drawingml/2006/table">
            <a:tbl>
              <a:tblPr firstRow="1" bandRow="1">
                <a:tableStyleId>{5C22544A-7EE6-4342-B048-85BDC9FD1C3A}</a:tableStyleId>
              </a:tblPr>
              <a:tblGrid>
                <a:gridCol w="1098287">
                  <a:extLst>
                    <a:ext uri="{9D8B030D-6E8A-4147-A177-3AD203B41FA5}">
                      <a16:colId xmlns:a16="http://schemas.microsoft.com/office/drawing/2014/main" val="2518783926"/>
                    </a:ext>
                  </a:extLst>
                </a:gridCol>
                <a:gridCol w="4893650">
                  <a:extLst>
                    <a:ext uri="{9D8B030D-6E8A-4147-A177-3AD203B41FA5}">
                      <a16:colId xmlns:a16="http://schemas.microsoft.com/office/drawing/2014/main" val="1922287469"/>
                    </a:ext>
                  </a:extLst>
                </a:gridCol>
              </a:tblGrid>
              <a:tr h="402943">
                <a:tc>
                  <a:txBody>
                    <a:bodyPr/>
                    <a:lstStyle/>
                    <a:p>
                      <a:pPr algn="ct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課題</a:t>
                      </a:r>
                    </a:p>
                  </a:txBody>
                  <a:tcPr marL="85290" marR="85290" marT="42645" marB="42645"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ダブルループ</a:t>
                      </a:r>
                    </a:p>
                  </a:txBody>
                  <a:tcPr marL="85290" marR="85290" marT="42645" marB="42645"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402943">
                <a:tc>
                  <a:txBody>
                    <a:bodyPr/>
                    <a:lstStyle/>
                    <a:p>
                      <a:pPr algn="ct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全ゲート通過</a:t>
                      </a: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2423140">
                <a:tc>
                  <a:txBody>
                    <a:bodyPr/>
                    <a:lstStyle/>
                    <a:p>
                      <a:pPr algn="ct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方針</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ダブルループを「黒ライン → 分岐合図（青ライン） → 分岐（黒ライン）」の繰り返しとして捉えることで、複雑な走路を一貫した制御で走行可能とした。</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構造上、システムを「戦略」と「走行」に切り分けた。これにより、戦略は分岐判断に、走行はライン追従にそれぞれ専念でき、役割の干渉を避けつつ全体の安定性を高めることができた。</a:t>
                      </a:r>
                      <a:endPar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graphicFrame>
        <p:nvGraphicFramePr>
          <p:cNvPr id="2" name="表 1">
            <a:extLst>
              <a:ext uri="{FF2B5EF4-FFF2-40B4-BE49-F238E27FC236}">
                <a16:creationId xmlns:a16="http://schemas.microsoft.com/office/drawing/2014/main" id="{ADCA49D0-025D-CF34-73F7-8D587EBE2C5F}"/>
              </a:ext>
            </a:extLst>
          </p:cNvPr>
          <p:cNvGraphicFramePr>
            <a:graphicFrameLocks noGrp="1"/>
          </p:cNvGraphicFramePr>
          <p:nvPr>
            <p:extLst>
              <p:ext uri="{D42A27DB-BD31-4B8C-83A1-F6EECF244321}">
                <p14:modId xmlns:p14="http://schemas.microsoft.com/office/powerpoint/2010/main" val="4102792391"/>
              </p:ext>
            </p:extLst>
          </p:nvPr>
        </p:nvGraphicFramePr>
        <p:xfrm>
          <a:off x="666551" y="2537516"/>
          <a:ext cx="5991937" cy="3342683"/>
        </p:xfrm>
        <a:graphic>
          <a:graphicData uri="http://schemas.openxmlformats.org/drawingml/2006/table">
            <a:tbl>
              <a:tblPr firstRow="1" bandRow="1">
                <a:tableStyleId>{5C22544A-7EE6-4342-B048-85BDC9FD1C3A}</a:tableStyleId>
              </a:tblPr>
              <a:tblGrid>
                <a:gridCol w="1197372">
                  <a:extLst>
                    <a:ext uri="{9D8B030D-6E8A-4147-A177-3AD203B41FA5}">
                      <a16:colId xmlns:a16="http://schemas.microsoft.com/office/drawing/2014/main" val="2518783926"/>
                    </a:ext>
                  </a:extLst>
                </a:gridCol>
                <a:gridCol w="4794565">
                  <a:extLst>
                    <a:ext uri="{9D8B030D-6E8A-4147-A177-3AD203B41FA5}">
                      <a16:colId xmlns:a16="http://schemas.microsoft.com/office/drawing/2014/main" val="1922287469"/>
                    </a:ext>
                  </a:extLst>
                </a:gridCol>
              </a:tblGrid>
              <a:tr h="1832240">
                <a:tc>
                  <a:txBody>
                    <a:bodyPr/>
                    <a:lstStyle/>
                    <a:p>
                      <a:pPr algn="ct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チーム紹介</a:t>
                      </a:r>
                    </a:p>
                  </a:txBody>
                  <a:tcPr marL="85290" marR="85290" marT="42645" marB="42645"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私たち「てなろぼ★ぷらいまりぃ」は、株式会社システナ大阪支社ロボット制御ワーキンググループの松山事業所所属メンバーで構成されたチームです。</a:t>
                      </a:r>
                      <a:endParaRPr lang="en-US" altLang="ja-JP" sz="1600" b="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昨年度、同名チームが大阪から参加していましたが、松山からの参加は今大会が初めてとなります。</a:t>
                      </a:r>
                      <a:endParaRPr lang="en-US" altLang="ja-JP" sz="1600"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marL="85290" marR="85290" marT="42645" marB="42645"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693633">
                <a:tc>
                  <a:txBody>
                    <a:bodyPr/>
                    <a:lstStyle/>
                    <a:p>
                      <a:pPr algn="ct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15</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秒で</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LAP</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までを走行する</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ダブルループですべてのゲートを通過する</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810252">
                <a:tc>
                  <a:txBody>
                    <a:bodyPr/>
                    <a:lstStyle/>
                    <a:p>
                      <a:pPr algn="ct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意気込み</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組込み経験の少ないメンバーで構成されていますが、メンバーそれぞれの得意なことを活かしながら目標達成に向けて頑張ります！</a:t>
                      </a: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spTree>
    <p:extLst>
      <p:ext uri="{BB962C8B-B14F-4D97-AF65-F5344CB8AC3E}">
        <p14:creationId xmlns:p14="http://schemas.microsoft.com/office/powerpoint/2010/main" val="4734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244863" y="793390"/>
            <a:ext cx="10281947" cy="9354646"/>
          </a:xfrm>
          <a:prstGeom prst="rect">
            <a:avLst/>
          </a:prstGeom>
          <a:solidFill>
            <a:schemeClr val="bg1"/>
          </a:solidFill>
          <a:ln w="9525">
            <a:solidFill>
              <a:srgbClr val="ED7D31"/>
            </a:solidFill>
            <a:miter lim="800000"/>
            <a:headEnd/>
            <a:tailEnd/>
          </a:ln>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746"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67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基本戦略の実現に向けて</a:t>
            </a:r>
            <a:r>
              <a:rPr lang="en-US" altLang="ja-JP" sz="1119" dirty="0">
                <a:latin typeface="UD デジタル 教科書体 NP" panose="02020400000000000000" pitchFamily="18" charset="-128"/>
                <a:ea typeface="UD デジタル 教科書体 NP" panose="02020400000000000000" pitchFamily="18" charset="-128"/>
              </a:rPr>
              <a:t>2</a:t>
            </a:r>
            <a:r>
              <a:rPr lang="ja-JP" altLang="en-US" sz="1119" dirty="0">
                <a:latin typeface="UD デジタル 教科書体 NP" panose="02020400000000000000" pitchFamily="18" charset="-128"/>
                <a:ea typeface="UD デジタル 教科書体 NP" panose="02020400000000000000" pitchFamily="18" charset="-128"/>
              </a:rPr>
              <a:t>つのサブシステムに分割して整理することとした。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つは走行体</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各サブシステムの</a:t>
            </a:r>
            <a:r>
              <a:rPr lang="en-US" altLang="ja-JP" sz="1119" dirty="0">
                <a:latin typeface="UD デジタル 教科書体 NP" panose="02020400000000000000" pitchFamily="18" charset="-128"/>
                <a:ea typeface="UD デジタル 教科書体 NP" panose="02020400000000000000" pitchFamily="18" charset="-128"/>
              </a:rPr>
              <a:t>ID</a:t>
            </a:r>
            <a:r>
              <a:rPr lang="ja-JP" altLang="en-US" sz="1119"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119" dirty="0">
                <a:latin typeface="UD デジタル 教科書体 NP" panose="02020400000000000000" pitchFamily="18" charset="-128"/>
                <a:ea typeface="UD デジタル 教科書体 NP" panose="02020400000000000000" pitchFamily="18" charset="-128"/>
              </a:rPr>
              <a:t>VD</a:t>
            </a:r>
            <a:r>
              <a:rPr lang="ja-JP" altLang="en-US" sz="1119" dirty="0">
                <a:latin typeface="UD デジタル 教科書体 NP" panose="02020400000000000000" pitchFamily="18" charset="-128"/>
                <a:ea typeface="UD デジタル 教科書体 NP" panose="02020400000000000000" pitchFamily="18" charset="-128"/>
              </a:rPr>
              <a:t>」、「走行システム」に対し「</a:t>
            </a:r>
            <a:r>
              <a:rPr lang="en-US" altLang="ja-JP" sz="1119" dirty="0">
                <a:latin typeface="UD デジタル 教科書体 NP" panose="02020400000000000000" pitchFamily="18" charset="-128"/>
                <a:ea typeface="UD デジタル 教科書体 NP" panose="02020400000000000000" pitchFamily="18" charset="-128"/>
              </a:rPr>
              <a:t>DS</a:t>
            </a:r>
            <a:r>
              <a:rPr lang="ja-JP" altLang="en-US" sz="1119" dirty="0">
                <a:latin typeface="UD デジタル 教科書体 NP" panose="02020400000000000000" pitchFamily="18" charset="-128"/>
                <a:ea typeface="UD デジタル 教科書体 NP" panose="02020400000000000000" pitchFamily="18" charset="-128"/>
              </a:rPr>
              <a:t>」を付与する。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119" dirty="0">
                <a:latin typeface="UD デジタル 教科書体 NP" panose="02020400000000000000" pitchFamily="18" charset="-128"/>
                <a:ea typeface="UD デジタル 教科書体 NP" panose="02020400000000000000" pitchFamily="18" charset="-128"/>
              </a:rPr>
              <a:t>1.2</a:t>
            </a:r>
            <a:r>
              <a:rPr lang="ja-JP" altLang="en-US" sz="1119"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119" dirty="0">
                <a:latin typeface="UD デジタル 教科書体 NP" panose="02020400000000000000" pitchFamily="18" charset="-128"/>
                <a:ea typeface="UD デジタル 教科書体 NP" panose="02020400000000000000" pitchFamily="18" charset="-128"/>
              </a:rPr>
              <a:t>1.1</a:t>
            </a:r>
            <a:r>
              <a:rPr lang="ja-JP" altLang="en-US" sz="1119" dirty="0">
                <a:latin typeface="UD デジタル 教科書体 NP" panose="02020400000000000000" pitchFamily="18" charset="-128"/>
                <a:ea typeface="UD デジタル 教科書体 NP" panose="02020400000000000000" pitchFamily="18" charset="-128"/>
              </a:rPr>
              <a:t>に示す。</a:t>
            </a:r>
            <a:endParaRPr lang="en-US" altLang="ja-JP" sz="1119"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10526808" y="793390"/>
            <a:ext cx="3530430" cy="9354310"/>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先述の通りバーチャル運転手は競技者から引き渡さ</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れたマップ情報を基に走行する。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表</a:t>
            </a:r>
            <a:r>
              <a:rPr lang="en-US" altLang="ja-JP" sz="1119" dirty="0">
                <a:latin typeface="UD デジタル 教科書体 NP" panose="02020400000000000000" pitchFamily="18" charset="-128"/>
                <a:ea typeface="UD デジタル 教科書体 NP" panose="02020400000000000000" pitchFamily="18" charset="-128"/>
              </a:rPr>
              <a:t>1.2</a:t>
            </a:r>
            <a:r>
              <a:rPr lang="ja-JP" altLang="en-US" sz="1119" dirty="0">
                <a:latin typeface="UD デジタル 教科書体 NP" panose="02020400000000000000" pitchFamily="18" charset="-128"/>
                <a:ea typeface="UD デジタル 教科書体 NP" panose="02020400000000000000" pitchFamily="18" charset="-128"/>
              </a:rPr>
              <a:t>にダブルループ攻略におけるマップ情報を示</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また、マップ情報を利用したダブルループ攻略の流</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れを図</a:t>
            </a:r>
            <a:r>
              <a:rPr lang="en-US" altLang="ja-JP" sz="1119" dirty="0">
                <a:latin typeface="UD デジタル 教科書体 NP" panose="02020400000000000000" pitchFamily="18" charset="-128"/>
                <a:ea typeface="UD デジタル 教科書体 NP" panose="02020400000000000000" pitchFamily="18" charset="-128"/>
              </a:rPr>
              <a:t>1.4</a:t>
            </a:r>
            <a:r>
              <a:rPr lang="ja-JP" altLang="en-US" sz="1119" dirty="0">
                <a:latin typeface="UD デジタル 教科書体 NP" panose="02020400000000000000" pitchFamily="18" charset="-128"/>
                <a:ea typeface="UD デジタル 教科書体 NP" panose="02020400000000000000" pitchFamily="18" charset="-128"/>
              </a:rPr>
              <a:t>に示した。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マップ情報の引き渡しには設定ファイルを利用し、</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バーチャル運転手は処理開始時に設定ファイルを読</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みこむこととする。</a:t>
            </a:r>
            <a:endParaRPr lang="en-US" altLang="ja-JP" sz="1119"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244863" y="795043"/>
            <a:ext cx="7247729" cy="316797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その上で目的を</a:t>
            </a:r>
            <a:r>
              <a:rPr lang="ja-JP" altLang="en-US" sz="1119" b="1" dirty="0">
                <a:latin typeface="UD デジタル 教科書体 NP" panose="02020400000000000000" pitchFamily="18" charset="-128"/>
                <a:ea typeface="UD デジタル 教科書体 NP" panose="02020400000000000000" pitchFamily="18" charset="-128"/>
              </a:rPr>
              <a:t>「ダブルループの攻略」</a:t>
            </a:r>
            <a:r>
              <a:rPr lang="ja-JP" altLang="en-US" sz="1119"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ると、</a:t>
            </a:r>
            <a:r>
              <a:rPr lang="ja-JP" altLang="en-US" sz="1119" b="1" dirty="0">
                <a:latin typeface="UD デジタル 教科書体 NP" panose="02020400000000000000" pitchFamily="18" charset="-128"/>
                <a:ea typeface="UD デジタル 教科書体 NP" panose="02020400000000000000" pitchFamily="18" charset="-128"/>
              </a:rPr>
              <a:t>「黒ライン」⇒</a:t>
            </a:r>
            <a:r>
              <a:rPr lang="ja-JP" altLang="en-US" sz="1119"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119"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119"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b="1" dirty="0">
                <a:latin typeface="UD デジタル 教科書体 NP" panose="02020400000000000000" pitchFamily="18" charset="-128"/>
                <a:ea typeface="UD デジタル 教科書体 NP" panose="02020400000000000000" pitchFamily="18" charset="-128"/>
              </a:rPr>
              <a:t>⇒「分岐</a:t>
            </a:r>
            <a:r>
              <a:rPr lang="en-US" altLang="ja-JP" sz="1119" b="1" dirty="0">
                <a:latin typeface="UD デジタル 教科書体 NP" panose="02020400000000000000" pitchFamily="18" charset="-128"/>
                <a:ea typeface="UD デジタル 教科書体 NP" panose="02020400000000000000" pitchFamily="18" charset="-128"/>
              </a:rPr>
              <a:t>(</a:t>
            </a:r>
            <a:r>
              <a:rPr lang="ja-JP" altLang="en-US" sz="1119" b="1" dirty="0">
                <a:latin typeface="UD デジタル 教科書体 NP" panose="02020400000000000000" pitchFamily="18" charset="-128"/>
                <a:ea typeface="UD デジタル 教科書体 NP" panose="02020400000000000000" pitchFamily="18" charset="-128"/>
              </a:rPr>
              <a:t>黒ライン</a:t>
            </a:r>
            <a:r>
              <a:rPr lang="en-US" altLang="ja-JP" sz="1119" b="1" dirty="0">
                <a:latin typeface="UD デジタル 教科書体 NP" panose="02020400000000000000" pitchFamily="18" charset="-128"/>
                <a:ea typeface="UD デジタル 教科書体 NP" panose="02020400000000000000" pitchFamily="18" charset="-128"/>
              </a:rPr>
              <a:t>)</a:t>
            </a:r>
            <a:r>
              <a:rPr lang="ja-JP" altLang="en-US" sz="1119" b="1" dirty="0">
                <a:latin typeface="UD デジタル 教科書体 NP" panose="02020400000000000000" pitchFamily="18" charset="-128"/>
                <a:ea typeface="UD デジタル 教科書体 NP" panose="02020400000000000000" pitchFamily="18" charset="-128"/>
              </a:rPr>
              <a:t>」の繰返し</a:t>
            </a:r>
            <a:r>
              <a:rPr lang="ja-JP" altLang="en-US" sz="1119" dirty="0">
                <a:latin typeface="UD デジタル 教科書体 NP" panose="02020400000000000000" pitchFamily="18" charset="-128"/>
                <a:ea typeface="UD デジタル 教科書体 NP" panose="02020400000000000000" pitchFamily="18" charset="-128"/>
              </a:rPr>
              <a:t>であることが分かる。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図</a:t>
            </a:r>
            <a:r>
              <a:rPr lang="en-US" altLang="ja-JP" sz="1119" dirty="0">
                <a:latin typeface="UD デジタル 教科書体 NP" panose="02020400000000000000" pitchFamily="18" charset="-128"/>
                <a:ea typeface="UD デジタル 教科書体 NP" panose="02020400000000000000" pitchFamily="18" charset="-128"/>
              </a:rPr>
              <a:t>1.1</a:t>
            </a:r>
            <a:r>
              <a:rPr lang="ja-JP" altLang="en-US" sz="1119" dirty="0">
                <a:latin typeface="UD デジタル 教科書体 NP" panose="02020400000000000000" pitchFamily="18" charset="-128"/>
                <a:ea typeface="UD デジタル 教科書体 NP" panose="02020400000000000000" pitchFamily="18" charset="-128"/>
              </a:rPr>
              <a:t>の</a:t>
            </a:r>
            <a:r>
              <a:rPr lang="ja-JP" altLang="en-US" sz="1119"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119"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119"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119"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を走行しているかは問わない。</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青ラインを検知後、</a:t>
            </a:r>
            <a:r>
              <a:rPr lang="ja-JP" altLang="en-US" sz="1119"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119"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119"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の個所ではバーチャル運転手は右を目</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指して走行する。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119"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119"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2296832" y="222074"/>
            <a:ext cx="1662609" cy="523614"/>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148899" y="255627"/>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en-US" altLang="ja-JP" sz="2612" b="1" dirty="0">
                <a:solidFill>
                  <a:srgbClr val="ED7D31"/>
                </a:solidFill>
                <a:latin typeface="+mj-ea"/>
                <a:ea typeface="+mj-ea"/>
              </a:rPr>
              <a:t>1. </a:t>
            </a:r>
            <a:r>
              <a:rPr lang="ja-JP" altLang="en-US" sz="2612" b="1" dirty="0">
                <a:solidFill>
                  <a:srgbClr val="ED7D31"/>
                </a:solidFill>
                <a:latin typeface="+mj-ea"/>
                <a:ea typeface="+mj-ea"/>
              </a:rPr>
              <a:t>機能モデル</a:t>
            </a:r>
            <a:endParaRPr sz="2612"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239123" y="231712"/>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mc:AlternateContent xmlns:mc="http://schemas.openxmlformats.org/markup-compatibility/2006">
        <mc:Choice xmlns:p14="http://schemas.microsoft.com/office/powerpoint/2010/main"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7887645" y="346305"/>
              <a:ext cx="336" cy="336"/>
            </p14:xfrm>
          </p:contentPart>
        </mc:Choice>
        <mc:Fallback>
          <p:pic>
            <p:nvPicPr>
              <p:cNvPr id="18" name="インク 17">
                <a:extLst>
                  <a:ext uri="{FF2B5EF4-FFF2-40B4-BE49-F238E27FC236}">
                    <a16:creationId xmlns:a16="http://schemas.microsoft.com/office/drawing/2014/main" id="{DFC48485-B09A-7828-3758-61EEDCDB8E21}"/>
                  </a:ext>
                </a:extLst>
              </p:cNvPr>
              <p:cNvPicPr/>
              <p:nvPr/>
            </p:nvPicPr>
            <p:blipFill>
              <a:blip r:embed="rId4"/>
              <a:stretch>
                <a:fillRect/>
              </a:stretch>
            </p:blipFill>
            <p:spPr>
              <a:xfrm>
                <a:off x="7881933" y="340593"/>
                <a:ext cx="11760" cy="11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527318" y="1788507"/>
              <a:ext cx="336" cy="336"/>
            </p14:xfrm>
          </p:contentPart>
        </mc:Choice>
        <mc:Fallback>
          <p:pic>
            <p:nvPicPr>
              <p:cNvPr id="21" name="インク 20">
                <a:extLst>
                  <a:ext uri="{FF2B5EF4-FFF2-40B4-BE49-F238E27FC236}">
                    <a16:creationId xmlns:a16="http://schemas.microsoft.com/office/drawing/2014/main" id="{0FD97F9E-4E3B-3F7F-80A4-8BF47475E612}"/>
                  </a:ext>
                </a:extLst>
              </p:cNvPr>
              <p:cNvPicPr/>
              <p:nvPr/>
            </p:nvPicPr>
            <p:blipFill>
              <a:blip r:embed="rId4"/>
              <a:stretch>
                <a:fillRect/>
              </a:stretch>
            </p:blipFill>
            <p:spPr>
              <a:xfrm>
                <a:off x="8521606" y="1782795"/>
                <a:ext cx="11760" cy="1176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151655" y="750473"/>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13" name="テキスト ボックス 12">
            <a:extLst>
              <a:ext uri="{FF2B5EF4-FFF2-40B4-BE49-F238E27FC236}">
                <a16:creationId xmlns:a16="http://schemas.microsoft.com/office/drawing/2014/main" id="{81731CA3-517B-2FBA-E335-F9B8ED9FF651}"/>
              </a:ext>
            </a:extLst>
          </p:cNvPr>
          <p:cNvSpPr txBox="1"/>
          <p:nvPr/>
        </p:nvSpPr>
        <p:spPr>
          <a:xfrm>
            <a:off x="5922492" y="3443012"/>
            <a:ext cx="1461731" cy="264560"/>
          </a:xfrm>
          <a:prstGeom prst="rect">
            <a:avLst/>
          </a:prstGeom>
          <a:noFill/>
        </p:spPr>
        <p:txBody>
          <a:bodyPr wrap="square" rtlCol="0">
            <a:spAutoFit/>
          </a:bodyPr>
          <a:lstStyle/>
          <a:p>
            <a:r>
              <a:rPr lang="ja-JP" altLang="en-US" sz="1119" dirty="0">
                <a:latin typeface="BIZ UDPゴシック" panose="020B0400000000000000" pitchFamily="50" charset="-128"/>
                <a:ea typeface="BIZ UDPゴシック" panose="020B0400000000000000" pitchFamily="50" charset="-128"/>
              </a:rPr>
              <a:t>図</a:t>
            </a:r>
            <a:r>
              <a:rPr lang="en-US" altLang="ja-JP" sz="1119" dirty="0">
                <a:latin typeface="BIZ UDPゴシック" panose="020B0400000000000000" pitchFamily="50" charset="-128"/>
                <a:ea typeface="BIZ UDPゴシック" panose="020B0400000000000000" pitchFamily="50" charset="-128"/>
              </a:rPr>
              <a:t>1.1 </a:t>
            </a:r>
            <a:r>
              <a:rPr lang="ja-JP" altLang="en-US" sz="1119"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0623670" y="9882327"/>
            <a:ext cx="3513447"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1.4 </a:t>
            </a:r>
            <a:r>
              <a:rPr lang="ja-JP" altLang="en-US" sz="1166" dirty="0">
                <a:latin typeface="BIZ UDPゴシック" panose="020B0400000000000000" pitchFamily="50" charset="-128"/>
                <a:ea typeface="BIZ UDPゴシック" panose="020B0400000000000000" pitchFamily="50" charset="-128"/>
              </a:rPr>
              <a:t>ダブルループ攻略の流れ</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アクティビティ図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6"/>
          <a:stretch>
            <a:fillRect/>
          </a:stretch>
        </p:blipFill>
        <p:spPr>
          <a:xfrm>
            <a:off x="5557216" y="1898585"/>
            <a:ext cx="1827007" cy="1610119"/>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69685" y="9900084"/>
            <a:ext cx="3105826" cy="264560"/>
          </a:xfrm>
          <a:prstGeom prst="rect">
            <a:avLst/>
          </a:prstGeom>
          <a:noFill/>
        </p:spPr>
        <p:txBody>
          <a:bodyPr wrap="square" rtlCol="0">
            <a:spAutoFit/>
          </a:bodyPr>
          <a:lstStyle/>
          <a:p>
            <a:r>
              <a:rPr lang="ja-JP" altLang="en-US" sz="1119" dirty="0">
                <a:latin typeface="BIZ UDPゴシック" panose="020B0400000000000000" pitchFamily="50" charset="-128"/>
                <a:ea typeface="BIZ UDPゴシック" panose="020B0400000000000000" pitchFamily="50" charset="-128"/>
              </a:rPr>
              <a:t>図</a:t>
            </a:r>
            <a:r>
              <a:rPr lang="en-US" altLang="ja-JP" sz="1119" dirty="0">
                <a:latin typeface="BIZ UDPゴシック" panose="020B0400000000000000" pitchFamily="50" charset="-128"/>
                <a:ea typeface="BIZ UDPゴシック" panose="020B0400000000000000" pitchFamily="50" charset="-128"/>
              </a:rPr>
              <a:t>1.2 </a:t>
            </a:r>
            <a:r>
              <a:rPr lang="ja-JP" altLang="en-US" sz="1119" dirty="0">
                <a:latin typeface="BIZ UDPゴシック" panose="020B0400000000000000" pitchFamily="50" charset="-128"/>
                <a:ea typeface="BIZ UDPゴシック" panose="020B0400000000000000" pitchFamily="50" charset="-128"/>
              </a:rPr>
              <a:t>ダブルループ攻略</a:t>
            </a:r>
            <a:r>
              <a:rPr lang="en-US" altLang="ja-JP" sz="1119" dirty="0">
                <a:latin typeface="BIZ UDPゴシック" panose="020B0400000000000000" pitchFamily="50" charset="-128"/>
                <a:ea typeface="BIZ UDPゴシック" panose="020B0400000000000000" pitchFamily="50" charset="-128"/>
              </a:rPr>
              <a:t>(</a:t>
            </a:r>
            <a:r>
              <a:rPr lang="ja-JP" altLang="en-US" sz="1119" dirty="0">
                <a:latin typeface="BIZ UDPゴシック" panose="020B0400000000000000" pitchFamily="50" charset="-128"/>
                <a:ea typeface="BIZ UDPゴシック" panose="020B0400000000000000" pitchFamily="50" charset="-128"/>
              </a:rPr>
              <a:t>ミスユースケース図</a:t>
            </a:r>
            <a:r>
              <a:rPr lang="en-US" altLang="ja-JP" sz="1119"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460049" y="786833"/>
            <a:ext cx="3105826" cy="609013"/>
          </a:xfrm>
          <a:prstGeom prst="rect">
            <a:avLst/>
          </a:prstGeom>
          <a:noFill/>
        </p:spPr>
        <p:txBody>
          <a:bodyPr wrap="square" rtlCol="0">
            <a:spAutoFit/>
          </a:bodyPr>
          <a:lstStyle/>
          <a:p>
            <a:pPr algn="ctr"/>
            <a:r>
              <a:rPr lang="ja-JP" altLang="en-US" sz="1119" dirty="0">
                <a:latin typeface="BIZ UDPゴシック" panose="020B0400000000000000" pitchFamily="50" charset="-128"/>
                <a:ea typeface="BIZ UDPゴシック" panose="020B0400000000000000" pitchFamily="50" charset="-128"/>
              </a:rPr>
              <a:t>表</a:t>
            </a:r>
            <a:r>
              <a:rPr lang="en-US" altLang="ja-JP" sz="1119" dirty="0">
                <a:latin typeface="BIZ UDPゴシック" panose="020B0400000000000000" pitchFamily="50" charset="-128"/>
                <a:ea typeface="BIZ UDPゴシック" panose="020B0400000000000000" pitchFamily="50" charset="-128"/>
              </a:rPr>
              <a:t>1.1 [UC_VD_001]</a:t>
            </a:r>
            <a:r>
              <a:rPr lang="ja-JP" altLang="en-US" sz="1119" dirty="0">
                <a:latin typeface="BIZ UDPゴシック" panose="020B0400000000000000" pitchFamily="50" charset="-128"/>
                <a:ea typeface="BIZ UDPゴシック" panose="020B0400000000000000" pitchFamily="50" charset="-128"/>
              </a:rPr>
              <a:t>ダブルループを攻略する</a:t>
            </a:r>
            <a:endParaRPr lang="en-US" altLang="ja-JP" sz="1119" dirty="0">
              <a:latin typeface="BIZ UDPゴシック" panose="020B0400000000000000" pitchFamily="50" charset="-128"/>
              <a:ea typeface="BIZ UDPゴシック" panose="020B0400000000000000" pitchFamily="50" charset="-128"/>
            </a:endParaRPr>
          </a:p>
          <a:p>
            <a:pPr algn="ctr"/>
            <a:r>
              <a:rPr lang="en-US" altLang="ja-JP" sz="1119" dirty="0">
                <a:latin typeface="BIZ UDPゴシック" panose="020B0400000000000000" pitchFamily="50" charset="-128"/>
                <a:ea typeface="BIZ UDPゴシック" panose="020B0400000000000000" pitchFamily="50" charset="-128"/>
              </a:rPr>
              <a:t>(</a:t>
            </a:r>
            <a:r>
              <a:rPr lang="ja-JP" altLang="en-US" sz="1119" dirty="0">
                <a:latin typeface="BIZ UDPゴシック" panose="020B0400000000000000" pitchFamily="50" charset="-128"/>
                <a:ea typeface="BIZ UDPゴシック" panose="020B0400000000000000" pitchFamily="50" charset="-128"/>
              </a:rPr>
              <a:t>ユースケース記述</a:t>
            </a:r>
            <a:r>
              <a:rPr lang="en-US" altLang="ja-JP" sz="1119"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7"/>
          <a:stretch>
            <a:fillRect/>
          </a:stretch>
        </p:blipFill>
        <p:spPr>
          <a:xfrm>
            <a:off x="10959247" y="2801771"/>
            <a:ext cx="2890164" cy="1458340"/>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10789071" y="2590410"/>
            <a:ext cx="3105826" cy="264560"/>
          </a:xfrm>
          <a:prstGeom prst="rect">
            <a:avLst/>
          </a:prstGeom>
          <a:noFill/>
        </p:spPr>
        <p:txBody>
          <a:bodyPr wrap="square" rtlCol="0">
            <a:spAutoFit/>
          </a:bodyPr>
          <a:lstStyle/>
          <a:p>
            <a:pPr algn="ctr"/>
            <a:r>
              <a:rPr lang="ja-JP" altLang="en-US" sz="1119" dirty="0">
                <a:latin typeface="BIZ UDPゴシック" panose="020B0400000000000000" pitchFamily="50" charset="-128"/>
                <a:ea typeface="BIZ UDPゴシック" panose="020B0400000000000000" pitchFamily="50" charset="-128"/>
              </a:rPr>
              <a:t>表</a:t>
            </a:r>
            <a:r>
              <a:rPr lang="en-US" altLang="ja-JP" sz="1119" dirty="0">
                <a:latin typeface="BIZ UDPゴシック" panose="020B0400000000000000" pitchFamily="50" charset="-128"/>
                <a:ea typeface="BIZ UDPゴシック" panose="020B0400000000000000" pitchFamily="50" charset="-128"/>
              </a:rPr>
              <a:t>1.2 </a:t>
            </a:r>
            <a:r>
              <a:rPr lang="ja-JP" altLang="en-US" sz="1119" dirty="0">
                <a:latin typeface="BIZ UDPゴシック" panose="020B0400000000000000" pitchFamily="50" charset="-128"/>
                <a:ea typeface="BIZ UDPゴシック" panose="020B0400000000000000" pitchFamily="50" charset="-128"/>
              </a:rPr>
              <a:t>ダブルループのマップ情報</a:t>
            </a:r>
          </a:p>
        </p:txBody>
      </p:sp>
      <p:pic>
        <p:nvPicPr>
          <p:cNvPr id="36" name="図 35">
            <a:extLst>
              <a:ext uri="{FF2B5EF4-FFF2-40B4-BE49-F238E27FC236}">
                <a16:creationId xmlns:a16="http://schemas.microsoft.com/office/drawing/2014/main" id="{E5384C7E-B946-DCD9-98A0-381BBACD8591}"/>
              </a:ext>
            </a:extLst>
          </p:cNvPr>
          <p:cNvPicPr>
            <a:picLocks noChangeAspect="1"/>
          </p:cNvPicPr>
          <p:nvPr/>
        </p:nvPicPr>
        <p:blipFill>
          <a:blip r:embed="rId8"/>
          <a:stretch>
            <a:fillRect/>
          </a:stretch>
        </p:blipFill>
        <p:spPr>
          <a:xfrm>
            <a:off x="476161" y="5223712"/>
            <a:ext cx="6723946" cy="4741777"/>
          </a:xfrm>
          <a:prstGeom prst="rect">
            <a:avLst/>
          </a:prstGeom>
        </p:spPr>
      </p:pic>
      <p:pic>
        <p:nvPicPr>
          <p:cNvPr id="9" name="図 8">
            <a:extLst>
              <a:ext uri="{FF2B5EF4-FFF2-40B4-BE49-F238E27FC236}">
                <a16:creationId xmlns:a16="http://schemas.microsoft.com/office/drawing/2014/main" id="{8DE0F8F4-4F55-C0BD-B9BD-5A8825723CAD}"/>
              </a:ext>
            </a:extLst>
          </p:cNvPr>
          <p:cNvPicPr>
            <a:picLocks noChangeAspect="1"/>
          </p:cNvPicPr>
          <p:nvPr/>
        </p:nvPicPr>
        <p:blipFill>
          <a:blip r:embed="rId9"/>
          <a:stretch>
            <a:fillRect/>
          </a:stretch>
        </p:blipFill>
        <p:spPr>
          <a:xfrm>
            <a:off x="10553562" y="4431293"/>
            <a:ext cx="3476927" cy="5513914"/>
          </a:xfrm>
          <a:prstGeom prst="rect">
            <a:avLst/>
          </a:prstGeom>
        </p:spPr>
      </p:pic>
      <p:sp>
        <p:nvSpPr>
          <p:cNvPr id="26" name="テキスト ボックス 25">
            <a:extLst>
              <a:ext uri="{FF2B5EF4-FFF2-40B4-BE49-F238E27FC236}">
                <a16:creationId xmlns:a16="http://schemas.microsoft.com/office/drawing/2014/main" id="{7841DB62-F03C-3F73-F08D-9F500DCDCFE2}"/>
              </a:ext>
            </a:extLst>
          </p:cNvPr>
          <p:cNvSpPr txBox="1"/>
          <p:nvPr/>
        </p:nvSpPr>
        <p:spPr>
          <a:xfrm>
            <a:off x="7112084" y="9585405"/>
            <a:ext cx="3502753" cy="436786"/>
          </a:xfrm>
          <a:prstGeom prst="rect">
            <a:avLst/>
          </a:prstGeom>
          <a:noFill/>
        </p:spPr>
        <p:txBody>
          <a:bodyPr wrap="square" rtlCol="0">
            <a:spAutoFit/>
          </a:bodyPr>
          <a:lstStyle/>
          <a:p>
            <a:pPr algn="ctr"/>
            <a:r>
              <a:rPr lang="ja-JP" altLang="en-US" sz="1119" dirty="0">
                <a:latin typeface="BIZ UDPゴシック" panose="020B0400000000000000" pitchFamily="50" charset="-128"/>
                <a:ea typeface="BIZ UDPゴシック" panose="020B0400000000000000" pitchFamily="50" charset="-128"/>
              </a:rPr>
              <a:t>図</a:t>
            </a:r>
            <a:r>
              <a:rPr lang="en-US" altLang="ja-JP" sz="1119" dirty="0">
                <a:latin typeface="BIZ UDPゴシック" panose="020B0400000000000000" pitchFamily="50" charset="-128"/>
                <a:ea typeface="BIZ UDPゴシック" panose="020B0400000000000000" pitchFamily="50" charset="-128"/>
              </a:rPr>
              <a:t>1.3</a:t>
            </a:r>
            <a:r>
              <a:rPr lang="ja-JP" altLang="en-US" sz="1119" dirty="0">
                <a:latin typeface="BIZ UDPゴシック" panose="020B0400000000000000" pitchFamily="50" charset="-128"/>
                <a:ea typeface="BIZ UDPゴシック" panose="020B0400000000000000" pitchFamily="50" charset="-128"/>
              </a:rPr>
              <a:t> 緩和</a:t>
            </a:r>
            <a:r>
              <a:rPr lang="en-US" altLang="ja-JP" sz="1119" dirty="0">
                <a:latin typeface="BIZ UDPゴシック" panose="020B0400000000000000" pitchFamily="50" charset="-128"/>
                <a:ea typeface="BIZ UDPゴシック" panose="020B0400000000000000" pitchFamily="50" charset="-128"/>
              </a:rPr>
              <a:t>UC_VD_01</a:t>
            </a:r>
            <a:r>
              <a:rPr lang="ja-JP" altLang="en-US" sz="1119" dirty="0">
                <a:latin typeface="BIZ UDPゴシック" panose="020B0400000000000000" pitchFamily="50" charset="-128"/>
                <a:ea typeface="BIZ UDPゴシック" panose="020B0400000000000000" pitchFamily="50" charset="-128"/>
              </a:rPr>
              <a:t>の補足</a:t>
            </a:r>
            <a:endParaRPr lang="en-US" altLang="ja-JP" sz="1119" dirty="0">
              <a:latin typeface="BIZ UDPゴシック" panose="020B0400000000000000" pitchFamily="50" charset="-128"/>
              <a:ea typeface="BIZ UDPゴシック" panose="020B0400000000000000" pitchFamily="50" charset="-128"/>
            </a:endParaRPr>
          </a:p>
          <a:p>
            <a:pPr algn="ctr"/>
            <a:r>
              <a:rPr lang="en-US" altLang="ja-JP" sz="1119" dirty="0">
                <a:latin typeface="BIZ UDPゴシック" panose="020B0400000000000000" pitchFamily="50" charset="-128"/>
                <a:ea typeface="BIZ UDPゴシック" panose="020B0400000000000000" pitchFamily="50" charset="-128"/>
              </a:rPr>
              <a:t>(</a:t>
            </a:r>
            <a:r>
              <a:rPr lang="ja-JP" altLang="en-US" sz="1119" dirty="0">
                <a:latin typeface="BIZ UDPゴシック" panose="020B0400000000000000" pitchFamily="50" charset="-128"/>
                <a:ea typeface="BIZ UDPゴシック" panose="020B0400000000000000" pitchFamily="50" charset="-128"/>
              </a:rPr>
              <a:t>左エッジ走行時を例とした巻き戻し走行有無の比較</a:t>
            </a:r>
            <a:r>
              <a:rPr lang="en-US" altLang="ja-JP" sz="1119"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28" name="図 27">
            <a:extLst>
              <a:ext uri="{FF2B5EF4-FFF2-40B4-BE49-F238E27FC236}">
                <a16:creationId xmlns:a16="http://schemas.microsoft.com/office/drawing/2014/main" id="{98A81694-3200-0A19-F06F-C4C8D2AEBA79}"/>
              </a:ext>
            </a:extLst>
          </p:cNvPr>
          <p:cNvPicPr>
            <a:picLocks noChangeAspect="1"/>
          </p:cNvPicPr>
          <p:nvPr/>
        </p:nvPicPr>
        <p:blipFill>
          <a:blip r:embed="rId10"/>
          <a:stretch>
            <a:fillRect/>
          </a:stretch>
        </p:blipFill>
        <p:spPr>
          <a:xfrm>
            <a:off x="7281364" y="7100315"/>
            <a:ext cx="3204819" cy="2447879"/>
          </a:xfrm>
          <a:prstGeom prst="rect">
            <a:avLst/>
          </a:prstGeom>
        </p:spPr>
      </p:pic>
      <p:pic>
        <p:nvPicPr>
          <p:cNvPr id="5" name="図 4">
            <a:extLst>
              <a:ext uri="{FF2B5EF4-FFF2-40B4-BE49-F238E27FC236}">
                <a16:creationId xmlns:a16="http://schemas.microsoft.com/office/drawing/2014/main" id="{3DE5D95C-BD51-9B0D-80C5-717DE5D4D99A}"/>
              </a:ext>
            </a:extLst>
          </p:cNvPr>
          <p:cNvPicPr>
            <a:picLocks noChangeAspect="1"/>
          </p:cNvPicPr>
          <p:nvPr/>
        </p:nvPicPr>
        <p:blipFill>
          <a:blip r:embed="rId11"/>
          <a:stretch>
            <a:fillRect/>
          </a:stretch>
        </p:blipFill>
        <p:spPr>
          <a:xfrm>
            <a:off x="7539684" y="1217446"/>
            <a:ext cx="2978382" cy="5679181"/>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291143" y="842428"/>
            <a:ext cx="13855693" cy="457876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119" dirty="0">
                <a:latin typeface="UD デジタル 教科書体 NP" panose="02020400000000000000" pitchFamily="18" charset="-128"/>
                <a:ea typeface="UD デジタル 教科書体 NP" panose="02020400000000000000" pitchFamily="18" charset="-128"/>
              </a:rPr>
              <a:t>3</a:t>
            </a:r>
            <a:r>
              <a:rPr lang="ja-JP" altLang="en-US" sz="1119"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119" dirty="0">
                <a:latin typeface="UD デジタル 教科書体 NP" panose="02020400000000000000" pitchFamily="18" charset="-128"/>
                <a:ea typeface="UD デジタル 教科書体 NP" panose="02020400000000000000" pitchFamily="18" charset="-128"/>
              </a:rPr>
              <a:t>3</a:t>
            </a:r>
            <a:r>
              <a:rPr lang="ja-JP" altLang="en-US" sz="1119"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119" dirty="0">
                <a:latin typeface="UD デジタル 教科書体 NP" panose="02020400000000000000" pitchFamily="18" charset="-128"/>
                <a:ea typeface="UD デジタル 教科書体 NP" panose="02020400000000000000" pitchFamily="18" charset="-128"/>
              </a:rPr>
              <a:t>2.1</a:t>
            </a:r>
            <a:r>
              <a:rPr lang="ja-JP" altLang="en-US" sz="1119" dirty="0">
                <a:latin typeface="UD デジタル 教科書体 NP" panose="02020400000000000000" pitchFamily="18" charset="-128"/>
                <a:ea typeface="UD デジタル 教科書体 NP" panose="02020400000000000000" pitchFamily="18" charset="-128"/>
              </a:rPr>
              <a:t>に、パッケージ構成を図</a:t>
            </a:r>
            <a:r>
              <a:rPr lang="en-US" altLang="ja-JP" sz="1119" dirty="0">
                <a:latin typeface="UD デジタル 教科書体 NP" panose="02020400000000000000" pitchFamily="18" charset="-128"/>
                <a:ea typeface="UD デジタル 教科書体 NP" panose="02020400000000000000" pitchFamily="18" charset="-128"/>
              </a:rPr>
              <a:t>2.1</a:t>
            </a:r>
            <a:r>
              <a:rPr lang="ja-JP" altLang="en-US" sz="1119" dirty="0">
                <a:latin typeface="UD デジタル 教科書体 NP" panose="02020400000000000000" pitchFamily="18" charset="-128"/>
                <a:ea typeface="UD デジタル 教科書体 NP" panose="02020400000000000000" pitchFamily="18" charset="-128"/>
              </a:rPr>
              <a:t>に示した。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306" dirty="0">
              <a:latin typeface="UD デジタル 教科書体 NP" panose="02020400000000000000" pitchFamily="18" charset="-128"/>
              <a:ea typeface="UD デジタル 教科書体 NP" panose="02020400000000000000" pitchFamily="18" charset="-128"/>
            </a:endParaRPr>
          </a:p>
        </p:txBody>
      </p:sp>
      <p:cxnSp>
        <p:nvCxnSpPr>
          <p:cNvPr id="36" name="Google Shape;127;p4">
            <a:extLst>
              <a:ext uri="{FF2B5EF4-FFF2-40B4-BE49-F238E27FC236}">
                <a16:creationId xmlns:a16="http://schemas.microsoft.com/office/drawing/2014/main" id="{D0DA74E2-FF4B-0D84-3F4B-30EA187E5108}"/>
              </a:ext>
            </a:extLst>
          </p:cNvPr>
          <p:cNvCxnSpPr/>
          <p:nvPr/>
        </p:nvCxnSpPr>
        <p:spPr>
          <a:xfrm>
            <a:off x="151655" y="750473"/>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291142" y="3861719"/>
            <a:ext cx="13855693" cy="6242050"/>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12570" tIns="56284" rIns="112570" bIns="56284">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66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66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119" dirty="0">
                <a:latin typeface="UD デジタル 教科書体 NP" panose="02020400000000000000" pitchFamily="18" charset="-128"/>
                <a:ea typeface="UD デジタル 教科書体 NP" panose="02020400000000000000" pitchFamily="18" charset="-128"/>
              </a:rPr>
              <a:t>2.2</a:t>
            </a:r>
            <a:r>
              <a:rPr lang="ja-JP" altLang="en-US" sz="1119" dirty="0">
                <a:latin typeface="UD デジタル 教科書体 NP" panose="02020400000000000000" pitchFamily="18" charset="-128"/>
                <a:ea typeface="UD デジタル 教科書体 NP" panose="02020400000000000000" pitchFamily="18" charset="-128"/>
              </a:rPr>
              <a:t>にクラス</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構造を示した。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る</a:t>
            </a: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つの機能</a:t>
            </a:r>
            <a:r>
              <a:rPr lang="en-US" altLang="ja-JP" sz="1119" dirty="0">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119" dirty="0">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に紐</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づく。</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可能となる。</a:t>
            </a:r>
            <a:endParaRPr lang="en-US" altLang="ja-JP" sz="1119"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2296832" y="222074"/>
            <a:ext cx="1662609" cy="523614"/>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148899" y="255627"/>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en-US" altLang="ja-JP" sz="2612" b="1" dirty="0">
                <a:solidFill>
                  <a:srgbClr val="ED7D31"/>
                </a:solidFill>
                <a:latin typeface="+mj-ea"/>
                <a:ea typeface="+mj-ea"/>
              </a:rPr>
              <a:t>2. </a:t>
            </a:r>
            <a:r>
              <a:rPr lang="ja-JP" altLang="en-US" sz="2612" b="1" dirty="0">
                <a:solidFill>
                  <a:srgbClr val="ED7D31"/>
                </a:solidFill>
                <a:latin typeface="+mj-ea"/>
                <a:ea typeface="+mj-ea"/>
              </a:rPr>
              <a:t>構造モデル</a:t>
            </a:r>
            <a:endParaRPr sz="2612"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239123" y="231712"/>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mc:AlternateContent xmlns:mc="http://schemas.openxmlformats.org/markup-compatibility/2006">
        <mc:Choice xmlns:p14="http://schemas.microsoft.com/office/powerpoint/2010/main"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7887645" y="346305"/>
              <a:ext cx="336" cy="336"/>
            </p14:xfrm>
          </p:contentPart>
        </mc:Choice>
        <mc:Fallback>
          <p:pic>
            <p:nvPicPr>
              <p:cNvPr id="34" name="インク 33">
                <a:extLst>
                  <a:ext uri="{FF2B5EF4-FFF2-40B4-BE49-F238E27FC236}">
                    <a16:creationId xmlns:a16="http://schemas.microsoft.com/office/drawing/2014/main" id="{321A5132-5EE6-EA98-CEE4-BA5E11FBE6F5}"/>
                  </a:ext>
                </a:extLst>
              </p:cNvPr>
              <p:cNvPicPr/>
              <p:nvPr/>
            </p:nvPicPr>
            <p:blipFill>
              <a:blip r:embed="rId4"/>
              <a:stretch>
                <a:fillRect/>
              </a:stretch>
            </p:blipFill>
            <p:spPr>
              <a:xfrm>
                <a:off x="7881933" y="340593"/>
                <a:ext cx="11760" cy="11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527318" y="1788507"/>
              <a:ext cx="336" cy="336"/>
            </p14:xfrm>
          </p:contentPart>
        </mc:Choice>
        <mc:Fallback>
          <p:pic>
            <p:nvPicPr>
              <p:cNvPr id="35" name="インク 34">
                <a:extLst>
                  <a:ext uri="{FF2B5EF4-FFF2-40B4-BE49-F238E27FC236}">
                    <a16:creationId xmlns:a16="http://schemas.microsoft.com/office/drawing/2014/main" id="{553F4E8F-67A5-23F5-DDAF-47A374F2AD1B}"/>
                  </a:ext>
                </a:extLst>
              </p:cNvPr>
              <p:cNvPicPr/>
              <p:nvPr/>
            </p:nvPicPr>
            <p:blipFill>
              <a:blip r:embed="rId4"/>
              <a:stretch>
                <a:fillRect/>
              </a:stretch>
            </p:blipFill>
            <p:spPr>
              <a:xfrm>
                <a:off x="8521606" y="1782795"/>
                <a:ext cx="11760" cy="11760"/>
              </a:xfrm>
              <a:prstGeom prst="rect">
                <a:avLst/>
              </a:prstGeom>
            </p:spPr>
          </p:pic>
        </mc:Fallback>
      </mc:AlternateContent>
      <p:sp>
        <p:nvSpPr>
          <p:cNvPr id="21" name="テキスト ボックス 20">
            <a:extLst>
              <a:ext uri="{FF2B5EF4-FFF2-40B4-BE49-F238E27FC236}">
                <a16:creationId xmlns:a16="http://schemas.microsoft.com/office/drawing/2014/main" id="{90BAE9BB-7C52-5576-6160-6DA706F41897}"/>
              </a:ext>
            </a:extLst>
          </p:cNvPr>
          <p:cNvSpPr txBox="1"/>
          <p:nvPr/>
        </p:nvSpPr>
        <p:spPr>
          <a:xfrm>
            <a:off x="361741" y="5086952"/>
            <a:ext cx="277818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2.1 </a:t>
            </a:r>
            <a:r>
              <a:rPr lang="ja-JP" altLang="en-US" sz="1166" dirty="0">
                <a:latin typeface="BIZ UDPゴシック" panose="020B0400000000000000" pitchFamily="50" charset="-128"/>
                <a:ea typeface="BIZ UDPゴシック" panose="020B0400000000000000" pitchFamily="50" charset="-128"/>
              </a:rPr>
              <a:t>パッケージ構造</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パッケージ図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6962095" y="1663983"/>
            <a:ext cx="1851107"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表</a:t>
            </a:r>
            <a:r>
              <a:rPr lang="en-US" altLang="ja-JP" sz="1166" dirty="0">
                <a:latin typeface="BIZ UDPゴシック" panose="020B0400000000000000" pitchFamily="50" charset="-128"/>
                <a:ea typeface="BIZ UDPゴシック" panose="020B0400000000000000" pitchFamily="50" charset="-128"/>
              </a:rPr>
              <a:t>2.1 </a:t>
            </a:r>
            <a:r>
              <a:rPr lang="ja-JP" altLang="en-US" sz="1166" dirty="0">
                <a:latin typeface="BIZ UDPゴシック" panose="020B0400000000000000" pitchFamily="50" charset="-128"/>
                <a:ea typeface="BIZ UDPゴシック" panose="020B0400000000000000" pitchFamily="50" charset="-128"/>
              </a:rPr>
              <a:t>パッケージの役割</a:t>
            </a:r>
            <a:endParaRPr lang="ja-JP" altLang="en-US" sz="1119"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7938918" y="9857182"/>
            <a:ext cx="2149270"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2.2 </a:t>
            </a:r>
            <a:r>
              <a:rPr lang="ja-JP" altLang="en-US" sz="1166" dirty="0">
                <a:latin typeface="BIZ UDPゴシック" panose="020B0400000000000000" pitchFamily="50" charset="-128"/>
                <a:ea typeface="BIZ UDPゴシック" panose="020B0400000000000000" pitchFamily="50" charset="-128"/>
              </a:rPr>
              <a:t>クラス構造</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クラス図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00D5CDA0-1413-BD5C-0E1D-62BA8EF608F9}"/>
              </a:ext>
            </a:extLst>
          </p:cNvPr>
          <p:cNvPicPr>
            <a:picLocks noChangeAspect="1"/>
          </p:cNvPicPr>
          <p:nvPr/>
        </p:nvPicPr>
        <p:blipFill>
          <a:blip r:embed="rId6"/>
          <a:stretch>
            <a:fillRect/>
          </a:stretch>
        </p:blipFill>
        <p:spPr>
          <a:xfrm>
            <a:off x="337098" y="1796751"/>
            <a:ext cx="2672953" cy="3345162"/>
          </a:xfrm>
          <a:prstGeom prst="rect">
            <a:avLst/>
          </a:prstGeom>
        </p:spPr>
      </p:pic>
      <p:pic>
        <p:nvPicPr>
          <p:cNvPr id="3" name="図 2">
            <a:extLst>
              <a:ext uri="{FF2B5EF4-FFF2-40B4-BE49-F238E27FC236}">
                <a16:creationId xmlns:a16="http://schemas.microsoft.com/office/drawing/2014/main" id="{7C5C145F-2B7B-EBAF-4636-51B01E88898C}"/>
              </a:ext>
            </a:extLst>
          </p:cNvPr>
          <p:cNvPicPr>
            <a:picLocks noChangeAspect="1"/>
          </p:cNvPicPr>
          <p:nvPr/>
        </p:nvPicPr>
        <p:blipFill>
          <a:blip r:embed="rId7"/>
          <a:stretch>
            <a:fillRect/>
          </a:stretch>
        </p:blipFill>
        <p:spPr>
          <a:xfrm>
            <a:off x="3506051" y="3887057"/>
            <a:ext cx="10557069" cy="6033903"/>
          </a:xfrm>
          <a:prstGeom prst="rect">
            <a:avLst/>
          </a:prstGeom>
        </p:spPr>
      </p:pic>
      <p:pic>
        <p:nvPicPr>
          <p:cNvPr id="5" name="図 4">
            <a:extLst>
              <a:ext uri="{FF2B5EF4-FFF2-40B4-BE49-F238E27FC236}">
                <a16:creationId xmlns:a16="http://schemas.microsoft.com/office/drawing/2014/main" id="{5BD51FAE-3B29-B532-028B-69169718436B}"/>
              </a:ext>
            </a:extLst>
          </p:cNvPr>
          <p:cNvPicPr>
            <a:picLocks noChangeAspect="1"/>
          </p:cNvPicPr>
          <p:nvPr/>
        </p:nvPicPr>
        <p:blipFill>
          <a:blip r:embed="rId8"/>
          <a:stretch>
            <a:fillRect/>
          </a:stretch>
        </p:blipFill>
        <p:spPr>
          <a:xfrm>
            <a:off x="3010051" y="1917472"/>
            <a:ext cx="11095583" cy="1824604"/>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8ADF6-014F-58E5-4075-572EF1D36F3A}"/>
            </a:ext>
          </a:extLst>
        </p:cNvPr>
        <p:cNvGrpSpPr/>
        <p:nvPr/>
      </p:nvGrpSpPr>
      <p:grpSpPr>
        <a:xfrm>
          <a:off x="0" y="0"/>
          <a:ext cx="0" cy="0"/>
          <a:chOff x="0" y="0"/>
          <a:chExt cx="0" cy="0"/>
        </a:xfrm>
      </p:grpSpPr>
      <p:cxnSp>
        <p:nvCxnSpPr>
          <p:cNvPr id="29" name="Google Shape;127;p4">
            <a:extLst>
              <a:ext uri="{FF2B5EF4-FFF2-40B4-BE49-F238E27FC236}">
                <a16:creationId xmlns:a16="http://schemas.microsoft.com/office/drawing/2014/main" id="{0281DDCD-866D-18BD-FF23-09206D2E93AC}"/>
              </a:ext>
            </a:extLst>
          </p:cNvPr>
          <p:cNvCxnSpPr/>
          <p:nvPr/>
        </p:nvCxnSpPr>
        <p:spPr>
          <a:xfrm>
            <a:off x="148903" y="747880"/>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5" name="Rectangle 3">
            <a:extLst>
              <a:ext uri="{FF2B5EF4-FFF2-40B4-BE49-F238E27FC236}">
                <a16:creationId xmlns:a16="http://schemas.microsoft.com/office/drawing/2014/main" id="{2860FBD7-2372-1A3A-40B6-7C54A8C63D7A}"/>
              </a:ext>
            </a:extLst>
          </p:cNvPr>
          <p:cNvSpPr>
            <a:spLocks noChangeArrowheads="1"/>
          </p:cNvSpPr>
          <p:nvPr/>
        </p:nvSpPr>
        <p:spPr bwMode="auto">
          <a:xfrm>
            <a:off x="289751" y="838929"/>
            <a:ext cx="13819325" cy="92837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0"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660" dirty="0">
                <a:solidFill>
                  <a:srgbClr val="FF0000"/>
                </a:solidFill>
                <a:latin typeface="UD デジタル 教科書体 NP" panose="02020400000000000000" pitchFamily="18" charset="-128"/>
                <a:ea typeface="UD デジタル 教科書体 NP" panose="02020400000000000000" pitchFamily="18" charset="-128"/>
              </a:rPr>
              <a:t>振舞い</a:t>
            </a:r>
            <a:endParaRPr lang="en-US" altLang="ja-JP" sz="166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ダブルループにおける各クラスの振舞いについて、図</a:t>
            </a:r>
            <a:r>
              <a:rPr lang="en-US" altLang="ja-JP" sz="1306" dirty="0">
                <a:latin typeface="UD デジタル 教科書体 NP" panose="02020400000000000000" pitchFamily="18" charset="-128"/>
                <a:ea typeface="UD デジタル 教科書体 NP" panose="02020400000000000000" pitchFamily="18" charset="-128"/>
              </a:rPr>
              <a:t>3.1</a:t>
            </a: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a:t>
            </a:r>
            <a:r>
              <a:rPr lang="en-US" altLang="ja-JP" sz="1306" dirty="0">
                <a:latin typeface="UD デジタル 教科書体 NP" panose="02020400000000000000" pitchFamily="18" charset="-128"/>
                <a:ea typeface="UD デジタル 教科書体 NP" panose="02020400000000000000" pitchFamily="18" charset="-128"/>
              </a:rPr>
              <a:t>3.10</a:t>
            </a:r>
            <a:r>
              <a:rPr lang="ja-JP" altLang="en-US" sz="1306" dirty="0">
                <a:latin typeface="UD デジタル 教科書体 NP" panose="02020400000000000000" pitchFamily="18" charset="-128"/>
                <a:ea typeface="UD デジタル 教科書体 NP" panose="02020400000000000000" pitchFamily="18" charset="-128"/>
              </a:rPr>
              <a:t>に示した。</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その際、バーチャル運転手の振舞いを図</a:t>
            </a:r>
            <a:r>
              <a:rPr lang="en-US" altLang="ja-JP" sz="1306" dirty="0">
                <a:latin typeface="UD デジタル 教科書体 NP" panose="02020400000000000000" pitchFamily="18" charset="-128"/>
                <a:ea typeface="UD デジタル 教科書体 NP" panose="02020400000000000000" pitchFamily="18" charset="-128"/>
              </a:rPr>
              <a:t>3.1</a:t>
            </a:r>
            <a:r>
              <a:rPr lang="ja-JP" altLang="en-US" sz="1306" dirty="0">
                <a:latin typeface="UD デジタル 教科書体 NP" panose="02020400000000000000" pitchFamily="18" charset="-128"/>
                <a:ea typeface="UD デジタル 教科書体 NP" panose="02020400000000000000" pitchFamily="18" charset="-128"/>
              </a:rPr>
              <a:t>～</a:t>
            </a:r>
            <a:r>
              <a:rPr lang="en-US" altLang="ja-JP" sz="1306" dirty="0">
                <a:latin typeface="UD デジタル 教科書体 NP" panose="02020400000000000000" pitchFamily="18" charset="-128"/>
                <a:ea typeface="UD デジタル 教科書体 NP" panose="02020400000000000000" pitchFamily="18" charset="-128"/>
              </a:rPr>
              <a:t>3.5</a:t>
            </a:r>
            <a:r>
              <a:rPr lang="ja-JP" altLang="en-US" sz="1306" dirty="0">
                <a:latin typeface="UD デジタル 教科書体 NP" panose="02020400000000000000" pitchFamily="18" charset="-128"/>
                <a:ea typeface="UD デジタル 教科書体 NP" panose="02020400000000000000" pitchFamily="18" charset="-128"/>
              </a:rPr>
              <a:t>に、走</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行システムの振舞いを図</a:t>
            </a:r>
            <a:r>
              <a:rPr lang="en-US" altLang="ja-JP" sz="1306" dirty="0">
                <a:latin typeface="UD デジタル 教科書体 NP" panose="02020400000000000000" pitchFamily="18" charset="-128"/>
                <a:ea typeface="UD デジタル 教科書体 NP" panose="02020400000000000000" pitchFamily="18" charset="-128"/>
              </a:rPr>
              <a:t>3.6</a:t>
            </a:r>
            <a:r>
              <a:rPr lang="ja-JP" altLang="en-US" sz="1306" dirty="0">
                <a:latin typeface="UD デジタル 教科書体 NP" panose="02020400000000000000" pitchFamily="18" charset="-128"/>
                <a:ea typeface="UD デジタル 教科書体 NP" panose="02020400000000000000" pitchFamily="18" charset="-128"/>
              </a:rPr>
              <a:t>～</a:t>
            </a:r>
            <a:r>
              <a:rPr lang="en-US" altLang="ja-JP" sz="1306" dirty="0">
                <a:latin typeface="UD デジタル 教科書体 NP" panose="02020400000000000000" pitchFamily="18" charset="-128"/>
                <a:ea typeface="UD デジタル 教科書体 NP" panose="02020400000000000000" pitchFamily="18" charset="-128"/>
              </a:rPr>
              <a:t>3.10</a:t>
            </a:r>
            <a:r>
              <a:rPr lang="ja-JP" altLang="en-US" sz="1306" dirty="0">
                <a:latin typeface="UD デジタル 教科書体 NP" panose="02020400000000000000" pitchFamily="18" charset="-128"/>
                <a:ea typeface="UD デジタル 教科書体 NP" panose="02020400000000000000" pitchFamily="18" charset="-128"/>
              </a:rPr>
              <a:t>に分割して整理した。</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また、各図には</a:t>
            </a:r>
            <a:r>
              <a:rPr lang="en-US" altLang="ja-JP" sz="1306" dirty="0">
                <a:latin typeface="UD デジタル 教科書体 NP" panose="02020400000000000000" pitchFamily="18" charset="-128"/>
                <a:ea typeface="UD デジタル 教科書体 NP" panose="02020400000000000000" pitchFamily="18" charset="-128"/>
              </a:rPr>
              <a:t>ID</a:t>
            </a:r>
            <a:r>
              <a:rPr lang="ja-JP" altLang="en-US" sz="1306" dirty="0">
                <a:latin typeface="UD デジタル 教科書体 NP" panose="02020400000000000000" pitchFamily="18" charset="-128"/>
                <a:ea typeface="UD デジタル 教科書体 NP" panose="02020400000000000000" pitchFamily="18" charset="-128"/>
              </a:rPr>
              <a:t>を採番しており、参照を表現する際は</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306" dirty="0">
                <a:latin typeface="UD デジタル 教科書体 NP" panose="02020400000000000000" pitchFamily="18" charset="-128"/>
                <a:ea typeface="UD デジタル 教科書体 NP" panose="02020400000000000000" pitchFamily="18" charset="-128"/>
              </a:rPr>
              <a:t>ID</a:t>
            </a:r>
            <a:r>
              <a:rPr lang="ja-JP" altLang="en-US" sz="1306" dirty="0">
                <a:latin typeface="UD デジタル 教科書体 NP" panose="02020400000000000000" pitchFamily="18" charset="-128"/>
                <a:ea typeface="UD デジタル 教科書体 NP" panose="02020400000000000000" pitchFamily="18" charset="-128"/>
              </a:rPr>
              <a:t>を利用することとする。</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ja-JP" altLang="en-US" sz="1660" dirty="0">
              <a:solidFill>
                <a:srgbClr val="FF0000"/>
              </a:solidFill>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7A2AD200-08A3-A888-0DE4-F425B4FA05DC}"/>
              </a:ext>
            </a:extLst>
          </p:cNvPr>
          <p:cNvPicPr>
            <a:picLocks noChangeAspect="1"/>
          </p:cNvPicPr>
          <p:nvPr/>
        </p:nvPicPr>
        <p:blipFill>
          <a:blip r:embed="rId2"/>
          <a:stretch>
            <a:fillRect/>
          </a:stretch>
        </p:blipFill>
        <p:spPr>
          <a:xfrm>
            <a:off x="12296832" y="222074"/>
            <a:ext cx="1662609" cy="523614"/>
          </a:xfrm>
          <a:prstGeom prst="rect">
            <a:avLst/>
          </a:prstGeom>
        </p:spPr>
      </p:pic>
      <p:sp>
        <p:nvSpPr>
          <p:cNvPr id="25" name="Google Shape;92;p3">
            <a:extLst>
              <a:ext uri="{FF2B5EF4-FFF2-40B4-BE49-F238E27FC236}">
                <a16:creationId xmlns:a16="http://schemas.microsoft.com/office/drawing/2014/main" id="{7E54B5DE-D11D-7B89-2E2A-D130C4C5C793}"/>
              </a:ext>
            </a:extLst>
          </p:cNvPr>
          <p:cNvSpPr txBox="1">
            <a:spLocks noGrp="1"/>
          </p:cNvSpPr>
          <p:nvPr/>
        </p:nvSpPr>
        <p:spPr>
          <a:xfrm>
            <a:off x="148899" y="255627"/>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en-US" altLang="ja-JP" sz="2612" b="1" dirty="0">
                <a:solidFill>
                  <a:srgbClr val="ED7D31"/>
                </a:solidFill>
                <a:latin typeface="+mj-ea"/>
                <a:ea typeface="+mj-ea"/>
              </a:rPr>
              <a:t>3. </a:t>
            </a:r>
            <a:r>
              <a:rPr lang="ja-JP" altLang="en-US" sz="2612" b="1" dirty="0">
                <a:solidFill>
                  <a:srgbClr val="ED7D31"/>
                </a:solidFill>
                <a:latin typeface="+mj-ea"/>
                <a:ea typeface="+mj-ea"/>
              </a:rPr>
              <a:t>振舞いモデル</a:t>
            </a:r>
            <a:endParaRPr sz="2612"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BB36E88E-B2DD-EA72-65D5-30E4A9B9BCD8}"/>
              </a:ext>
            </a:extLst>
          </p:cNvPr>
          <p:cNvSpPr/>
          <p:nvPr/>
        </p:nvSpPr>
        <p:spPr>
          <a:xfrm>
            <a:off x="7239123" y="231712"/>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mc:AlternateContent xmlns:mc="http://schemas.openxmlformats.org/markup-compatibility/2006">
        <mc:Choice xmlns:p14="http://schemas.microsoft.com/office/powerpoint/2010/main" Requires="p14">
          <p:contentPart p14:bwMode="auto" r:id="rId3">
            <p14:nvContentPartPr>
              <p14:cNvPr id="27" name="インク 26">
                <a:extLst>
                  <a:ext uri="{FF2B5EF4-FFF2-40B4-BE49-F238E27FC236}">
                    <a16:creationId xmlns:a16="http://schemas.microsoft.com/office/drawing/2014/main" id="{A512B69F-2CED-1884-DCD9-C760C7AD0CF4}"/>
                  </a:ext>
                </a:extLst>
              </p14:cNvPr>
              <p14:cNvContentPartPr/>
              <p14:nvPr/>
            </p14:nvContentPartPr>
            <p14:xfrm>
              <a:off x="7887645" y="346305"/>
              <a:ext cx="336" cy="336"/>
            </p14:xfrm>
          </p:contentPart>
        </mc:Choice>
        <mc:Fallback>
          <p:pic>
            <p:nvPicPr>
              <p:cNvPr id="27" name="インク 26">
                <a:extLst>
                  <a:ext uri="{FF2B5EF4-FFF2-40B4-BE49-F238E27FC236}">
                    <a16:creationId xmlns:a16="http://schemas.microsoft.com/office/drawing/2014/main" id="{A512B69F-2CED-1884-DCD9-C760C7AD0CF4}"/>
                  </a:ext>
                </a:extLst>
              </p:cNvPr>
              <p:cNvPicPr/>
              <p:nvPr/>
            </p:nvPicPr>
            <p:blipFill>
              <a:blip r:embed="rId4"/>
              <a:stretch>
                <a:fillRect/>
              </a:stretch>
            </p:blipFill>
            <p:spPr>
              <a:xfrm>
                <a:off x="7881933" y="340593"/>
                <a:ext cx="11760" cy="11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8" name="インク 27">
                <a:extLst>
                  <a:ext uri="{FF2B5EF4-FFF2-40B4-BE49-F238E27FC236}">
                    <a16:creationId xmlns:a16="http://schemas.microsoft.com/office/drawing/2014/main" id="{2E827A88-350F-BF8F-E83C-4EC8A5EB7EE2}"/>
                  </a:ext>
                </a:extLst>
              </p14:cNvPr>
              <p14:cNvContentPartPr/>
              <p14:nvPr/>
            </p14:nvContentPartPr>
            <p14:xfrm>
              <a:off x="8527318" y="1788507"/>
              <a:ext cx="336" cy="336"/>
            </p14:xfrm>
          </p:contentPart>
        </mc:Choice>
        <mc:Fallback>
          <p:pic>
            <p:nvPicPr>
              <p:cNvPr id="28" name="インク 27">
                <a:extLst>
                  <a:ext uri="{FF2B5EF4-FFF2-40B4-BE49-F238E27FC236}">
                    <a16:creationId xmlns:a16="http://schemas.microsoft.com/office/drawing/2014/main" id="{2E827A88-350F-BF8F-E83C-4EC8A5EB7EE2}"/>
                  </a:ext>
                </a:extLst>
              </p:cNvPr>
              <p:cNvPicPr/>
              <p:nvPr/>
            </p:nvPicPr>
            <p:blipFill>
              <a:blip r:embed="rId4"/>
              <a:stretch>
                <a:fillRect/>
              </a:stretch>
            </p:blipFill>
            <p:spPr>
              <a:xfrm>
                <a:off x="8521606" y="1782795"/>
                <a:ext cx="11760" cy="11760"/>
              </a:xfrm>
              <a:prstGeom prst="rect">
                <a:avLst/>
              </a:prstGeom>
            </p:spPr>
          </p:pic>
        </mc:Fallback>
      </mc:AlternateContent>
      <p:pic>
        <p:nvPicPr>
          <p:cNvPr id="11" name="図 10">
            <a:extLst>
              <a:ext uri="{FF2B5EF4-FFF2-40B4-BE49-F238E27FC236}">
                <a16:creationId xmlns:a16="http://schemas.microsoft.com/office/drawing/2014/main" id="{8C358B77-E317-4478-7AC5-F2AB58BD099F}"/>
              </a:ext>
            </a:extLst>
          </p:cNvPr>
          <p:cNvPicPr>
            <a:picLocks noChangeAspect="1"/>
          </p:cNvPicPr>
          <p:nvPr/>
        </p:nvPicPr>
        <p:blipFill>
          <a:blip r:embed="rId6"/>
          <a:stretch>
            <a:fillRect/>
          </a:stretch>
        </p:blipFill>
        <p:spPr>
          <a:xfrm>
            <a:off x="332003" y="2357337"/>
            <a:ext cx="4271060" cy="2526543"/>
          </a:xfrm>
          <a:prstGeom prst="rect">
            <a:avLst/>
          </a:prstGeom>
        </p:spPr>
      </p:pic>
      <p:pic>
        <p:nvPicPr>
          <p:cNvPr id="15" name="図 14">
            <a:extLst>
              <a:ext uri="{FF2B5EF4-FFF2-40B4-BE49-F238E27FC236}">
                <a16:creationId xmlns:a16="http://schemas.microsoft.com/office/drawing/2014/main" id="{02F8CEED-22ED-C1D2-FE68-BB4CE3BFA485}"/>
              </a:ext>
            </a:extLst>
          </p:cNvPr>
          <p:cNvPicPr>
            <a:picLocks noChangeAspect="1"/>
          </p:cNvPicPr>
          <p:nvPr/>
        </p:nvPicPr>
        <p:blipFill>
          <a:blip r:embed="rId7"/>
          <a:stretch>
            <a:fillRect/>
          </a:stretch>
        </p:blipFill>
        <p:spPr>
          <a:xfrm>
            <a:off x="4647850" y="878093"/>
            <a:ext cx="3787909" cy="1315954"/>
          </a:xfrm>
          <a:prstGeom prst="rect">
            <a:avLst/>
          </a:prstGeom>
        </p:spPr>
      </p:pic>
      <p:pic>
        <p:nvPicPr>
          <p:cNvPr id="18" name="図 17">
            <a:extLst>
              <a:ext uri="{FF2B5EF4-FFF2-40B4-BE49-F238E27FC236}">
                <a16:creationId xmlns:a16="http://schemas.microsoft.com/office/drawing/2014/main" id="{0FCC7F1C-6399-CAC5-3ECE-D14465401AC0}"/>
              </a:ext>
            </a:extLst>
          </p:cNvPr>
          <p:cNvPicPr>
            <a:picLocks noChangeAspect="1"/>
          </p:cNvPicPr>
          <p:nvPr/>
        </p:nvPicPr>
        <p:blipFill>
          <a:blip r:embed="rId8"/>
          <a:stretch>
            <a:fillRect/>
          </a:stretch>
        </p:blipFill>
        <p:spPr>
          <a:xfrm>
            <a:off x="364509" y="5220167"/>
            <a:ext cx="5895290" cy="4701065"/>
          </a:xfrm>
          <a:prstGeom prst="rect">
            <a:avLst/>
          </a:prstGeom>
        </p:spPr>
      </p:pic>
      <p:pic>
        <p:nvPicPr>
          <p:cNvPr id="20" name="図 19">
            <a:extLst>
              <a:ext uri="{FF2B5EF4-FFF2-40B4-BE49-F238E27FC236}">
                <a16:creationId xmlns:a16="http://schemas.microsoft.com/office/drawing/2014/main" id="{BD42A0AA-8B7D-8A9A-989B-DC0936F0F79B}"/>
              </a:ext>
            </a:extLst>
          </p:cNvPr>
          <p:cNvPicPr>
            <a:picLocks noChangeAspect="1"/>
          </p:cNvPicPr>
          <p:nvPr/>
        </p:nvPicPr>
        <p:blipFill>
          <a:blip r:embed="rId9"/>
          <a:stretch>
            <a:fillRect/>
          </a:stretch>
        </p:blipFill>
        <p:spPr>
          <a:xfrm>
            <a:off x="8440563" y="878096"/>
            <a:ext cx="5630764" cy="2493103"/>
          </a:xfrm>
          <a:prstGeom prst="rect">
            <a:avLst/>
          </a:prstGeom>
        </p:spPr>
      </p:pic>
      <p:pic>
        <p:nvPicPr>
          <p:cNvPr id="22" name="図 21">
            <a:extLst>
              <a:ext uri="{FF2B5EF4-FFF2-40B4-BE49-F238E27FC236}">
                <a16:creationId xmlns:a16="http://schemas.microsoft.com/office/drawing/2014/main" id="{00A50BCE-C302-B896-64E7-8816CBF0CF86}"/>
              </a:ext>
            </a:extLst>
          </p:cNvPr>
          <p:cNvPicPr>
            <a:picLocks noChangeAspect="1"/>
          </p:cNvPicPr>
          <p:nvPr/>
        </p:nvPicPr>
        <p:blipFill>
          <a:blip r:embed="rId10"/>
          <a:stretch>
            <a:fillRect/>
          </a:stretch>
        </p:blipFill>
        <p:spPr>
          <a:xfrm>
            <a:off x="4614909" y="2357333"/>
            <a:ext cx="3825654" cy="2648096"/>
          </a:xfrm>
          <a:prstGeom prst="rect">
            <a:avLst/>
          </a:prstGeom>
        </p:spPr>
      </p:pic>
      <p:pic>
        <p:nvPicPr>
          <p:cNvPr id="30" name="図 29">
            <a:extLst>
              <a:ext uri="{FF2B5EF4-FFF2-40B4-BE49-F238E27FC236}">
                <a16:creationId xmlns:a16="http://schemas.microsoft.com/office/drawing/2014/main" id="{E914D7AD-B9BE-FA88-2199-5DB136112253}"/>
              </a:ext>
            </a:extLst>
          </p:cNvPr>
          <p:cNvPicPr>
            <a:picLocks noChangeAspect="1"/>
          </p:cNvPicPr>
          <p:nvPr/>
        </p:nvPicPr>
        <p:blipFill>
          <a:blip r:embed="rId11"/>
          <a:stretch>
            <a:fillRect/>
          </a:stretch>
        </p:blipFill>
        <p:spPr>
          <a:xfrm>
            <a:off x="8466545" y="3535736"/>
            <a:ext cx="5578807" cy="1703746"/>
          </a:xfrm>
          <a:prstGeom prst="rect">
            <a:avLst/>
          </a:prstGeom>
        </p:spPr>
      </p:pic>
      <p:pic>
        <p:nvPicPr>
          <p:cNvPr id="32" name="図 31">
            <a:extLst>
              <a:ext uri="{FF2B5EF4-FFF2-40B4-BE49-F238E27FC236}">
                <a16:creationId xmlns:a16="http://schemas.microsoft.com/office/drawing/2014/main" id="{F0144B4A-823E-A7E2-C728-73B89E44A89B}"/>
              </a:ext>
            </a:extLst>
          </p:cNvPr>
          <p:cNvPicPr>
            <a:picLocks noChangeAspect="1"/>
          </p:cNvPicPr>
          <p:nvPr/>
        </p:nvPicPr>
        <p:blipFill>
          <a:blip r:embed="rId12"/>
          <a:stretch>
            <a:fillRect/>
          </a:stretch>
        </p:blipFill>
        <p:spPr>
          <a:xfrm>
            <a:off x="6324882" y="5251331"/>
            <a:ext cx="3214267" cy="933401"/>
          </a:xfrm>
          <a:prstGeom prst="rect">
            <a:avLst/>
          </a:prstGeom>
        </p:spPr>
      </p:pic>
      <p:pic>
        <p:nvPicPr>
          <p:cNvPr id="35" name="図 34">
            <a:extLst>
              <a:ext uri="{FF2B5EF4-FFF2-40B4-BE49-F238E27FC236}">
                <a16:creationId xmlns:a16="http://schemas.microsoft.com/office/drawing/2014/main" id="{F2B2CD74-2069-BF8F-50E5-FB9C303D0892}"/>
              </a:ext>
            </a:extLst>
          </p:cNvPr>
          <p:cNvPicPr>
            <a:picLocks noChangeAspect="1"/>
          </p:cNvPicPr>
          <p:nvPr/>
        </p:nvPicPr>
        <p:blipFill>
          <a:blip r:embed="rId13"/>
          <a:stretch>
            <a:fillRect/>
          </a:stretch>
        </p:blipFill>
        <p:spPr>
          <a:xfrm>
            <a:off x="6345167" y="6346234"/>
            <a:ext cx="3193978" cy="991654"/>
          </a:xfrm>
          <a:prstGeom prst="rect">
            <a:avLst/>
          </a:prstGeom>
        </p:spPr>
      </p:pic>
      <p:pic>
        <p:nvPicPr>
          <p:cNvPr id="37" name="図 36">
            <a:extLst>
              <a:ext uri="{FF2B5EF4-FFF2-40B4-BE49-F238E27FC236}">
                <a16:creationId xmlns:a16="http://schemas.microsoft.com/office/drawing/2014/main" id="{024C71F1-36A4-491C-B22C-A13542B2CE1C}"/>
              </a:ext>
            </a:extLst>
          </p:cNvPr>
          <p:cNvPicPr>
            <a:picLocks noChangeAspect="1"/>
          </p:cNvPicPr>
          <p:nvPr/>
        </p:nvPicPr>
        <p:blipFill>
          <a:blip r:embed="rId14"/>
          <a:stretch>
            <a:fillRect/>
          </a:stretch>
        </p:blipFill>
        <p:spPr>
          <a:xfrm>
            <a:off x="6372228" y="7515146"/>
            <a:ext cx="3198311" cy="1165918"/>
          </a:xfrm>
          <a:prstGeom prst="rect">
            <a:avLst/>
          </a:prstGeom>
        </p:spPr>
      </p:pic>
      <p:pic>
        <p:nvPicPr>
          <p:cNvPr id="39" name="図 38">
            <a:extLst>
              <a:ext uri="{FF2B5EF4-FFF2-40B4-BE49-F238E27FC236}">
                <a16:creationId xmlns:a16="http://schemas.microsoft.com/office/drawing/2014/main" id="{B21EAD18-B84A-48F4-D84F-23736484BC97}"/>
              </a:ext>
            </a:extLst>
          </p:cNvPr>
          <p:cNvPicPr>
            <a:picLocks noChangeAspect="1"/>
          </p:cNvPicPr>
          <p:nvPr/>
        </p:nvPicPr>
        <p:blipFill>
          <a:blip r:embed="rId15"/>
          <a:stretch>
            <a:fillRect/>
          </a:stretch>
        </p:blipFill>
        <p:spPr>
          <a:xfrm>
            <a:off x="6544050" y="8858440"/>
            <a:ext cx="2927813" cy="1081498"/>
          </a:xfrm>
          <a:prstGeom prst="rect">
            <a:avLst/>
          </a:prstGeom>
        </p:spPr>
      </p:pic>
      <p:sp>
        <p:nvSpPr>
          <p:cNvPr id="40" name="テキスト ボックス 39">
            <a:extLst>
              <a:ext uri="{FF2B5EF4-FFF2-40B4-BE49-F238E27FC236}">
                <a16:creationId xmlns:a16="http://schemas.microsoft.com/office/drawing/2014/main" id="{5673586F-111A-1A01-0004-1D600A0A8CAA}"/>
              </a:ext>
            </a:extLst>
          </p:cNvPr>
          <p:cNvSpPr txBox="1"/>
          <p:nvPr/>
        </p:nvSpPr>
        <p:spPr>
          <a:xfrm>
            <a:off x="880132" y="4837345"/>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3.1</a:t>
            </a:r>
            <a:r>
              <a:rPr lang="ja-JP" altLang="en-US" sz="1166" dirty="0">
                <a:latin typeface="BIZ UDPゴシック" panose="020B0400000000000000" pitchFamily="50" charset="-128"/>
                <a:ea typeface="BIZ UDPゴシック" panose="020B0400000000000000" pitchFamily="50" charset="-128"/>
              </a:rPr>
              <a:t> マップ記憶アクションの振舞い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7A5E3AE3-90E4-4276-CC4B-9BAAE61B9F3C}"/>
              </a:ext>
            </a:extLst>
          </p:cNvPr>
          <p:cNvSpPr txBox="1"/>
          <p:nvPr/>
        </p:nvSpPr>
        <p:spPr>
          <a:xfrm>
            <a:off x="4859051" y="2124647"/>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3.2</a:t>
            </a:r>
            <a:r>
              <a:rPr lang="ja-JP" altLang="en-US" sz="1166" dirty="0">
                <a:latin typeface="BIZ UDPゴシック" panose="020B0400000000000000" pitchFamily="50" charset="-128"/>
                <a:ea typeface="BIZ UDPゴシック" panose="020B0400000000000000" pitchFamily="50" charset="-128"/>
              </a:rPr>
              <a:t> 進路決定アクションの振舞い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3" name="テキスト ボックス 42">
            <a:extLst>
              <a:ext uri="{FF2B5EF4-FFF2-40B4-BE49-F238E27FC236}">
                <a16:creationId xmlns:a16="http://schemas.microsoft.com/office/drawing/2014/main" id="{631C7962-2016-5012-C4E4-AEC6356AA621}"/>
              </a:ext>
            </a:extLst>
          </p:cNvPr>
          <p:cNvSpPr txBox="1"/>
          <p:nvPr/>
        </p:nvSpPr>
        <p:spPr>
          <a:xfrm>
            <a:off x="1215690" y="9855871"/>
            <a:ext cx="5044110"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3.3</a:t>
            </a:r>
            <a:r>
              <a:rPr lang="ja-JP" altLang="en-US" sz="1166" dirty="0">
                <a:latin typeface="BIZ UDPゴシック" panose="020B0400000000000000" pitchFamily="50" charset="-128"/>
                <a:ea typeface="BIZ UDPゴシック" panose="020B0400000000000000" pitchFamily="50" charset="-128"/>
              </a:rPr>
              <a:t> 走行アクションの振舞い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ライントレース走行</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1641199A-4173-5A4A-2E44-A71963B4C8A5}"/>
              </a:ext>
            </a:extLst>
          </p:cNvPr>
          <p:cNvSpPr txBox="1"/>
          <p:nvPr/>
        </p:nvSpPr>
        <p:spPr>
          <a:xfrm>
            <a:off x="9080721" y="3320379"/>
            <a:ext cx="4622995"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3.4</a:t>
            </a:r>
            <a:r>
              <a:rPr lang="ja-JP" altLang="en-US" sz="1166" dirty="0">
                <a:latin typeface="BIZ UDPゴシック" panose="020B0400000000000000" pitchFamily="50" charset="-128"/>
                <a:ea typeface="BIZ UDPゴシック" panose="020B0400000000000000" pitchFamily="50" charset="-128"/>
              </a:rPr>
              <a:t> マップ記憶アクションの振舞い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巻き戻し走行</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6" name="テキスト ボックス 45">
            <a:extLst>
              <a:ext uri="{FF2B5EF4-FFF2-40B4-BE49-F238E27FC236}">
                <a16:creationId xmlns:a16="http://schemas.microsoft.com/office/drawing/2014/main" id="{1BE1A9E3-E1EE-609F-4325-E3E794EB0EDC}"/>
              </a:ext>
            </a:extLst>
          </p:cNvPr>
          <p:cNvSpPr txBox="1"/>
          <p:nvPr/>
        </p:nvSpPr>
        <p:spPr>
          <a:xfrm>
            <a:off x="4792401" y="4954612"/>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3.5</a:t>
            </a:r>
            <a:r>
              <a:rPr lang="ja-JP" altLang="en-US" sz="1166" dirty="0">
                <a:latin typeface="BIZ UDPゴシック" panose="020B0400000000000000" pitchFamily="50" charset="-128"/>
                <a:ea typeface="BIZ UDPゴシック" panose="020B0400000000000000" pitchFamily="50" charset="-128"/>
              </a:rPr>
              <a:t> 後続アクション実行の振舞い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8" name="テキスト ボックス 47">
            <a:extLst>
              <a:ext uri="{FF2B5EF4-FFF2-40B4-BE49-F238E27FC236}">
                <a16:creationId xmlns:a16="http://schemas.microsoft.com/office/drawing/2014/main" id="{2160C5C6-1DD3-0A03-F9A0-50B2186D9564}"/>
              </a:ext>
            </a:extLst>
          </p:cNvPr>
          <p:cNvSpPr txBox="1"/>
          <p:nvPr/>
        </p:nvSpPr>
        <p:spPr>
          <a:xfrm>
            <a:off x="9570538" y="5188393"/>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3.6</a:t>
            </a:r>
            <a:r>
              <a:rPr lang="ja-JP" altLang="en-US" sz="1166" dirty="0">
                <a:latin typeface="BIZ UDPゴシック" panose="020B0400000000000000" pitchFamily="50" charset="-128"/>
                <a:ea typeface="BIZ UDPゴシック" panose="020B0400000000000000" pitchFamily="50" charset="-128"/>
              </a:rPr>
              <a:t> 駆動の振舞い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二輪駆動</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0" name="テキスト ボックス 49">
            <a:extLst>
              <a:ext uri="{FF2B5EF4-FFF2-40B4-BE49-F238E27FC236}">
                <a16:creationId xmlns:a16="http://schemas.microsoft.com/office/drawing/2014/main" id="{E779B0EA-7EB3-5494-08C4-6A316D7254A7}"/>
              </a:ext>
            </a:extLst>
          </p:cNvPr>
          <p:cNvSpPr txBox="1"/>
          <p:nvPr/>
        </p:nvSpPr>
        <p:spPr>
          <a:xfrm>
            <a:off x="6175336" y="6120593"/>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3.7</a:t>
            </a:r>
            <a:r>
              <a:rPr lang="ja-JP" altLang="en-US" sz="1166" dirty="0">
                <a:latin typeface="BIZ UDPゴシック" panose="020B0400000000000000" pitchFamily="50" charset="-128"/>
                <a:ea typeface="BIZ UDPゴシック" panose="020B0400000000000000" pitchFamily="50" charset="-128"/>
              </a:rPr>
              <a:t> 知覚の振舞い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ライン色変化検知</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1" name="テキスト ボックス 50">
            <a:extLst>
              <a:ext uri="{FF2B5EF4-FFF2-40B4-BE49-F238E27FC236}">
                <a16:creationId xmlns:a16="http://schemas.microsoft.com/office/drawing/2014/main" id="{5C0DA07A-6190-EBC4-4FD3-731558351176}"/>
              </a:ext>
            </a:extLst>
          </p:cNvPr>
          <p:cNvSpPr txBox="1"/>
          <p:nvPr/>
        </p:nvSpPr>
        <p:spPr>
          <a:xfrm>
            <a:off x="6205724" y="7281232"/>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3.8</a:t>
            </a:r>
            <a:r>
              <a:rPr lang="ja-JP" altLang="en-US" sz="1166" dirty="0">
                <a:latin typeface="BIZ UDPゴシック" panose="020B0400000000000000" pitchFamily="50" charset="-128"/>
                <a:ea typeface="BIZ UDPゴシック" panose="020B0400000000000000" pitchFamily="50" charset="-128"/>
              </a:rPr>
              <a:t> 知覚の振舞い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ラインズレ計測</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50622F8C-3ABA-921C-1B17-8FA051C0A965}"/>
              </a:ext>
            </a:extLst>
          </p:cNvPr>
          <p:cNvSpPr txBox="1"/>
          <p:nvPr/>
        </p:nvSpPr>
        <p:spPr>
          <a:xfrm>
            <a:off x="6217570" y="8620835"/>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3.9</a:t>
            </a:r>
            <a:r>
              <a:rPr lang="ja-JP" altLang="en-US" sz="1166" dirty="0">
                <a:latin typeface="BIZ UDPゴシック" panose="020B0400000000000000" pitchFamily="50" charset="-128"/>
                <a:ea typeface="BIZ UDPゴシック" panose="020B0400000000000000" pitchFamily="50" charset="-128"/>
              </a:rPr>
              <a:t> 知覚の振舞い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カーブ検知</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4" name="テキスト ボックス 53">
            <a:extLst>
              <a:ext uri="{FF2B5EF4-FFF2-40B4-BE49-F238E27FC236}">
                <a16:creationId xmlns:a16="http://schemas.microsoft.com/office/drawing/2014/main" id="{5B35E5E4-BAF3-A365-FD66-9E47763E16DA}"/>
              </a:ext>
            </a:extLst>
          </p:cNvPr>
          <p:cNvSpPr txBox="1"/>
          <p:nvPr/>
        </p:nvSpPr>
        <p:spPr>
          <a:xfrm>
            <a:off x="6175336" y="9896346"/>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3.10</a:t>
            </a:r>
            <a:r>
              <a:rPr lang="ja-JP" altLang="en-US" sz="1166" dirty="0">
                <a:latin typeface="BIZ UDPゴシック" panose="020B0400000000000000" pitchFamily="50" charset="-128"/>
                <a:ea typeface="BIZ UDPゴシック" panose="020B0400000000000000" pitchFamily="50" charset="-128"/>
              </a:rPr>
              <a:t> 駆動の振舞い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走行履歴取得</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6" name="Rectangle 3">
            <a:extLst>
              <a:ext uri="{FF2B5EF4-FFF2-40B4-BE49-F238E27FC236}">
                <a16:creationId xmlns:a16="http://schemas.microsoft.com/office/drawing/2014/main" id="{0D336DDF-5E3C-F2DA-00C1-DC2531C22B21}"/>
              </a:ext>
            </a:extLst>
          </p:cNvPr>
          <p:cNvSpPr>
            <a:spLocks noChangeArrowheads="1"/>
          </p:cNvSpPr>
          <p:nvPr/>
        </p:nvSpPr>
        <p:spPr bwMode="auto">
          <a:xfrm>
            <a:off x="9866757" y="5421661"/>
            <a:ext cx="4242319" cy="470106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1660"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ダブルループ走行中のライントレース内部の状態遷移</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の様子を図</a:t>
            </a:r>
            <a:r>
              <a:rPr lang="en-US" altLang="ja-JP" sz="1306" dirty="0">
                <a:latin typeface="UD デジタル 教科書体 NP" panose="02020400000000000000" pitchFamily="18" charset="-128"/>
                <a:ea typeface="UD デジタル 教科書体 NP" panose="02020400000000000000" pitchFamily="18" charset="-128"/>
              </a:rPr>
              <a:t>3.11</a:t>
            </a:r>
            <a:r>
              <a:rPr lang="ja-JP" altLang="en-US" sz="1306" dirty="0">
                <a:latin typeface="UD デジタル 教科書体 NP" panose="02020400000000000000" pitchFamily="18" charset="-128"/>
                <a:ea typeface="UD デジタル 教科書体 NP" panose="02020400000000000000" pitchFamily="18" charset="-128"/>
              </a:rPr>
              <a:t>に示した。</a:t>
            </a:r>
            <a:endParaRPr lang="en-US" altLang="ja-JP" sz="1306" dirty="0">
              <a:latin typeface="UD デジタル 教科書体 NP" panose="02020400000000000000" pitchFamily="18" charset="-128"/>
              <a:ea typeface="UD デジタル 教科書体 NP" panose="02020400000000000000" pitchFamily="18" charset="-128"/>
            </a:endParaRPr>
          </a:p>
        </p:txBody>
      </p:sp>
      <p:pic>
        <p:nvPicPr>
          <p:cNvPr id="65" name="図 64">
            <a:extLst>
              <a:ext uri="{FF2B5EF4-FFF2-40B4-BE49-F238E27FC236}">
                <a16:creationId xmlns:a16="http://schemas.microsoft.com/office/drawing/2014/main" id="{504EF7B3-2523-337C-9E33-8C68161AEE34}"/>
              </a:ext>
            </a:extLst>
          </p:cNvPr>
          <p:cNvPicPr>
            <a:picLocks noChangeAspect="1"/>
          </p:cNvPicPr>
          <p:nvPr/>
        </p:nvPicPr>
        <p:blipFill>
          <a:blip r:embed="rId16"/>
          <a:stretch>
            <a:fillRect/>
          </a:stretch>
        </p:blipFill>
        <p:spPr>
          <a:xfrm>
            <a:off x="9896299" y="6312781"/>
            <a:ext cx="4159174" cy="3333391"/>
          </a:xfrm>
          <a:prstGeom prst="rect">
            <a:avLst/>
          </a:prstGeom>
        </p:spPr>
      </p:pic>
      <p:sp>
        <p:nvSpPr>
          <p:cNvPr id="66" name="テキスト ボックス 65">
            <a:extLst>
              <a:ext uri="{FF2B5EF4-FFF2-40B4-BE49-F238E27FC236}">
                <a16:creationId xmlns:a16="http://schemas.microsoft.com/office/drawing/2014/main" id="{8CF4B849-0E4B-BCFA-7591-E7F103903A17}"/>
              </a:ext>
            </a:extLst>
          </p:cNvPr>
          <p:cNvSpPr txBox="1"/>
          <p:nvPr/>
        </p:nvSpPr>
        <p:spPr>
          <a:xfrm>
            <a:off x="9866757" y="9697342"/>
            <a:ext cx="4274859" cy="451149"/>
          </a:xfrm>
          <a:prstGeom prst="rect">
            <a:avLst/>
          </a:prstGeom>
          <a:noFill/>
        </p:spPr>
        <p:txBody>
          <a:bodyPr wrap="square" rtlCol="0">
            <a:spAutoFit/>
          </a:bodyPr>
          <a:lstStyle/>
          <a:p>
            <a:pPr algn="ctr"/>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a:t>
            </a:r>
            <a:r>
              <a:rPr lang="ja-JP" altLang="en-US" sz="1166" dirty="0">
                <a:latin typeface="BIZ UDPゴシック" panose="020B0400000000000000" pitchFamily="50" charset="-128"/>
                <a:ea typeface="BIZ UDPゴシック" panose="020B0400000000000000" pitchFamily="50" charset="-128"/>
              </a:rPr>
              <a:t>１１</a:t>
            </a:r>
            <a:r>
              <a:rPr lang="en-US" altLang="ja-JP" sz="1166" dirty="0">
                <a:latin typeface="BIZ UDPゴシック" panose="020B0400000000000000" pitchFamily="50" charset="-128"/>
                <a:ea typeface="BIZ UDPゴシック" panose="020B0400000000000000" pitchFamily="50" charset="-128"/>
              </a:rPr>
              <a:t> </a:t>
            </a:r>
            <a:r>
              <a:rPr lang="ja-JP" altLang="en-US" sz="1166" dirty="0">
                <a:latin typeface="BIZ UDPゴシック" panose="020B0400000000000000" pitchFamily="50" charset="-128"/>
                <a:ea typeface="BIZ UDPゴシック" panose="020B0400000000000000" pitchFamily="50" charset="-128"/>
              </a:rPr>
              <a:t>ダブルループにおけるライントレース走行の状態遷移</a:t>
            </a:r>
            <a:endParaRPr lang="en-US" altLang="ja-JP" sz="1166" dirty="0">
              <a:latin typeface="BIZ UDPゴシック" panose="020B0400000000000000" pitchFamily="50" charset="-128"/>
              <a:ea typeface="BIZ UDPゴシック" panose="020B0400000000000000" pitchFamily="50" charset="-128"/>
            </a:endParaRPr>
          </a:p>
          <a:p>
            <a:pPr algn="ct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状態マシン図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1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6E57-B4F5-68FC-A433-1497F6DA2FB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ACDFE0C-F188-FBC2-8AA5-03E18FB457A8}"/>
              </a:ext>
            </a:extLst>
          </p:cNvPr>
          <p:cNvPicPr>
            <a:picLocks noChangeAspect="1"/>
          </p:cNvPicPr>
          <p:nvPr/>
        </p:nvPicPr>
        <p:blipFill>
          <a:blip r:embed="rId2"/>
          <a:stretch>
            <a:fillRect/>
          </a:stretch>
        </p:blipFill>
        <p:spPr>
          <a:xfrm>
            <a:off x="12310523" y="210131"/>
            <a:ext cx="1687994" cy="531609"/>
          </a:xfrm>
          <a:prstGeom prst="rect">
            <a:avLst/>
          </a:prstGeom>
        </p:spPr>
      </p:pic>
      <p:sp>
        <p:nvSpPr>
          <p:cNvPr id="9" name="Google Shape;92;p3">
            <a:extLst>
              <a:ext uri="{FF2B5EF4-FFF2-40B4-BE49-F238E27FC236}">
                <a16:creationId xmlns:a16="http://schemas.microsoft.com/office/drawing/2014/main" id="{B5AA79DD-ABEB-ADEF-4D17-B546465D5C05}"/>
              </a:ext>
            </a:extLst>
          </p:cNvPr>
          <p:cNvSpPr txBox="1">
            <a:spLocks noGrp="1"/>
          </p:cNvSpPr>
          <p:nvPr/>
        </p:nvSpPr>
        <p:spPr>
          <a:xfrm>
            <a:off x="148899" y="255627"/>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ja-JP" altLang="en-US" sz="2612" b="1" dirty="0">
                <a:solidFill>
                  <a:srgbClr val="ED7D31"/>
                </a:solidFill>
                <a:latin typeface="+mj-ea"/>
                <a:ea typeface="+mj-ea"/>
              </a:rPr>
              <a:t>４</a:t>
            </a:r>
            <a:r>
              <a:rPr lang="en-US" altLang="ja-JP" sz="2612" b="1" dirty="0">
                <a:solidFill>
                  <a:srgbClr val="ED7D31"/>
                </a:solidFill>
                <a:latin typeface="+mj-ea"/>
                <a:ea typeface="+mj-ea"/>
              </a:rPr>
              <a:t>. </a:t>
            </a:r>
            <a:r>
              <a:rPr lang="ja-JP" altLang="en-US" sz="2612" b="1" dirty="0">
                <a:solidFill>
                  <a:srgbClr val="ED7D31"/>
                </a:solidFill>
                <a:latin typeface="+mj-ea"/>
                <a:ea typeface="+mj-ea"/>
              </a:rPr>
              <a:t>工夫点</a:t>
            </a:r>
            <a:endParaRPr sz="2612"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F0CD1A-C4BE-28D8-791D-81084EC0EA12}"/>
              </a:ext>
            </a:extLst>
          </p:cNvPr>
          <p:cNvSpPr/>
          <p:nvPr/>
        </p:nvSpPr>
        <p:spPr>
          <a:xfrm>
            <a:off x="7239123" y="231712"/>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p:cxnSp>
        <p:nvCxnSpPr>
          <p:cNvPr id="11" name="Google Shape;127;p4">
            <a:extLst>
              <a:ext uri="{FF2B5EF4-FFF2-40B4-BE49-F238E27FC236}">
                <a16:creationId xmlns:a16="http://schemas.microsoft.com/office/drawing/2014/main" id="{3DAD07E4-5026-7B8D-9704-2691FB5B8FD6}"/>
              </a:ext>
            </a:extLst>
          </p:cNvPr>
          <p:cNvCxnSpPr/>
          <p:nvPr/>
        </p:nvCxnSpPr>
        <p:spPr>
          <a:xfrm>
            <a:off x="148903" y="736591"/>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2" name="テキスト ボックス 1">
            <a:extLst>
              <a:ext uri="{FF2B5EF4-FFF2-40B4-BE49-F238E27FC236}">
                <a16:creationId xmlns:a16="http://schemas.microsoft.com/office/drawing/2014/main" id="{954ED616-D304-92C3-0CE4-7A6A1D99A0EE}"/>
              </a:ext>
            </a:extLst>
          </p:cNvPr>
          <p:cNvSpPr txBox="1"/>
          <p:nvPr/>
        </p:nvSpPr>
        <p:spPr>
          <a:xfrm>
            <a:off x="819459" y="954775"/>
            <a:ext cx="1473480"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直面した課題</a:t>
            </a:r>
          </a:p>
        </p:txBody>
      </p:sp>
      <p:sp>
        <p:nvSpPr>
          <p:cNvPr id="3" name="テキスト ボックス 2">
            <a:extLst>
              <a:ext uri="{FF2B5EF4-FFF2-40B4-BE49-F238E27FC236}">
                <a16:creationId xmlns:a16="http://schemas.microsoft.com/office/drawing/2014/main" id="{8C9BE551-D9DA-1120-4AD0-1E7F2CEA7B67}"/>
              </a:ext>
            </a:extLst>
          </p:cNvPr>
          <p:cNvSpPr txBox="1"/>
          <p:nvPr/>
        </p:nvSpPr>
        <p:spPr>
          <a:xfrm>
            <a:off x="819460" y="1556513"/>
            <a:ext cx="5776164" cy="1125949"/>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ダブルループの攻略中、ロボットがラインを見失って暴走してしまうことがあった。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そのまま走行を続けるとコースアウトになり、競技の完走が不可能になる。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5" name="テキスト ボックス 4">
            <a:extLst>
              <a:ext uri="{FF2B5EF4-FFF2-40B4-BE49-F238E27FC236}">
                <a16:creationId xmlns:a16="http://schemas.microsoft.com/office/drawing/2014/main" id="{2C023118-8F66-3894-20B7-98799DD5C8C8}"/>
              </a:ext>
            </a:extLst>
          </p:cNvPr>
          <p:cNvSpPr txBox="1"/>
          <p:nvPr/>
        </p:nvSpPr>
        <p:spPr>
          <a:xfrm>
            <a:off x="819463" y="2933355"/>
            <a:ext cx="829073"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解決策</a:t>
            </a:r>
          </a:p>
        </p:txBody>
      </p:sp>
      <p:sp>
        <p:nvSpPr>
          <p:cNvPr id="6" name="テキスト ボックス 5">
            <a:extLst>
              <a:ext uri="{FF2B5EF4-FFF2-40B4-BE49-F238E27FC236}">
                <a16:creationId xmlns:a16="http://schemas.microsoft.com/office/drawing/2014/main" id="{42CCE61F-39B7-9D38-CF3F-2A34203F517C}"/>
              </a:ext>
            </a:extLst>
          </p:cNvPr>
          <p:cNvSpPr txBox="1"/>
          <p:nvPr/>
        </p:nvSpPr>
        <p:spPr>
          <a:xfrm>
            <a:off x="819460" y="3535093"/>
            <a:ext cx="5776164" cy="1642757"/>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ラインを見失っても、ライン上に復帰する仕組みを導入し、ダブルループの攻略率を高めた。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具体的には、走行中の動作を記録し、ラインを見失った際は直線の動作を巻き戻しする「巻き戻し走行」を実装した。「巻き戻し走行」によってライン復帰したのちに、もともとの動作を再開する。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7" name="テキスト ボックス 6">
            <a:extLst>
              <a:ext uri="{FF2B5EF4-FFF2-40B4-BE49-F238E27FC236}">
                <a16:creationId xmlns:a16="http://schemas.microsoft.com/office/drawing/2014/main" id="{DE197286-3E2C-A6E0-C069-D6EBE4B7B05B}"/>
              </a:ext>
            </a:extLst>
          </p:cNvPr>
          <p:cNvSpPr txBox="1"/>
          <p:nvPr/>
        </p:nvSpPr>
        <p:spPr>
          <a:xfrm>
            <a:off x="819463" y="5428670"/>
            <a:ext cx="829073"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仕組み</a:t>
            </a:r>
            <a:endParaRPr lang="en-US" altLang="ja-JP"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19" name="テキスト ボックス 118">
            <a:extLst>
              <a:ext uri="{FF2B5EF4-FFF2-40B4-BE49-F238E27FC236}">
                <a16:creationId xmlns:a16="http://schemas.microsoft.com/office/drawing/2014/main" id="{355C136A-C39A-34A4-63EE-9D1D658B7E51}"/>
              </a:ext>
            </a:extLst>
          </p:cNvPr>
          <p:cNvSpPr txBox="1"/>
          <p:nvPr/>
        </p:nvSpPr>
        <p:spPr>
          <a:xfrm>
            <a:off x="819460" y="6030408"/>
            <a:ext cx="5776164" cy="1384353"/>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アクションという単位でロボットの実践単位を実装している当モデルの特徴を活かしている。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アクションは次に実行すべき後続アクションのポインタを保持しており、ポインタの差し替えによって実行中の動作を切り替えることができる。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20" name="テキスト ボックス 119">
            <a:extLst>
              <a:ext uri="{FF2B5EF4-FFF2-40B4-BE49-F238E27FC236}">
                <a16:creationId xmlns:a16="http://schemas.microsoft.com/office/drawing/2014/main" id="{B317E30D-5833-AE8B-DD68-BCDE37FE9469}"/>
              </a:ext>
            </a:extLst>
          </p:cNvPr>
          <p:cNvSpPr txBox="1"/>
          <p:nvPr/>
        </p:nvSpPr>
        <p:spPr>
          <a:xfrm>
            <a:off x="819463" y="7665618"/>
            <a:ext cx="614271"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効果</a:t>
            </a:r>
            <a:endParaRPr lang="en-US" altLang="ja-JP"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21" name="テキスト ボックス 120">
            <a:extLst>
              <a:ext uri="{FF2B5EF4-FFF2-40B4-BE49-F238E27FC236}">
                <a16:creationId xmlns:a16="http://schemas.microsoft.com/office/drawing/2014/main" id="{E6225417-A375-4EF4-8F18-281B49444F29}"/>
              </a:ext>
            </a:extLst>
          </p:cNvPr>
          <p:cNvSpPr txBox="1"/>
          <p:nvPr/>
        </p:nvSpPr>
        <p:spPr>
          <a:xfrm>
            <a:off x="819460" y="8267354"/>
            <a:ext cx="5776164" cy="1384353"/>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ラインを見失った後でも暴走状態に陥ることなく、自律的にダブルループの続きを再開できるようになった。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これによりダブルループの攻略率が高まった。従来までダブルループ完走率は</a:t>
            </a:r>
            <a:r>
              <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67%</a:t>
            </a: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であったが、この仕組みを導入後</a:t>
            </a:r>
            <a:r>
              <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90%</a:t>
            </a: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完走できるようになった。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245" name="正方形/長方形 244">
            <a:extLst>
              <a:ext uri="{FF2B5EF4-FFF2-40B4-BE49-F238E27FC236}">
                <a16:creationId xmlns:a16="http://schemas.microsoft.com/office/drawing/2014/main" id="{B9C9C494-1275-D14C-3896-D6646E012C73}"/>
              </a:ext>
            </a:extLst>
          </p:cNvPr>
          <p:cNvSpPr/>
          <p:nvPr/>
        </p:nvSpPr>
        <p:spPr>
          <a:xfrm>
            <a:off x="6998612" y="3188393"/>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46" name="正方形/長方形 245">
            <a:extLst>
              <a:ext uri="{FF2B5EF4-FFF2-40B4-BE49-F238E27FC236}">
                <a16:creationId xmlns:a16="http://schemas.microsoft.com/office/drawing/2014/main" id="{F2EB7F0F-0235-A53C-B096-377F79035A14}"/>
              </a:ext>
            </a:extLst>
          </p:cNvPr>
          <p:cNvSpPr/>
          <p:nvPr/>
        </p:nvSpPr>
        <p:spPr>
          <a:xfrm>
            <a:off x="6998612" y="5136307"/>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47" name="正方形/長方形 246">
            <a:extLst>
              <a:ext uri="{FF2B5EF4-FFF2-40B4-BE49-F238E27FC236}">
                <a16:creationId xmlns:a16="http://schemas.microsoft.com/office/drawing/2014/main" id="{EA34EA51-1BA9-FCF0-6002-981B92A44020}"/>
              </a:ext>
            </a:extLst>
          </p:cNvPr>
          <p:cNvSpPr/>
          <p:nvPr/>
        </p:nvSpPr>
        <p:spPr>
          <a:xfrm>
            <a:off x="6998612" y="7284303"/>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6" name="正方形/長方形 295">
            <a:extLst>
              <a:ext uri="{FF2B5EF4-FFF2-40B4-BE49-F238E27FC236}">
                <a16:creationId xmlns:a16="http://schemas.microsoft.com/office/drawing/2014/main" id="{3552C88B-CFD1-D26D-D1A3-57AAD18F90C7}"/>
              </a:ext>
            </a:extLst>
          </p:cNvPr>
          <p:cNvSpPr/>
          <p:nvPr/>
        </p:nvSpPr>
        <p:spPr>
          <a:xfrm>
            <a:off x="9073070" y="3188393"/>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7" name="正方形/長方形 296">
            <a:extLst>
              <a:ext uri="{FF2B5EF4-FFF2-40B4-BE49-F238E27FC236}">
                <a16:creationId xmlns:a16="http://schemas.microsoft.com/office/drawing/2014/main" id="{4F0CF21E-2302-A5FB-76F4-6A89F22B0AE9}"/>
              </a:ext>
            </a:extLst>
          </p:cNvPr>
          <p:cNvSpPr/>
          <p:nvPr/>
        </p:nvSpPr>
        <p:spPr>
          <a:xfrm>
            <a:off x="9053959" y="6210305"/>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8" name="正方形/長方形 297">
            <a:extLst>
              <a:ext uri="{FF2B5EF4-FFF2-40B4-BE49-F238E27FC236}">
                <a16:creationId xmlns:a16="http://schemas.microsoft.com/office/drawing/2014/main" id="{067CB659-D9CB-3F77-A4AF-787D2E0AFA81}"/>
              </a:ext>
            </a:extLst>
          </p:cNvPr>
          <p:cNvSpPr/>
          <p:nvPr/>
        </p:nvSpPr>
        <p:spPr>
          <a:xfrm>
            <a:off x="9053959" y="7284303"/>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9" name="正方形/長方形 298">
            <a:extLst>
              <a:ext uri="{FF2B5EF4-FFF2-40B4-BE49-F238E27FC236}">
                <a16:creationId xmlns:a16="http://schemas.microsoft.com/office/drawing/2014/main" id="{37634889-04E4-20D4-FA26-FA9861036A57}"/>
              </a:ext>
            </a:extLst>
          </p:cNvPr>
          <p:cNvSpPr/>
          <p:nvPr/>
        </p:nvSpPr>
        <p:spPr>
          <a:xfrm>
            <a:off x="11108006" y="4162351"/>
            <a:ext cx="1746088" cy="671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巻き戻し走行</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302" name="爆発: 8 pt 301">
            <a:extLst>
              <a:ext uri="{FF2B5EF4-FFF2-40B4-BE49-F238E27FC236}">
                <a16:creationId xmlns:a16="http://schemas.microsoft.com/office/drawing/2014/main" id="{40F3DD13-50E7-EEA6-B3F5-7AD0AF34351B}"/>
              </a:ext>
            </a:extLst>
          </p:cNvPr>
          <p:cNvSpPr/>
          <p:nvPr/>
        </p:nvSpPr>
        <p:spPr>
          <a:xfrm>
            <a:off x="10358183" y="2558067"/>
            <a:ext cx="852897" cy="852897"/>
          </a:xfrm>
          <a:prstGeom prst="irregularSeal1">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23"/>
          </a:p>
        </p:txBody>
      </p:sp>
      <p:sp>
        <p:nvSpPr>
          <p:cNvPr id="303" name="テキスト ボックス 302">
            <a:extLst>
              <a:ext uri="{FF2B5EF4-FFF2-40B4-BE49-F238E27FC236}">
                <a16:creationId xmlns:a16="http://schemas.microsoft.com/office/drawing/2014/main" id="{0F9296A7-A8D0-4D10-5735-DBB018C92D26}"/>
              </a:ext>
            </a:extLst>
          </p:cNvPr>
          <p:cNvSpPr txBox="1"/>
          <p:nvPr/>
        </p:nvSpPr>
        <p:spPr>
          <a:xfrm>
            <a:off x="11105238" y="2554898"/>
            <a:ext cx="1627369" cy="264560"/>
          </a:xfrm>
          <a:prstGeom prst="rect">
            <a:avLst/>
          </a:prstGeom>
          <a:noFill/>
        </p:spPr>
        <p:txBody>
          <a:bodyPr wrap="none" rtlCol="0">
            <a:spAutoFit/>
          </a:bodyPr>
          <a:lstStyle/>
          <a:p>
            <a:pPr algn="ctr"/>
            <a:r>
              <a:rPr lang="ja-JP" altLang="en-US" sz="1119" b="1" dirty="0">
                <a:solidFill>
                  <a:schemeClr val="accent2">
                    <a:lumMod val="75000"/>
                  </a:schemeClr>
                </a:solidFill>
                <a:latin typeface="UD デジタル 教科書体 NP" panose="02020400000000000000" pitchFamily="18" charset="-128"/>
                <a:ea typeface="UD デジタル 教科書体 NP" panose="02020400000000000000" pitchFamily="18" charset="-128"/>
              </a:rPr>
              <a:t>黒い線を見失った！！</a:t>
            </a:r>
          </a:p>
        </p:txBody>
      </p:sp>
      <p:sp>
        <p:nvSpPr>
          <p:cNvPr id="304" name="右大かっこ 303">
            <a:extLst>
              <a:ext uri="{FF2B5EF4-FFF2-40B4-BE49-F238E27FC236}">
                <a16:creationId xmlns:a16="http://schemas.microsoft.com/office/drawing/2014/main" id="{A0117672-3447-C4AB-DEB1-01A8EB5AD387}"/>
              </a:ext>
            </a:extLst>
          </p:cNvPr>
          <p:cNvSpPr/>
          <p:nvPr/>
        </p:nvSpPr>
        <p:spPr>
          <a:xfrm>
            <a:off x="13153916" y="4167587"/>
            <a:ext cx="157987" cy="1640295"/>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ja-JP" altLang="en-US" sz="1623"/>
          </a:p>
        </p:txBody>
      </p:sp>
      <p:grpSp>
        <p:nvGrpSpPr>
          <p:cNvPr id="305" name="グループ化 304">
            <a:extLst>
              <a:ext uri="{FF2B5EF4-FFF2-40B4-BE49-F238E27FC236}">
                <a16:creationId xmlns:a16="http://schemas.microsoft.com/office/drawing/2014/main" id="{19C13F47-F7E2-5677-F95B-52939D1BD3D6}"/>
              </a:ext>
            </a:extLst>
          </p:cNvPr>
          <p:cNvGrpSpPr/>
          <p:nvPr/>
        </p:nvGrpSpPr>
        <p:grpSpPr>
          <a:xfrm>
            <a:off x="10970353" y="6322805"/>
            <a:ext cx="3107626" cy="671572"/>
            <a:chOff x="10058399" y="5241351"/>
            <a:chExt cx="3331719" cy="720000"/>
          </a:xfrm>
        </p:grpSpPr>
        <p:sp>
          <p:nvSpPr>
            <p:cNvPr id="306" name="テキスト ボックス 305">
              <a:extLst>
                <a:ext uri="{FF2B5EF4-FFF2-40B4-BE49-F238E27FC236}">
                  <a16:creationId xmlns:a16="http://schemas.microsoft.com/office/drawing/2014/main" id="{66E09C90-D04C-4907-04D6-F8491E03F73C}"/>
                </a:ext>
              </a:extLst>
            </p:cNvPr>
            <p:cNvSpPr txBox="1"/>
            <p:nvPr/>
          </p:nvSpPr>
          <p:spPr>
            <a:xfrm>
              <a:off x="10098662" y="5370518"/>
              <a:ext cx="3291456" cy="468283"/>
            </a:xfrm>
            <a:prstGeom prst="rect">
              <a:avLst/>
            </a:prstGeom>
            <a:noFill/>
          </p:spPr>
          <p:txBody>
            <a:bodyPr wrap="none" rtlCol="0">
              <a:spAutoFit/>
            </a:bodyPr>
            <a:lstStyle/>
            <a:p>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次のポインタに</a:t>
              </a:r>
              <a:endPar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もともと予定していた次回アクションを設定</a:t>
              </a:r>
              <a:endPar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307" name="吹き出し: 角を丸めた四角形 306">
              <a:extLst>
                <a:ext uri="{FF2B5EF4-FFF2-40B4-BE49-F238E27FC236}">
                  <a16:creationId xmlns:a16="http://schemas.microsoft.com/office/drawing/2014/main" id="{7FD7F60A-BA5B-880D-DBEF-833E67A1A4AC}"/>
                </a:ext>
              </a:extLst>
            </p:cNvPr>
            <p:cNvSpPr/>
            <p:nvPr/>
          </p:nvSpPr>
          <p:spPr>
            <a:xfrm>
              <a:off x="10058399" y="5241351"/>
              <a:ext cx="3302695" cy="720000"/>
            </a:xfrm>
            <a:prstGeom prst="wedgeRoundRectCallout">
              <a:avLst>
                <a:gd name="adj1" fmla="val -48531"/>
                <a:gd name="adj2" fmla="val -109132"/>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23">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grpSp>
      <p:grpSp>
        <p:nvGrpSpPr>
          <p:cNvPr id="308" name="グループ化 307">
            <a:extLst>
              <a:ext uri="{FF2B5EF4-FFF2-40B4-BE49-F238E27FC236}">
                <a16:creationId xmlns:a16="http://schemas.microsoft.com/office/drawing/2014/main" id="{14C58B53-2BEA-C3DB-BF4D-A3F94D007576}"/>
              </a:ext>
            </a:extLst>
          </p:cNvPr>
          <p:cNvGrpSpPr/>
          <p:nvPr/>
        </p:nvGrpSpPr>
        <p:grpSpPr>
          <a:xfrm>
            <a:off x="11431287" y="3015295"/>
            <a:ext cx="2637260" cy="671572"/>
            <a:chOff x="11901016" y="1842139"/>
            <a:chExt cx="2827435" cy="720000"/>
          </a:xfrm>
        </p:grpSpPr>
        <p:sp>
          <p:nvSpPr>
            <p:cNvPr id="309" name="テキスト ボックス 308">
              <a:extLst>
                <a:ext uri="{FF2B5EF4-FFF2-40B4-BE49-F238E27FC236}">
                  <a16:creationId xmlns:a16="http://schemas.microsoft.com/office/drawing/2014/main" id="{A218A71B-22CE-8A81-B264-0D09120CF5D4}"/>
                </a:ext>
              </a:extLst>
            </p:cNvPr>
            <p:cNvSpPr txBox="1"/>
            <p:nvPr/>
          </p:nvSpPr>
          <p:spPr>
            <a:xfrm>
              <a:off x="11901016" y="1971307"/>
              <a:ext cx="2827435" cy="468283"/>
            </a:xfrm>
            <a:prstGeom prst="rect">
              <a:avLst/>
            </a:prstGeom>
            <a:noFill/>
          </p:spPr>
          <p:txBody>
            <a:bodyPr wrap="none" rtlCol="0">
              <a:spAutoFit/>
            </a:bodyPr>
            <a:lstStyle/>
            <a:p>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新しくインスタンス化したアクション</a:t>
              </a:r>
              <a:endPar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r>
                <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a:t>
              </a:r>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走路復帰アクション群の生成</a:t>
              </a:r>
              <a:r>
                <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a:t>
              </a:r>
              <a:endPar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310" name="吹き出し: 角を丸めた四角形 309">
              <a:extLst>
                <a:ext uri="{FF2B5EF4-FFF2-40B4-BE49-F238E27FC236}">
                  <a16:creationId xmlns:a16="http://schemas.microsoft.com/office/drawing/2014/main" id="{8D674294-08E3-69A4-D094-FBA6B38D34D0}"/>
                </a:ext>
              </a:extLst>
            </p:cNvPr>
            <p:cNvSpPr/>
            <p:nvPr/>
          </p:nvSpPr>
          <p:spPr>
            <a:xfrm>
              <a:off x="11901016" y="1842139"/>
              <a:ext cx="2800767" cy="720000"/>
            </a:xfrm>
            <a:prstGeom prst="wedgeRoundRectCallout">
              <a:avLst>
                <a:gd name="adj1" fmla="val 21175"/>
                <a:gd name="adj2" fmla="val 8981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23">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grpSp>
      <p:sp>
        <p:nvSpPr>
          <p:cNvPr id="311" name="正方形/長方形 310">
            <a:extLst>
              <a:ext uri="{FF2B5EF4-FFF2-40B4-BE49-F238E27FC236}">
                <a16:creationId xmlns:a16="http://schemas.microsoft.com/office/drawing/2014/main" id="{D6BBE029-07B0-CD26-F905-B37DA30645EA}"/>
              </a:ext>
            </a:extLst>
          </p:cNvPr>
          <p:cNvSpPr/>
          <p:nvPr/>
        </p:nvSpPr>
        <p:spPr>
          <a:xfrm>
            <a:off x="11108006" y="5136308"/>
            <a:ext cx="1746088" cy="671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cxnSp>
        <p:nvCxnSpPr>
          <p:cNvPr id="314" name="直線矢印コネクタ 313">
            <a:extLst>
              <a:ext uri="{FF2B5EF4-FFF2-40B4-BE49-F238E27FC236}">
                <a16:creationId xmlns:a16="http://schemas.microsoft.com/office/drawing/2014/main" id="{D80AA56D-710F-77B7-6AA3-2279C4819A0E}"/>
              </a:ext>
            </a:extLst>
          </p:cNvPr>
          <p:cNvCxnSpPr>
            <a:cxnSpLocks/>
            <a:endCxn id="245" idx="0"/>
          </p:cNvCxnSpPr>
          <p:nvPr/>
        </p:nvCxnSpPr>
        <p:spPr>
          <a:xfrm>
            <a:off x="7871656" y="2418800"/>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6" name="直線矢印コネクタ 315">
            <a:extLst>
              <a:ext uri="{FF2B5EF4-FFF2-40B4-BE49-F238E27FC236}">
                <a16:creationId xmlns:a16="http://schemas.microsoft.com/office/drawing/2014/main" id="{AD7D53AD-605D-DD76-E982-96DC74A66C99}"/>
              </a:ext>
            </a:extLst>
          </p:cNvPr>
          <p:cNvCxnSpPr>
            <a:cxnSpLocks/>
            <a:stCxn id="245" idx="2"/>
            <a:endCxn id="246" idx="0"/>
          </p:cNvCxnSpPr>
          <p:nvPr/>
        </p:nvCxnSpPr>
        <p:spPr>
          <a:xfrm>
            <a:off x="7871656" y="3859969"/>
            <a:ext cx="0" cy="12763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9" name="直線矢印コネクタ 318">
            <a:extLst>
              <a:ext uri="{FF2B5EF4-FFF2-40B4-BE49-F238E27FC236}">
                <a16:creationId xmlns:a16="http://schemas.microsoft.com/office/drawing/2014/main" id="{D7CEFCBF-1139-99E6-9680-80AE5AB53A7B}"/>
              </a:ext>
            </a:extLst>
          </p:cNvPr>
          <p:cNvCxnSpPr>
            <a:cxnSpLocks/>
            <a:stCxn id="246" idx="2"/>
            <a:endCxn id="247" idx="0"/>
          </p:cNvCxnSpPr>
          <p:nvPr/>
        </p:nvCxnSpPr>
        <p:spPr>
          <a:xfrm>
            <a:off x="7871656" y="5807879"/>
            <a:ext cx="0" cy="14764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42A8FD87-8FC2-B7C5-CB07-05951377E6C9}"/>
              </a:ext>
            </a:extLst>
          </p:cNvPr>
          <p:cNvCxnSpPr>
            <a:cxnSpLocks/>
            <a:stCxn id="247" idx="2"/>
          </p:cNvCxnSpPr>
          <p:nvPr/>
        </p:nvCxnSpPr>
        <p:spPr>
          <a:xfrm>
            <a:off x="7871656" y="7955879"/>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5" name="直線矢印コネクタ 324">
            <a:extLst>
              <a:ext uri="{FF2B5EF4-FFF2-40B4-BE49-F238E27FC236}">
                <a16:creationId xmlns:a16="http://schemas.microsoft.com/office/drawing/2014/main" id="{DBC33175-4E25-1BE8-98E7-F948F9D640E1}"/>
              </a:ext>
            </a:extLst>
          </p:cNvPr>
          <p:cNvCxnSpPr>
            <a:cxnSpLocks/>
            <a:endCxn id="296" idx="0"/>
          </p:cNvCxnSpPr>
          <p:nvPr/>
        </p:nvCxnSpPr>
        <p:spPr>
          <a:xfrm>
            <a:off x="9946114" y="2418800"/>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7" name="直線矢印コネクタ 326">
            <a:extLst>
              <a:ext uri="{FF2B5EF4-FFF2-40B4-BE49-F238E27FC236}">
                <a16:creationId xmlns:a16="http://schemas.microsoft.com/office/drawing/2014/main" id="{47BB32DA-F4F0-0C1E-DFB7-D6F37114A8BE}"/>
              </a:ext>
            </a:extLst>
          </p:cNvPr>
          <p:cNvCxnSpPr>
            <a:cxnSpLocks/>
            <a:stCxn id="298" idx="2"/>
          </p:cNvCxnSpPr>
          <p:nvPr/>
        </p:nvCxnSpPr>
        <p:spPr>
          <a:xfrm>
            <a:off x="9927003" y="7955879"/>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0" name="直線矢印コネクタ 329">
            <a:extLst>
              <a:ext uri="{FF2B5EF4-FFF2-40B4-BE49-F238E27FC236}">
                <a16:creationId xmlns:a16="http://schemas.microsoft.com/office/drawing/2014/main" id="{EA6685BE-1DE4-6977-B6BF-23455883D913}"/>
              </a:ext>
            </a:extLst>
          </p:cNvPr>
          <p:cNvCxnSpPr>
            <a:cxnSpLocks/>
            <a:stCxn id="297" idx="2"/>
            <a:endCxn id="298" idx="0"/>
          </p:cNvCxnSpPr>
          <p:nvPr/>
        </p:nvCxnSpPr>
        <p:spPr>
          <a:xfrm>
            <a:off x="9927003" y="6881877"/>
            <a:ext cx="0" cy="402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4" name="直線矢印コネクタ 333">
            <a:extLst>
              <a:ext uri="{FF2B5EF4-FFF2-40B4-BE49-F238E27FC236}">
                <a16:creationId xmlns:a16="http://schemas.microsoft.com/office/drawing/2014/main" id="{A9F90BBA-F6E6-7DD4-84C0-F242F31E83A5}"/>
              </a:ext>
            </a:extLst>
          </p:cNvPr>
          <p:cNvCxnSpPr>
            <a:cxnSpLocks/>
            <a:endCxn id="297" idx="0"/>
          </p:cNvCxnSpPr>
          <p:nvPr/>
        </p:nvCxnSpPr>
        <p:spPr>
          <a:xfrm flipH="1">
            <a:off x="9927003" y="5771715"/>
            <a:ext cx="1201398" cy="43859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337">
            <a:extLst>
              <a:ext uri="{FF2B5EF4-FFF2-40B4-BE49-F238E27FC236}">
                <a16:creationId xmlns:a16="http://schemas.microsoft.com/office/drawing/2014/main" id="{23C8FE8E-8223-38F1-26AF-BE060B0F8669}"/>
              </a:ext>
            </a:extLst>
          </p:cNvPr>
          <p:cNvCxnSpPr>
            <a:cxnSpLocks/>
            <a:stCxn id="296" idx="2"/>
          </p:cNvCxnSpPr>
          <p:nvPr/>
        </p:nvCxnSpPr>
        <p:spPr>
          <a:xfrm>
            <a:off x="9946115" y="3859968"/>
            <a:ext cx="1168994" cy="30238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線矢印コネクタ 340">
            <a:extLst>
              <a:ext uri="{FF2B5EF4-FFF2-40B4-BE49-F238E27FC236}">
                <a16:creationId xmlns:a16="http://schemas.microsoft.com/office/drawing/2014/main" id="{0B926F03-7F18-39A8-E64A-DAF76878551C}"/>
              </a:ext>
            </a:extLst>
          </p:cNvPr>
          <p:cNvCxnSpPr>
            <a:cxnSpLocks/>
            <a:stCxn id="299" idx="2"/>
            <a:endCxn id="311" idx="0"/>
          </p:cNvCxnSpPr>
          <p:nvPr/>
        </p:nvCxnSpPr>
        <p:spPr>
          <a:xfrm>
            <a:off x="11981050" y="4833926"/>
            <a:ext cx="0" cy="30238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5" name="テキスト ボックス 344">
            <a:extLst>
              <a:ext uri="{FF2B5EF4-FFF2-40B4-BE49-F238E27FC236}">
                <a16:creationId xmlns:a16="http://schemas.microsoft.com/office/drawing/2014/main" id="{F975BA21-9059-C0F8-3213-86F1E1AF96D6}"/>
              </a:ext>
            </a:extLst>
          </p:cNvPr>
          <p:cNvSpPr txBox="1"/>
          <p:nvPr/>
        </p:nvSpPr>
        <p:spPr>
          <a:xfrm>
            <a:off x="7242321" y="1608384"/>
            <a:ext cx="1258679" cy="609141"/>
          </a:xfrm>
          <a:prstGeom prst="rect">
            <a:avLst/>
          </a:prstGeom>
          <a:noFill/>
        </p:spPr>
        <p:txBody>
          <a:bodyPr wrap="none" rtlCol="0">
            <a:spAutoFit/>
          </a:bodyPr>
          <a:lstStyle/>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理想的な</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実践の流れ</a:t>
            </a:r>
          </a:p>
        </p:txBody>
      </p:sp>
      <p:sp>
        <p:nvSpPr>
          <p:cNvPr id="346" name="テキスト ボックス 345">
            <a:extLst>
              <a:ext uri="{FF2B5EF4-FFF2-40B4-BE49-F238E27FC236}">
                <a16:creationId xmlns:a16="http://schemas.microsoft.com/office/drawing/2014/main" id="{4C914930-A764-D8AE-D861-BA8498912C9B}"/>
              </a:ext>
            </a:extLst>
          </p:cNvPr>
          <p:cNvSpPr txBox="1"/>
          <p:nvPr/>
        </p:nvSpPr>
        <p:spPr>
          <a:xfrm>
            <a:off x="9297670" y="1608384"/>
            <a:ext cx="1258679" cy="609141"/>
          </a:xfrm>
          <a:prstGeom prst="rect">
            <a:avLst/>
          </a:prstGeom>
          <a:noFill/>
        </p:spPr>
        <p:txBody>
          <a:bodyPr wrap="none" rtlCol="0">
            <a:spAutoFit/>
          </a:bodyPr>
          <a:lstStyle/>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失敗時の</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実践の流れ</a:t>
            </a:r>
          </a:p>
        </p:txBody>
      </p:sp>
      <p:sp>
        <p:nvSpPr>
          <p:cNvPr id="437" name="テキスト ボックス 436">
            <a:extLst>
              <a:ext uri="{FF2B5EF4-FFF2-40B4-BE49-F238E27FC236}">
                <a16:creationId xmlns:a16="http://schemas.microsoft.com/office/drawing/2014/main" id="{6896FADA-53ED-869A-1204-ADC2EA981524}"/>
              </a:ext>
            </a:extLst>
          </p:cNvPr>
          <p:cNvSpPr txBox="1"/>
          <p:nvPr/>
        </p:nvSpPr>
        <p:spPr>
          <a:xfrm>
            <a:off x="8015234" y="9013829"/>
            <a:ext cx="4685899" cy="695190"/>
          </a:xfrm>
          <a:prstGeom prst="rect">
            <a:avLst/>
          </a:prstGeom>
          <a:noFill/>
        </p:spPr>
        <p:txBody>
          <a:bodyPr wrap="none" rtlCol="0">
            <a:spAutoFit/>
          </a:bodyPr>
          <a:lstStyle/>
          <a:p>
            <a:pPr algn="ct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図</a:t>
            </a:r>
            <a:r>
              <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4.1 </a:t>
            </a: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実行中に次のアクションの並び替え</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ポインタのつなぎ替えと新しいアクションのインスタンス化</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でこれを実現する</a:t>
            </a:r>
          </a:p>
        </p:txBody>
      </p:sp>
      <p:sp>
        <p:nvSpPr>
          <p:cNvPr id="8" name="Rectangle 3">
            <a:extLst>
              <a:ext uri="{FF2B5EF4-FFF2-40B4-BE49-F238E27FC236}">
                <a16:creationId xmlns:a16="http://schemas.microsoft.com/office/drawing/2014/main" id="{5C55E023-5D4C-27AF-C446-2C43F1CB769B}"/>
              </a:ext>
            </a:extLst>
          </p:cNvPr>
          <p:cNvSpPr>
            <a:spLocks noChangeArrowheads="1"/>
          </p:cNvSpPr>
          <p:nvPr/>
        </p:nvSpPr>
        <p:spPr bwMode="auto">
          <a:xfrm>
            <a:off x="289751" y="838929"/>
            <a:ext cx="13819325" cy="92837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306" dirty="0">
              <a:latin typeface="UD デジタル 教科書体 NP" panose="02020400000000000000" pitchFamily="18" charset="-128"/>
              <a:ea typeface="UD デジタル 教科書体 NP" panose="02020400000000000000" pitchFamily="18" charset="-128"/>
            </a:endParaRPr>
          </a:p>
        </p:txBody>
      </p:sp>
    </p:spTree>
    <p:extLst>
      <p:ext uri="{BB962C8B-B14F-4D97-AF65-F5344CB8AC3E}">
        <p14:creationId xmlns:p14="http://schemas.microsoft.com/office/powerpoint/2010/main" val="341162838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43747</TotalTime>
  <Words>2173</Words>
  <Application>Microsoft Office PowerPoint</Application>
  <PresentationFormat>ユーザー設定</PresentationFormat>
  <Paragraphs>208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500</cp:revision>
  <cp:lastPrinted>2025-08-26T11:05:20Z</cp:lastPrinted>
  <dcterms:created xsi:type="dcterms:W3CDTF">2002-02-28T07:41:56Z</dcterms:created>
  <dcterms:modified xsi:type="dcterms:W3CDTF">2025-08-26T22:30:54Z</dcterms:modified>
  <cp:contentStatus/>
</cp:coreProperties>
</file>