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19D6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7EFC-BC44-4818-8847-44800897FC59}" v="26" dt="2025-05-25T03:42:3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7" autoAdjust="0"/>
    <p:restoredTop sz="94660"/>
  </p:normalViewPr>
  <p:slideViewPr>
    <p:cSldViewPr showGuides="1">
      <p:cViewPr>
        <p:scale>
          <a:sx n="66" d="100"/>
          <a:sy n="66" d="100"/>
        </p:scale>
        <p:origin x="1374" y="612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yuki TAKAHASHI" userId="3ce8b389b0d85fa1" providerId="LiveId" clId="{FC717EFC-BC44-4818-8847-44800897FC59}"/>
    <pc:docChg chg="undo custSel mod addSld delSld modSld modMainMaster modSection">
      <pc:chgData name="Hiroyuki TAKAHASHI" userId="3ce8b389b0d85fa1" providerId="LiveId" clId="{FC717EFC-BC44-4818-8847-44800897FC59}" dt="2025-05-25T03:42:30.313" v="225"/>
      <pc:docMkLst>
        <pc:docMk/>
      </pc:docMkLst>
      <pc:sldChg chg="addSp delSp modSp">
        <pc:chgData name="Hiroyuki TAKAHASHI" userId="3ce8b389b0d85fa1" providerId="LiveId" clId="{FC717EFC-BC44-4818-8847-44800897FC59}" dt="2025-05-25T03:35:57.288" v="223"/>
        <pc:sldMkLst>
          <pc:docMk/>
          <pc:sldMk cId="482023647" sldId="259"/>
        </pc:sldMkLst>
        <pc:spChg chg="add mod">
          <ac:chgData name="Hiroyuki TAKAHASHI" userId="3ce8b389b0d85fa1" providerId="LiveId" clId="{FC717EFC-BC44-4818-8847-44800897FC59}" dt="2025-05-25T03:35:57.288" v="223"/>
          <ac:spMkLst>
            <pc:docMk/>
            <pc:sldMk cId="482023647" sldId="259"/>
            <ac:spMk id="2" creationId="{8F223B6B-DAF2-CC5A-60D9-4F31499746AE}"/>
          </ac:spMkLst>
        </pc:spChg>
        <pc:spChg chg="del">
          <ac:chgData name="Hiroyuki TAKAHASHI" userId="3ce8b389b0d85fa1" providerId="LiveId" clId="{FC717EFC-BC44-4818-8847-44800897FC59}" dt="2025-05-25T03:35:56.848" v="222" actId="478"/>
          <ac:spMkLst>
            <pc:docMk/>
            <pc:sldMk cId="482023647" sldId="259"/>
            <ac:spMk id="3" creationId="{DE5F0CE7-A9E5-B4E2-EAD4-CBA2EEED102C}"/>
          </ac:spMkLst>
        </pc:spChg>
        <pc:picChg chg="add mod">
          <ac:chgData name="Hiroyuki TAKAHASHI" userId="3ce8b389b0d85fa1" providerId="LiveId" clId="{FC717EFC-BC44-4818-8847-44800897FC59}" dt="2025-05-25T03:35:57.288" v="223"/>
          <ac:picMkLst>
            <pc:docMk/>
            <pc:sldMk cId="482023647" sldId="259"/>
            <ac:picMk id="4" creationId="{BA1CC61A-3ED4-ED02-A4C9-40DF2DFCAACB}"/>
          </ac:picMkLst>
        </pc:picChg>
        <pc:picChg chg="del">
          <ac:chgData name="Hiroyuki TAKAHASHI" userId="3ce8b389b0d85fa1" providerId="LiveId" clId="{FC717EFC-BC44-4818-8847-44800897FC59}" dt="2025-05-25T03:35:56.848" v="222" actId="478"/>
          <ac:picMkLst>
            <pc:docMk/>
            <pc:sldMk cId="482023647" sldId="259"/>
            <ac:picMk id="11" creationId="{22B440C5-539D-543B-63CB-CB52FD2065A5}"/>
          </ac:picMkLst>
        </pc:picChg>
      </pc:sldChg>
      <pc:sldChg chg="addSp delSp modSp mod chgLayout">
        <pc:chgData name="Hiroyuki TAKAHASHI" userId="3ce8b389b0d85fa1" providerId="LiveId" clId="{FC717EFC-BC44-4818-8847-44800897FC59}" dt="2025-05-25T03:42:30.313" v="225"/>
        <pc:sldMkLst>
          <pc:docMk/>
          <pc:sldMk cId="3622171370" sldId="273"/>
        </pc:sldMkLst>
        <pc:spChg chg="add mod">
          <ac:chgData name="Hiroyuki TAKAHASHI" userId="3ce8b389b0d85fa1" providerId="LiveId" clId="{FC717EFC-BC44-4818-8847-44800897FC59}" dt="2025-05-25T03:42:30.313" v="225"/>
          <ac:spMkLst>
            <pc:docMk/>
            <pc:sldMk cId="3622171370" sldId="273"/>
            <ac:spMk id="2" creationId="{D77D73AE-8206-ACEB-BE25-6CC7A3D49E1F}"/>
          </ac:spMkLst>
        </pc:spChg>
        <pc:spChg chg="mod">
          <ac:chgData name="Hiroyuki TAKAHASHI" userId="3ce8b389b0d85fa1" providerId="LiveId" clId="{FC717EFC-BC44-4818-8847-44800897FC59}" dt="2025-05-24T07:59:50.598" v="197" actId="20577"/>
          <ac:spMkLst>
            <pc:docMk/>
            <pc:sldMk cId="3622171370" sldId="273"/>
            <ac:spMk id="11" creationId="{C7C3A3A3-6D5A-0646-AE0F-522F967F0580}"/>
          </ac:spMkLst>
        </pc:spChg>
        <pc:spChg chg="del mod">
          <ac:chgData name="Hiroyuki TAKAHASHI" userId="3ce8b389b0d85fa1" providerId="LiveId" clId="{FC717EFC-BC44-4818-8847-44800897FC59}" dt="2025-05-25T03:42:29.907" v="224" actId="478"/>
          <ac:spMkLst>
            <pc:docMk/>
            <pc:sldMk cId="3622171370" sldId="273"/>
            <ac:spMk id="12" creationId="{2BC07E42-ADD8-A04B-AE21-95725ED1ED63}"/>
          </ac:spMkLst>
        </pc:spChg>
        <pc:spChg chg="mod">
          <ac:chgData name="Hiroyuki TAKAHASHI" userId="3ce8b389b0d85fa1" providerId="LiveId" clId="{FC717EFC-BC44-4818-8847-44800897FC59}" dt="2025-05-24T07:59:53.066" v="199" actId="20577"/>
          <ac:spMkLst>
            <pc:docMk/>
            <pc:sldMk cId="3622171370" sldId="273"/>
            <ac:spMk id="13" creationId="{EDD528FF-C9D8-9E49-B9A8-048B06E9BD8E}"/>
          </ac:spMkLst>
        </pc:spChg>
      </pc:sldChg>
      <pc:sldChg chg="new del">
        <pc:chgData name="Hiroyuki TAKAHASHI" userId="3ce8b389b0d85fa1" providerId="LiveId" clId="{FC717EFC-BC44-4818-8847-44800897FC59}" dt="2025-05-24T07:53:08.203" v="3" actId="680"/>
        <pc:sldMkLst>
          <pc:docMk/>
          <pc:sldMk cId="2377998138" sldId="274"/>
        </pc:sldMkLst>
      </pc:sldChg>
      <pc:sldChg chg="new del">
        <pc:chgData name="Hiroyuki TAKAHASHI" userId="3ce8b389b0d85fa1" providerId="LiveId" clId="{FC717EFC-BC44-4818-8847-44800897FC59}" dt="2025-05-24T07:56:00.858" v="7" actId="47"/>
        <pc:sldMkLst>
          <pc:docMk/>
          <pc:sldMk cId="2795295002" sldId="274"/>
        </pc:sldMkLst>
      </pc:sldChg>
      <pc:sldMasterChg chg="modSldLayout">
        <pc:chgData name="Hiroyuki TAKAHASHI" userId="3ce8b389b0d85fa1" providerId="LiveId" clId="{FC717EFC-BC44-4818-8847-44800897FC59}" dt="2025-05-24T08:02:26.594" v="221"/>
        <pc:sldMasterMkLst>
          <pc:docMk/>
          <pc:sldMasterMk cId="1426505887" sldId="2147483665"/>
        </pc:sldMasterMkLst>
        <pc:sldLayoutChg chg="addSp delSp modSp mod setBg">
          <pc:chgData name="Hiroyuki TAKAHASHI" userId="3ce8b389b0d85fa1" providerId="LiveId" clId="{FC717EFC-BC44-4818-8847-44800897FC59}" dt="2025-05-24T08:02:26.594" v="221"/>
          <pc:sldLayoutMkLst>
            <pc:docMk/>
            <pc:sldMasterMk cId="1426505887" sldId="2147483665"/>
            <pc:sldLayoutMk cId="1294985298" sldId="2147483666"/>
          </pc:sldLayoutMkLst>
          <pc:spChg chg="add del mod">
            <ac:chgData name="Hiroyuki TAKAHASHI" userId="3ce8b389b0d85fa1" providerId="LiveId" clId="{FC717EFC-BC44-4818-8847-44800897FC59}" dt="2025-05-24T08:01:20.954" v="205" actId="478"/>
            <ac:spMkLst>
              <pc:docMk/>
              <pc:sldMasterMk cId="1426505887" sldId="2147483665"/>
              <pc:sldLayoutMk cId="1294985298" sldId="2147483666"/>
              <ac:spMk id="2" creationId="{1C9E4B8E-B3B8-18DE-7EC8-7A49CA14CADE}"/>
            </ac:spMkLst>
          </pc:spChg>
          <pc:spChg chg="add del">
            <ac:chgData name="Hiroyuki TAKAHASHI" userId="3ce8b389b0d85fa1" providerId="LiveId" clId="{FC717EFC-BC44-4818-8847-44800897FC59}" dt="2025-05-24T08:01:26.375" v="207" actId="478"/>
            <ac:spMkLst>
              <pc:docMk/>
              <pc:sldMasterMk cId="1426505887" sldId="2147483665"/>
              <pc:sldLayoutMk cId="1294985298" sldId="2147483666"/>
              <ac:spMk id="3" creationId="{C08B7173-7000-0D50-7DC9-25893707526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24:14.5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24:55.0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04:30:12.6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04:30:12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robo.jp/teamlis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emf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4" Type="http://schemas.openxmlformats.org/officeDocument/2006/relationships/customXml" Target="../ink/ink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23" y="374282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139890"/>
              <a:gd name="adj2" fmla="val -20387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チーム紹介、目標、意気込み</a:t>
            </a:r>
            <a:endParaRPr lang="ja-JP" altLang="en-US" sz="1782" dirty="0"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チーム紹介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  <a:b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</a:b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私たち「てなろぼ★ぷらいまりぃ」は、株式会社システナ大阪支社ロボット制御ワーキンググループ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(WG)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の松山事業所所属メンバーで構成されたチームです。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松山からの参加は今大会が初めてとなります。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目標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・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・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意気込み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pPr marL="0" indent="0"/>
            <a:endParaRPr lang="ja-JP" altLang="en-US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C1472DD0-14C8-01CA-4AAE-6BECD5AF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52" y="1326472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161D09-00FF-31B1-120D-6EDB038D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52" y="850377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6801F28-0D57-20B0-9666-44E8A6E3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98" y="1326472"/>
            <a:ext cx="117973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43C4037-4556-7D81-BB8F-160251C9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155" y="1326472"/>
            <a:ext cx="1296144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" name="吹き出し: 四角形 18">
            <a:extLst>
              <a:ext uri="{FF2B5EF4-FFF2-40B4-BE49-F238E27FC236}">
                <a16:creationId xmlns:a16="http://schemas.microsoft.com/office/drawing/2014/main" id="{D77D73AE-8206-ACEB-BE25-6CC7A3D49E1F}"/>
              </a:ext>
            </a:extLst>
          </p:cNvPr>
          <p:cNvSpPr/>
          <p:nvPr/>
        </p:nvSpPr>
        <p:spPr>
          <a:xfrm>
            <a:off x="9503891" y="1748284"/>
            <a:ext cx="5400600" cy="1221357"/>
          </a:xfrm>
          <a:prstGeom prst="wedgeRectCallout">
            <a:avLst>
              <a:gd name="adj1" fmla="val -45329"/>
              <a:gd name="adj2" fmla="val -10021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ja-JP" sz="2052" dirty="0">
                <a:solidFill>
                  <a:srgbClr val="0070C0"/>
                </a:solidFill>
              </a:rPr>
              <a:t>XXXXX</a:t>
            </a:r>
            <a:r>
              <a:rPr lang="ja-JP" altLang="en-US" sz="2052" dirty="0">
                <a:solidFill>
                  <a:srgbClr val="0070C0"/>
                </a:solidFill>
              </a:rPr>
              <a:t>には</a:t>
            </a:r>
            <a:r>
              <a:rPr lang="en-US" altLang="ja-JP" sz="2052" dirty="0">
                <a:solidFill>
                  <a:srgbClr val="0070C0"/>
                </a:solidFill>
              </a:rPr>
              <a:t>ET</a:t>
            </a:r>
            <a:r>
              <a:rPr lang="ja-JP" altLang="en-US" sz="2052" dirty="0">
                <a:solidFill>
                  <a:srgbClr val="0070C0"/>
                </a:solidFill>
              </a:rPr>
              <a:t>ロボコン公式</a:t>
            </a:r>
            <a:r>
              <a:rPr lang="en-US" altLang="ja-JP" sz="2052" dirty="0">
                <a:solidFill>
                  <a:srgbClr val="0070C0"/>
                </a:solidFill>
              </a:rPr>
              <a:t>HP</a:t>
            </a:r>
            <a:r>
              <a:rPr lang="ja-JP" altLang="en-US" sz="2052" dirty="0">
                <a:solidFill>
                  <a:srgbClr val="0070C0"/>
                </a:solidFill>
              </a:rPr>
              <a:t>に掲載されている参加チーム一覧表の該当項目を記載</a:t>
            </a:r>
            <a:endParaRPr lang="en-US" altLang="ja-JP" sz="2052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ja-JP" sz="2052" dirty="0">
                <a:solidFill>
                  <a:srgbClr val="0070C0"/>
                </a:solidFill>
              </a:rPr>
              <a:t>(</a:t>
            </a:r>
            <a:r>
              <a:rPr lang="en-US" altLang="ja-JP" sz="2052" dirty="0">
                <a:solidFill>
                  <a:srgbClr val="0070C0"/>
                </a:solidFill>
                <a:hlinkClick r:id="rId2"/>
              </a:rPr>
              <a:t>https://www.etrobo.jp/teamlist/</a:t>
            </a:r>
            <a:r>
              <a:rPr lang="en-US" altLang="ja-JP" sz="2052" dirty="0">
                <a:solidFill>
                  <a:srgbClr val="0070C0"/>
                </a:solidFill>
              </a:rPr>
              <a:t>)</a:t>
            </a:r>
            <a:endParaRPr lang="ja-JP" altLang="en-US" sz="2052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88738640-807A-7E29-9AE4-292BE60F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4" y="652982"/>
            <a:ext cx="7720755" cy="51966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1-1.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基本戦略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基本的な考え方として、我々競技者はバーチャル運転手に相応体の運転を依頼するイメージを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持つ。バーチャル運転手とは、限りなくライン上を走行しながら与えられた目的地へ向かう模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範的な運転手を指す。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その上でダブルループ侵入前から脱出後までのコースを汎化して捉えると、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b="1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黒ライン⇒青ライン⇒分岐の繰返し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であることが分かる。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つまり、バーチャル運転手に青ライン検知後の分岐方向を順を追って教えて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おくことで、分岐を誤らずにダブルループを走行することが期待できる。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以下にダブルループの侵入部を例に走行イメージを示す。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</a:t>
            </a:r>
            <a:r>
              <a:rPr lang="ja-JP" altLang="en-US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赤矢印</a:t>
            </a:r>
            <a:r>
              <a:rPr lang="en-US" altLang="ja-JP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①</a:t>
            </a:r>
            <a:r>
              <a:rPr lang="en-US" altLang="ja-JP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の個所では黒色のラインをトレースして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走行する。その際走行体が左右どちらのラインエッジに存在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するかは問わない。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青ラインを検知後、</a:t>
            </a:r>
            <a:r>
              <a:rPr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青矢印</a:t>
            </a:r>
            <a:r>
              <a:rPr lang="en-US" altLang="ja-JP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②</a:t>
            </a:r>
            <a:r>
              <a:rPr lang="en-US" altLang="ja-JP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の個所では青色のラインをト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レースして走行する。この時、最初に目指す方向が右である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ことをバーチャル運転手は知っている。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そのため、黒ライン検知後の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黄色矢印</a:t>
            </a:r>
            <a:r>
              <a:rPr lang="en-US" altLang="ja-JP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③</a:t>
            </a:r>
            <a:r>
              <a:rPr lang="en-US" altLang="ja-JP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の個所ではバー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チャル運転手は可能な限り右を目指して走行する。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ただし、限りなくライン上を走行する特性により、結果とし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て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黄色矢印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の示すように、より右にあるライン上をトレース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しながら走行する。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以降も分岐時の進行方向を知っており、上記の動作を繰り返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すこととする。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ED64A9-B13C-E295-15FF-22D743B4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338" y="0"/>
            <a:ext cx="1782501" cy="561372"/>
          </a:xfrm>
          <a:prstGeom prst="rect">
            <a:avLst/>
          </a:prstGeom>
        </p:spPr>
      </p:pic>
      <p:sp>
        <p:nvSpPr>
          <p:cNvPr id="15" name="Google Shape;92;p3">
            <a:extLst>
              <a:ext uri="{FF2B5EF4-FFF2-40B4-BE49-F238E27FC236}">
                <a16:creationId xmlns:a16="http://schemas.microsoft.com/office/drawing/2014/main" id="{0CB19D41-B315-D2F3-0574-4C5741DA70FA}"/>
              </a:ext>
            </a:extLst>
          </p:cNvPr>
          <p:cNvSpPr txBox="1">
            <a:spLocks noGrp="1"/>
          </p:cNvSpPr>
          <p:nvPr/>
        </p:nvSpPr>
        <p:spPr>
          <a:xfrm>
            <a:off x="0" y="23866"/>
            <a:ext cx="7873249" cy="51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1. 機能モデル</a:t>
            </a:r>
            <a:endParaRPr sz="2800" b="1" dirty="0">
              <a:solidFill>
                <a:srgbClr val="ED7D31"/>
              </a:solidFill>
              <a:latin typeface="+mj-ea"/>
              <a:ea typeface="+mj-ea"/>
            </a:endParaRPr>
          </a:p>
        </p:txBody>
      </p:sp>
      <p:sp>
        <p:nvSpPr>
          <p:cNvPr id="16" name="Google Shape;110;p3">
            <a:extLst>
              <a:ext uri="{FF2B5EF4-FFF2-40B4-BE49-F238E27FC236}">
                <a16:creationId xmlns:a16="http://schemas.microsoft.com/office/drawing/2014/main" id="{E5849CF8-96C8-50A6-C787-45FE2ABF0F1A}"/>
              </a:ext>
            </a:extLst>
          </p:cNvPr>
          <p:cNvSpPr/>
          <p:nvPr/>
        </p:nvSpPr>
        <p:spPr>
          <a:xfrm>
            <a:off x="7649914" y="-1773"/>
            <a:ext cx="5463600" cy="5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てなろぼ★ぷらいまりぃ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DFC48485-B09A-7828-3758-61EEDCDB8E21}"/>
                  </a:ext>
                </a:extLst>
              </p14:cNvPr>
              <p14:cNvContentPartPr/>
              <p14:nvPr/>
            </p14:nvContentPartPr>
            <p14:xfrm>
              <a:off x="8296793" y="121087"/>
              <a:ext cx="360" cy="36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DFC48485-B09A-7828-3758-61EEDCDB8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0673" y="11496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0FD97F9E-4E3B-3F7F-80A4-8BF47475E612}"/>
                  </a:ext>
                </a:extLst>
              </p14:cNvPr>
              <p14:cNvContentPartPr/>
              <p14:nvPr/>
            </p14:nvContentPartPr>
            <p14:xfrm>
              <a:off x="8982593" y="1667287"/>
              <a:ext cx="360" cy="360"/>
            </p14:xfrm>
          </p:contentPart>
        </mc:Choice>
        <mc:Fallback xmlns=""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0FD97F9E-4E3B-3F7F-80A4-8BF47475E6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6473" y="1661167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Google Shape;127;p4">
            <a:extLst>
              <a:ext uri="{FF2B5EF4-FFF2-40B4-BE49-F238E27FC236}">
                <a16:creationId xmlns:a16="http://schemas.microsoft.com/office/drawing/2014/main" id="{908872A4-3C72-3AB5-A4C2-771945FAE992}"/>
              </a:ext>
            </a:extLst>
          </p:cNvPr>
          <p:cNvCxnSpPr/>
          <p:nvPr/>
        </p:nvCxnSpPr>
        <p:spPr>
          <a:xfrm>
            <a:off x="2951" y="554400"/>
            <a:ext cx="151163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C9D5E40D-479F-E22F-E7A6-7CC87CE8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3" y="6282009"/>
            <a:ext cx="9192991" cy="4288717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1-2.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要件分析とリスク分析</a:t>
            </a:r>
          </a:p>
          <a:p>
            <a:pPr marL="0" indent="0"/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C219822-20FD-8814-4292-C78B861EF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232" y="1457474"/>
            <a:ext cx="5447411" cy="4558332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1-3.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機能の流れ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ダブルループへの侵入から脱出までの機能の流れを図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1.3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に示した。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基本戦略にてコース全体を区間へと分割したため、ここでもコースを区間の連続として表現している。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F7C4DBA-4570-F1B2-2DE4-F63578803E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766" y="2818730"/>
            <a:ext cx="2525241" cy="28034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F4B211-31D0-3C1F-DDB5-4115ADA07E4B}"/>
              </a:ext>
            </a:extLst>
          </p:cNvPr>
          <p:cNvSpPr/>
          <p:nvPr/>
        </p:nvSpPr>
        <p:spPr>
          <a:xfrm>
            <a:off x="6407547" y="1375144"/>
            <a:ext cx="1323460" cy="108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ここにバーチャル運転手の顔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731CA3-517B-2FBA-E335-F9B8ED9FF651}"/>
              </a:ext>
            </a:extLst>
          </p:cNvPr>
          <p:cNvSpPr txBox="1"/>
          <p:nvPr/>
        </p:nvSpPr>
        <p:spPr>
          <a:xfrm>
            <a:off x="5767994" y="5557099"/>
            <a:ext cx="156713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図</a:t>
            </a:r>
            <a:r>
              <a:rPr kumimoji="1" lang="en-US" altLang="ja-JP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1.1 </a:t>
            </a:r>
            <a:r>
              <a:rPr kumimoji="1"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走行イメージ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9BA612-9F1C-0AC6-2445-F8B4C2611D58}"/>
              </a:ext>
            </a:extLst>
          </p:cNvPr>
          <p:cNvSpPr txBox="1"/>
          <p:nvPr/>
        </p:nvSpPr>
        <p:spPr>
          <a:xfrm>
            <a:off x="6407547" y="2456275"/>
            <a:ext cx="1424896" cy="29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バーチャル運転手</a:t>
            </a:r>
            <a:endParaRPr kumimoji="1" lang="ja-JP" altLang="en-US" sz="12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1189F7C-2D9A-4B75-AB6C-4CF82046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7" y="8009530"/>
            <a:ext cx="3974362" cy="2354783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7006764-A0AE-A472-C274-3413A0E9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7" y="652981"/>
            <a:ext cx="4344903" cy="99371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2-1.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パッケージ構造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機能の実現に向けて、初めに走行体制御における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データの流れに着目し図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に整理した。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上記のデータの流れを基に導出したパッケージを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図２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.2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に、パッケージの役割を表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に表した。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その際、入力と出力の実行周期に差が生じることを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考慮し、駆動パッケージと知覚パッケージの間に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記憶領域パッケージを配置した。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A694C179-8367-8B8F-8280-710CCADD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338" y="0"/>
            <a:ext cx="1782501" cy="561372"/>
          </a:xfrm>
          <a:prstGeom prst="rect">
            <a:avLst/>
          </a:prstGeom>
        </p:spPr>
      </p:pic>
      <p:sp>
        <p:nvSpPr>
          <p:cNvPr id="32" name="Google Shape;92;p3">
            <a:extLst>
              <a:ext uri="{FF2B5EF4-FFF2-40B4-BE49-F238E27FC236}">
                <a16:creationId xmlns:a16="http://schemas.microsoft.com/office/drawing/2014/main" id="{A2B30738-3509-02C3-49A8-97C0B53C896B}"/>
              </a:ext>
            </a:extLst>
          </p:cNvPr>
          <p:cNvSpPr txBox="1">
            <a:spLocks noGrp="1"/>
          </p:cNvSpPr>
          <p:nvPr/>
        </p:nvSpPr>
        <p:spPr>
          <a:xfrm>
            <a:off x="0" y="23866"/>
            <a:ext cx="7873249" cy="51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en-US" altLang="ja-JP" sz="2800" b="1" dirty="0">
                <a:solidFill>
                  <a:srgbClr val="ED7D31"/>
                </a:solidFill>
                <a:latin typeface="+mj-ea"/>
                <a:ea typeface="+mj-ea"/>
              </a:rPr>
              <a:t>2</a:t>
            </a: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. </a:t>
            </a:r>
            <a:r>
              <a:rPr lang="ja-JP" altLang="en-US" sz="2800" b="1" dirty="0">
                <a:solidFill>
                  <a:srgbClr val="ED7D31"/>
                </a:solidFill>
                <a:latin typeface="+mj-ea"/>
                <a:ea typeface="+mj-ea"/>
              </a:rPr>
              <a:t>構造</a:t>
            </a: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モデル</a:t>
            </a:r>
            <a:endParaRPr sz="2800" b="1" dirty="0">
              <a:solidFill>
                <a:srgbClr val="ED7D31"/>
              </a:solidFill>
              <a:latin typeface="+mj-ea"/>
              <a:ea typeface="+mj-ea"/>
            </a:endParaRPr>
          </a:p>
        </p:txBody>
      </p:sp>
      <p:sp>
        <p:nvSpPr>
          <p:cNvPr id="33" name="Google Shape;110;p3">
            <a:extLst>
              <a:ext uri="{FF2B5EF4-FFF2-40B4-BE49-F238E27FC236}">
                <a16:creationId xmlns:a16="http://schemas.microsoft.com/office/drawing/2014/main" id="{7452E432-6912-3352-2E02-527B4589D933}"/>
              </a:ext>
            </a:extLst>
          </p:cNvPr>
          <p:cNvSpPr/>
          <p:nvPr/>
        </p:nvSpPr>
        <p:spPr>
          <a:xfrm>
            <a:off x="7649914" y="-1773"/>
            <a:ext cx="5463600" cy="5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てなろぼ★ぷらいまりぃ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321A5132-5EE6-EA98-CEE4-BA5E11FBE6F5}"/>
                  </a:ext>
                </a:extLst>
              </p14:cNvPr>
              <p14:cNvContentPartPr/>
              <p14:nvPr/>
            </p14:nvContentPartPr>
            <p14:xfrm>
              <a:off x="8296793" y="121087"/>
              <a:ext cx="360" cy="360"/>
            </p14:xfrm>
          </p:contentPart>
        </mc:Choice>
        <mc:Fallback xmlns=""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321A5132-5EE6-EA98-CEE4-BA5E11FBE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0673" y="11496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553F4E8F-67A5-23F5-DDAF-47A374F2AD1B}"/>
                  </a:ext>
                </a:extLst>
              </p14:cNvPr>
              <p14:cNvContentPartPr/>
              <p14:nvPr/>
            </p14:nvContentPartPr>
            <p14:xfrm>
              <a:off x="8982593" y="1667287"/>
              <a:ext cx="360" cy="360"/>
            </p14:xfrm>
          </p:contentPart>
        </mc:Choice>
        <mc:Fallback xmlns=""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553F4E8F-67A5-23F5-DDAF-47A374F2AD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6473" y="1661167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Google Shape;127;p4">
            <a:extLst>
              <a:ext uri="{FF2B5EF4-FFF2-40B4-BE49-F238E27FC236}">
                <a16:creationId xmlns:a16="http://schemas.microsoft.com/office/drawing/2014/main" id="{D0DA74E2-FF4B-0D84-3F4B-30EA187E5108}"/>
              </a:ext>
            </a:extLst>
          </p:cNvPr>
          <p:cNvCxnSpPr/>
          <p:nvPr/>
        </p:nvCxnSpPr>
        <p:spPr>
          <a:xfrm>
            <a:off x="2951" y="554400"/>
            <a:ext cx="151163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1AFD6C24-EFAA-525D-C9CF-A956FC40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515" y="652981"/>
            <a:ext cx="10361951" cy="9937187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2-2.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クラス構造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XXX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4748941-67F3-91CB-0D9F-334182FE5966}"/>
              </a:ext>
            </a:extLst>
          </p:cNvPr>
          <p:cNvSpPr txBox="1"/>
          <p:nvPr/>
        </p:nvSpPr>
        <p:spPr>
          <a:xfrm>
            <a:off x="430883" y="7732531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２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パッケージ図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C8C5130-F07A-5027-A756-05DFD63490B5}"/>
              </a:ext>
            </a:extLst>
          </p:cNvPr>
          <p:cNvSpPr txBox="1"/>
          <p:nvPr/>
        </p:nvSpPr>
        <p:spPr>
          <a:xfrm>
            <a:off x="664972" y="3398915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データの流れ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5501B5-AAB6-DD4C-5B36-8A8065F3F1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72" y="1395085"/>
            <a:ext cx="3150781" cy="204375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FF38BC-3120-EC73-EBE3-6BD235050E98}"/>
              </a:ext>
            </a:extLst>
          </p:cNvPr>
          <p:cNvSpPr txBox="1"/>
          <p:nvPr/>
        </p:nvSpPr>
        <p:spPr>
          <a:xfrm>
            <a:off x="436866" y="10364313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パッケージの役割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6905B2E-734E-C534-8BB5-1DB43267E3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31" y="4843572"/>
            <a:ext cx="3693516" cy="28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464162A-DFCB-AE77-0230-572F759F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644" y="7870"/>
            <a:ext cx="1782501" cy="5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6C1621-635F-D93E-0B7D-9404324A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644" y="7870"/>
            <a:ext cx="1782501" cy="5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32356</TotalTime>
  <Words>769</Words>
  <Application>Microsoft Office PowerPoint</Application>
  <PresentationFormat>ユーザー設定</PresentationFormat>
  <Paragraphs>102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8" baseType="lpstr">
      <vt:lpstr>BIZ UDPゴシック</vt:lpstr>
      <vt:lpstr>HG丸ｺﾞｼｯｸM-PRO</vt:lpstr>
      <vt:lpstr>ＭＳ Ｐゴシック</vt:lpstr>
      <vt:lpstr>UD デジタル 教科書体 NP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PowerPoint プレゼンテーション</vt:lpstr>
      <vt:lpstr>PowerPoint プレゼンテーション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モデルテンプレート</dc:title>
  <dc:creator>ETロボコン実行委員会</dc:creator>
  <cp:lastModifiedBy>智紀 妹葉</cp:lastModifiedBy>
  <cp:revision>278</cp:revision>
  <cp:lastPrinted>2018-04-01T05:10:42Z</cp:lastPrinted>
  <dcterms:created xsi:type="dcterms:W3CDTF">2002-02-28T07:41:56Z</dcterms:created>
  <dcterms:modified xsi:type="dcterms:W3CDTF">2025-08-01T15:31:32Z</dcterms:modified>
  <cp:contentStatus/>
</cp:coreProperties>
</file>