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2862" y="-14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AEF338-67F4-B47F-48A6-645DECC19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DDF1FEF-C2C4-5E0D-DA5A-5021F3A3B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4D95A9B-C744-32D7-2689-BB1B2A0B0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F1E4A8-E4F2-B780-936F-C1B062B67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6E93C-93B7-7539-785C-7B364806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533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EDF919-56CD-2AAA-EDC8-109C709FC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0D8B1F-ADD8-0F07-EC74-4812D1AFB9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FCF9D0A-0511-F8BD-5F7B-924E0C5A7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A4AA0A-EC49-DB5D-9924-55ECF62FF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C4F457F-A888-16BE-6275-CD2D24BC6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287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7256B2A4-E5B0-B740-49D1-7CCE9E83F1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F9018AD-CC83-FD5E-22AD-7C5F10C76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184E78-5E6C-5E67-97D5-41FCF995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E2F1D2-E970-20C7-352E-02E401D89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DACA1-5A9C-810F-EB33-8B45BBFE5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755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B0D010-D1CF-F7B5-4AF0-A6D87BF6D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9F06B4B-3BCE-0059-E0F8-AF4EBC8B7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809582-962B-B4B8-C1F5-613DC0D08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FA46CE0-1013-B2F5-755C-87AA25D51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16B8AB-FC67-6C4F-5079-2B26B996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7621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E344F2-BB1B-783C-5D87-62EF623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4B24CFC-74E3-2C2F-41FC-F2B84E8BB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690449-038D-EEED-88E7-7D1FEF393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FE286F-913D-C665-FE8D-58E58AD05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7CB70E-CABA-4334-B3EE-7613A92C6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194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A1BDEC-2D3F-054B-2DD0-DD0725B02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5D81DC-0A2A-5BAB-9209-D0A97A7C1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DC41DB-7708-FD24-D6F0-E823C26A0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475D689-4EDF-9B51-983C-3E3FF5B4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3B4FA5-1B36-04EC-0594-D4DB2823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A75831-CC24-7212-8E04-5E459893A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1466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86201D-EF65-100D-50AA-4DD99D044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C6C6A9A-8539-F3F1-7F6B-FE90F6AAE4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B410FFC-153C-C364-C43E-F306939F0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3ED4B77-1748-18CD-6679-0CE024D28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0E3950-928A-8368-7F61-0213F06CB7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16505A-1901-5BDB-EDE1-E07F2014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1730870-1F96-1D9C-B72F-9D0152847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B7CD839-8CD8-A314-E1CB-ABD25ABD0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3146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35347B-09F7-C497-86F1-F45D1A254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ACC79A2-0283-B4B4-56A9-C310E0793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F171F8A-0DD4-9857-8764-5707D6134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C9B565B-BB96-3C46-878B-D1841BF14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646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48FC859-D4B7-A6CD-0C14-C0A884949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0C27B23-962D-E8BA-17FA-6445202AD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BCD81F-BCD4-62F4-B7D9-6375F2E77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996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D3930-B6AC-116A-8449-1076A2DE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57E8405-41B9-0AF1-45E6-9BF711A759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9800AF-D5A5-4526-0648-C531A886E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4B8E83-6EB5-10E9-9D25-1F378F1B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45F507D-E109-6DF0-1773-787AF8AF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CB42D9-09F5-E714-41FE-6EE9599D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9143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934B88-C257-6EE8-2EAE-B061EDC71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72D63CA-8489-B39A-2C3F-127AE8CBF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D21334-3840-9608-70FD-AF7A75195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07B508-6B9A-DE52-B755-49171B69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7F2AC-F81A-400C-8051-E3A918425226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CA45D-56CC-D197-8355-71C2E337C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A85433F-9C01-F1C0-8FA3-2159335D5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0890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9D8EC28-E3D4-BA2B-371C-CC250D7A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3D3C0E-B9A1-4CF4-01B2-E32860A18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A33AB6E-CBEF-2715-7A76-E99105063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7F2AC-F81A-400C-8051-E3A918425226}" type="datetimeFigureOut">
              <a:rPr kumimoji="1" lang="ja-JP" altLang="en-US" smtClean="0"/>
              <a:t>2025/8/1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A423421-5F1E-3FE8-5B5D-B831E6F377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D33AD7-2283-84C8-709A-D576687BC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615A7F-A025-48F1-9230-1B777849806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879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>
            <a:extLst>
              <a:ext uri="{FF2B5EF4-FFF2-40B4-BE49-F238E27FC236}">
                <a16:creationId xmlns:a16="http://schemas.microsoft.com/office/drawing/2014/main" id="{D0BB58BD-B7A4-6DD7-FBE2-A89DF75FC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878" y="1278539"/>
            <a:ext cx="2977260" cy="3088277"/>
          </a:xfrm>
          <a:prstGeom prst="rect">
            <a:avLst/>
          </a:prstGeom>
        </p:spPr>
      </p:pic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8EB2EAA9-6E46-5AE9-4DFB-CE946C71DD54}"/>
              </a:ext>
            </a:extLst>
          </p:cNvPr>
          <p:cNvCxnSpPr>
            <a:cxnSpLocks/>
          </p:cNvCxnSpPr>
          <p:nvPr/>
        </p:nvCxnSpPr>
        <p:spPr>
          <a:xfrm flipH="1" flipV="1">
            <a:off x="4034590" y="3673642"/>
            <a:ext cx="8022" cy="69317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2BA64FB0-C86D-33C2-24B7-C641B6CD6EEF}"/>
              </a:ext>
            </a:extLst>
          </p:cNvPr>
          <p:cNvCxnSpPr>
            <a:cxnSpLocks/>
          </p:cNvCxnSpPr>
          <p:nvPr/>
        </p:nvCxnSpPr>
        <p:spPr>
          <a:xfrm flipV="1">
            <a:off x="4042612" y="3144252"/>
            <a:ext cx="0" cy="5293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A1229B95-9A21-00D7-B8FA-31923866F64F}"/>
              </a:ext>
            </a:extLst>
          </p:cNvPr>
          <p:cNvCxnSpPr>
            <a:cxnSpLocks/>
          </p:cNvCxnSpPr>
          <p:nvPr/>
        </p:nvCxnSpPr>
        <p:spPr>
          <a:xfrm flipV="1">
            <a:off x="4098758" y="2688830"/>
            <a:ext cx="77155" cy="431360"/>
          </a:xfrm>
          <a:prstGeom prst="straightConnector1">
            <a:avLst/>
          </a:prstGeom>
          <a:ln w="57150">
            <a:solidFill>
              <a:schemeClr val="accent4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円弧 19">
            <a:extLst>
              <a:ext uri="{FF2B5EF4-FFF2-40B4-BE49-F238E27FC236}">
                <a16:creationId xmlns:a16="http://schemas.microsoft.com/office/drawing/2014/main" id="{9D190199-D11F-F747-E223-C8CC443519AF}"/>
              </a:ext>
            </a:extLst>
          </p:cNvPr>
          <p:cNvSpPr/>
          <p:nvPr/>
        </p:nvSpPr>
        <p:spPr>
          <a:xfrm rot="16853796">
            <a:off x="4054160" y="1872762"/>
            <a:ext cx="2343324" cy="2146284"/>
          </a:xfrm>
          <a:prstGeom prst="arc">
            <a:avLst>
              <a:gd name="adj1" fmla="val 15989789"/>
              <a:gd name="adj2" fmla="val 4332621"/>
            </a:avLst>
          </a:prstGeom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6C98F16-D727-C72A-CBAC-3A5DCABA57B8}"/>
              </a:ext>
            </a:extLst>
          </p:cNvPr>
          <p:cNvSpPr txBox="1"/>
          <p:nvPr/>
        </p:nvSpPr>
        <p:spPr>
          <a:xfrm>
            <a:off x="3672640" y="3846574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b="1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7134CAF-DC9F-567B-5E5D-1152EE457F30}"/>
              </a:ext>
            </a:extLst>
          </p:cNvPr>
          <p:cNvSpPr txBox="1"/>
          <p:nvPr/>
        </p:nvSpPr>
        <p:spPr>
          <a:xfrm>
            <a:off x="3672640" y="3304989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rgbClr val="0070C0"/>
                </a:solidFill>
              </a:rPr>
              <a:t>②</a:t>
            </a:r>
            <a:endParaRPr kumimoji="1" lang="ja-JP" altLang="en-US" b="1" dirty="0">
              <a:solidFill>
                <a:srgbClr val="0070C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38626AF-10E0-80BB-8052-63C36C5D365D}"/>
              </a:ext>
            </a:extLst>
          </p:cNvPr>
          <p:cNvSpPr txBox="1"/>
          <p:nvPr/>
        </p:nvSpPr>
        <p:spPr>
          <a:xfrm>
            <a:off x="4296528" y="2262001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b="1" dirty="0">
                <a:solidFill>
                  <a:schemeClr val="accent4"/>
                </a:solidFill>
              </a:rPr>
              <a:t>③</a:t>
            </a:r>
            <a:endParaRPr kumimoji="1" lang="ja-JP" altLang="en-US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299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</Words>
  <Application>Microsoft Office PowerPoint</Application>
  <PresentationFormat>ワイド画面</PresentationFormat>
  <Paragraphs>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智紀 妹葉</dc:creator>
  <cp:lastModifiedBy>智紀 妹葉</cp:lastModifiedBy>
  <cp:revision>4</cp:revision>
  <dcterms:created xsi:type="dcterms:W3CDTF">2025-08-01T14:45:10Z</dcterms:created>
  <dcterms:modified xsi:type="dcterms:W3CDTF">2025-08-01T15:10:38Z</dcterms:modified>
</cp:coreProperties>
</file>