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2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>
          <p15:clr>
            <a:srgbClr val="A4A3A4"/>
          </p15:clr>
        </p15:guide>
        <p15:guide id="60" orient="horz" pos="8160">
          <p15:clr>
            <a:srgbClr val="A4A3A4"/>
          </p15:clr>
        </p15:guide>
        <p15:guide id="61" orient="horz" pos="480">
          <p15:clr>
            <a:srgbClr val="A4A3A4"/>
          </p15:clr>
        </p15:guide>
        <p15:guide id="62" pos="9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40" y="72"/>
      </p:cViewPr>
      <p:guideLst>
        <p:guide pos="14398"/>
        <p:guide orient="horz" pos="8160"/>
        <p:guide orient="horz" pos="480"/>
        <p:guide pos="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091-092C-4C48-BA3D-3478E2D8746E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3CBF-0C39-4AB9-BFD3-40D0AA473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1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0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2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5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7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1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2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5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3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8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24377650" cy="1951315"/>
          </a:xfrm>
          <a:prstGeom prst="rect">
            <a:avLst/>
          </a:prstGeom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3" y="2908778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FD198B77-093D-5549-8083-12FBDFCBA72B}"/>
              </a:ext>
            </a:extLst>
          </p:cNvPr>
          <p:cNvSpPr/>
          <p:nvPr/>
        </p:nvSpPr>
        <p:spPr>
          <a:xfrm>
            <a:off x="23414681" y="12813903"/>
            <a:ext cx="639236" cy="639236"/>
          </a:xfrm>
          <a:prstGeom prst="ellipse">
            <a:avLst/>
          </a:prstGeom>
          <a:solidFill>
            <a:srgbClr val="0E9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AFA0A0-434E-E340-A675-5E45B45DDFED}"/>
              </a:ext>
            </a:extLst>
          </p:cNvPr>
          <p:cNvSpPr txBox="1"/>
          <p:nvPr/>
        </p:nvSpPr>
        <p:spPr>
          <a:xfrm>
            <a:off x="23373168" y="12902689"/>
            <a:ext cx="72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130A1F-96FE-9345-9E91-FD9BE4197128}" type="slidenum">
              <a:rPr lang="en-US" sz="2400" b="1" i="0" spc="300" smtClean="0">
                <a:solidFill>
                  <a:schemeClr val="bg1"/>
                </a:solidFill>
                <a:latin typeface="Open Sans" panose="020B0606030504020204" pitchFamily="34" charset="0"/>
              </a:rPr>
              <a:pPr algn="ctr"/>
              <a:t>‹N°›</a:t>
            </a:fld>
            <a:endParaRPr lang="en-US" sz="2400" b="1" i="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4A5197FC-0E20-9C43-A6AC-7697D5DAD7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220" y="12682783"/>
            <a:ext cx="4412974" cy="8825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53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1" i="0" kern="1200" cap="all" spc="0" baseline="0">
          <a:solidFill>
            <a:schemeClr val="accent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64A8261-7B98-E54D-85DD-415AB0B25F76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flip="none" rotWithShape="1">
              <a:gsLst>
                <a:gs pos="14000">
                  <a:srgbClr val="20B9DA"/>
                </a:gs>
                <a:gs pos="100000">
                  <a:srgbClr val="117D99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B3FB8A21-1536-FC4E-919B-30EFEDD7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5287" y="5186787"/>
              <a:ext cx="11227075" cy="2245415"/>
            </a:xfrm>
            <a:prstGeom prst="rect">
              <a:avLst/>
            </a:prstGeom>
            <a:effectLst>
              <a:glow rad="736600">
                <a:schemeClr val="bg2">
                  <a:alpha val="2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27639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C5AC086-F8A3-D14F-957D-CC1FCAB81B8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flip="none" rotWithShape="1">
              <a:gsLst>
                <a:gs pos="14000">
                  <a:srgbClr val="20B9DA"/>
                </a:gs>
                <a:gs pos="100000">
                  <a:srgbClr val="117D99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B3FB8A21-1536-FC4E-919B-30EFEDD7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8827" y="5129475"/>
              <a:ext cx="7299995" cy="1459999"/>
            </a:xfrm>
            <a:prstGeom prst="rect">
              <a:avLst/>
            </a:prstGeom>
            <a:effectLst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79C3773-DFAD-4644-B411-23C205F46C03}"/>
                </a:ext>
              </a:extLst>
            </p:cNvPr>
            <p:cNvSpPr txBox="1"/>
            <p:nvPr/>
          </p:nvSpPr>
          <p:spPr>
            <a:xfrm>
              <a:off x="7239136" y="6858000"/>
              <a:ext cx="9899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/>
                  </a:solidFill>
                  <a:latin typeface="Open Sans Light" panose="020B0306030504020204" pitchFamily="34" charset="0"/>
                </a:rPr>
                <a:t>For more slides, </a:t>
              </a:r>
              <a:r>
                <a:rPr lang="fr-FR" dirty="0" err="1">
                  <a:solidFill>
                    <a:schemeClr val="bg2"/>
                  </a:solidFill>
                  <a:latin typeface="Open Sans Light" panose="020B0306030504020204" pitchFamily="34" charset="0"/>
                </a:rPr>
                <a:t>visit</a:t>
              </a:r>
              <a:r>
                <a:rPr lang="fr-FR" dirty="0">
                  <a:solidFill>
                    <a:schemeClr val="bg2"/>
                  </a:solidFill>
                  <a:latin typeface="Open Sans Light" panose="020B0306030504020204" pitchFamily="34" charset="0"/>
                </a:rPr>
                <a:t> us at </a:t>
              </a:r>
              <a:r>
                <a:rPr lang="fr-FR" dirty="0" err="1">
                  <a:solidFill>
                    <a:schemeClr val="bg2"/>
                  </a:solidFill>
                  <a:latin typeface="Open Sans Light" panose="020B0306030504020204" pitchFamily="34" charset="0"/>
                </a:rPr>
                <a:t>www.slidefocus.com</a:t>
              </a:r>
              <a:endParaRPr lang="fr-FR" dirty="0">
                <a:solidFill>
                  <a:schemeClr val="bg2"/>
                </a:solidFill>
                <a:latin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E33B3F3-CCDC-6D43-B944-8623AE5C4EBB}"/>
              </a:ext>
            </a:extLst>
          </p:cNvPr>
          <p:cNvGrpSpPr/>
          <p:nvPr/>
        </p:nvGrpSpPr>
        <p:grpSpPr>
          <a:xfrm>
            <a:off x="19468941" y="3694823"/>
            <a:ext cx="2134096" cy="2324277"/>
            <a:chOff x="19468941" y="4279023"/>
            <a:chExt cx="2134096" cy="2324277"/>
          </a:xfrm>
          <a:solidFill>
            <a:schemeClr val="accent4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8A29083E-F92B-1543-9235-C14BBD5641E1}"/>
                </a:ext>
              </a:extLst>
            </p:cNvPr>
            <p:cNvSpPr/>
            <p:nvPr/>
          </p:nvSpPr>
          <p:spPr>
            <a:xfrm>
              <a:off x="19468941" y="4279023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Triangle 103">
              <a:extLst>
                <a:ext uri="{FF2B5EF4-FFF2-40B4-BE49-F238E27FC236}">
                  <a16:creationId xmlns:a16="http://schemas.microsoft.com/office/drawing/2014/main" xmlns="" id="{C47C4EB8-D996-A14A-89D2-437D4BF7039C}"/>
                </a:ext>
              </a:extLst>
            </p:cNvPr>
            <p:cNvSpPr/>
            <p:nvPr/>
          </p:nvSpPr>
          <p:spPr>
            <a:xfrm rot="10800000">
              <a:off x="20330124" y="6301506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15880E2-5B73-F24B-BD93-86F3A71BF586}"/>
              </a:ext>
            </a:extLst>
          </p:cNvPr>
          <p:cNvGrpSpPr/>
          <p:nvPr/>
        </p:nvGrpSpPr>
        <p:grpSpPr>
          <a:xfrm>
            <a:off x="13904164" y="3066286"/>
            <a:ext cx="2134096" cy="2333061"/>
            <a:chOff x="13904164" y="3650486"/>
            <a:chExt cx="2134096" cy="2333061"/>
          </a:xfrm>
          <a:solidFill>
            <a:schemeClr val="accent3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F9B9B1E7-CCD2-E547-8447-6C94025B088D}"/>
                </a:ext>
              </a:extLst>
            </p:cNvPr>
            <p:cNvSpPr/>
            <p:nvPr/>
          </p:nvSpPr>
          <p:spPr>
            <a:xfrm>
              <a:off x="13904164" y="3650486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Triangle 102">
              <a:extLst>
                <a:ext uri="{FF2B5EF4-FFF2-40B4-BE49-F238E27FC236}">
                  <a16:creationId xmlns:a16="http://schemas.microsoft.com/office/drawing/2014/main" xmlns="" id="{52176939-9762-B64B-A8FA-9EA46A22E2E2}"/>
                </a:ext>
              </a:extLst>
            </p:cNvPr>
            <p:cNvSpPr/>
            <p:nvPr/>
          </p:nvSpPr>
          <p:spPr>
            <a:xfrm rot="10800000">
              <a:off x="14765346" y="5681753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252CCD4-80D6-8F4F-A6F5-88E4E43CEAB2}"/>
              </a:ext>
            </a:extLst>
          </p:cNvPr>
          <p:cNvGrpSpPr/>
          <p:nvPr/>
        </p:nvGrpSpPr>
        <p:grpSpPr>
          <a:xfrm>
            <a:off x="8339387" y="3694823"/>
            <a:ext cx="2134096" cy="2318125"/>
            <a:chOff x="8339387" y="4279023"/>
            <a:chExt cx="2134096" cy="2318125"/>
          </a:xfrm>
          <a:solidFill>
            <a:schemeClr val="accent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7ECD0CF3-0D7A-624F-8218-1D1D95F6D664}"/>
                </a:ext>
              </a:extLst>
            </p:cNvPr>
            <p:cNvSpPr/>
            <p:nvPr/>
          </p:nvSpPr>
          <p:spPr>
            <a:xfrm>
              <a:off x="8339387" y="4279023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xmlns="" id="{A3AB018D-5F07-A440-A1D4-00E1ED58F676}"/>
                </a:ext>
              </a:extLst>
            </p:cNvPr>
            <p:cNvSpPr/>
            <p:nvPr/>
          </p:nvSpPr>
          <p:spPr>
            <a:xfrm rot="10800000">
              <a:off x="9200569" y="6295354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39A04A8-299D-2445-96BE-C4531A248724}"/>
              </a:ext>
            </a:extLst>
          </p:cNvPr>
          <p:cNvGrpSpPr/>
          <p:nvPr/>
        </p:nvGrpSpPr>
        <p:grpSpPr>
          <a:xfrm>
            <a:off x="2774609" y="3066286"/>
            <a:ext cx="2134096" cy="2355184"/>
            <a:chOff x="2774609" y="3650486"/>
            <a:chExt cx="2134096" cy="2355184"/>
          </a:xfrm>
          <a:solidFill>
            <a:schemeClr val="accent1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CE98E679-F035-064B-9FE6-B9274C65BF3E}"/>
                </a:ext>
              </a:extLst>
            </p:cNvPr>
            <p:cNvSpPr/>
            <p:nvPr/>
          </p:nvSpPr>
          <p:spPr>
            <a:xfrm>
              <a:off x="2774609" y="3650486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xmlns="" id="{941C9552-72C4-2C4F-A7FB-C464A7D3A3D3}"/>
                </a:ext>
              </a:extLst>
            </p:cNvPr>
            <p:cNvSpPr/>
            <p:nvPr/>
          </p:nvSpPr>
          <p:spPr>
            <a:xfrm rot="10800000">
              <a:off x="3635791" y="5703876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E8C7B6AC-2089-7A4A-8FEC-2ACD4F9A7B02}"/>
              </a:ext>
            </a:extLst>
          </p:cNvPr>
          <p:cNvGrpSpPr/>
          <p:nvPr/>
        </p:nvGrpSpPr>
        <p:grpSpPr>
          <a:xfrm>
            <a:off x="6848093" y="836810"/>
            <a:ext cx="10681464" cy="1882757"/>
            <a:chOff x="6848093" y="836810"/>
            <a:chExt cx="10681464" cy="18827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CD511134-8EE2-2B4F-BF80-970B0191E4ED}"/>
                </a:ext>
              </a:extLst>
            </p:cNvPr>
            <p:cNvGrpSpPr/>
            <p:nvPr/>
          </p:nvGrpSpPr>
          <p:grpSpPr>
            <a:xfrm>
              <a:off x="6848093" y="1227720"/>
              <a:ext cx="10681464" cy="1491847"/>
              <a:chOff x="6994880" y="5933949"/>
              <a:chExt cx="10681464" cy="14918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0B6E0C6-53D1-984D-9D17-AE3748AFE947}"/>
                  </a:ext>
                </a:extLst>
              </p:cNvPr>
              <p:cNvSpPr txBox="1"/>
              <p:nvPr/>
            </p:nvSpPr>
            <p:spPr>
              <a:xfrm>
                <a:off x="6994880" y="6410133"/>
                <a:ext cx="106814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2CD9934-104D-8648-A3B1-A3C7DCEA2533}"/>
                  </a:ext>
                </a:extLst>
              </p:cNvPr>
              <p:cNvSpPr txBox="1"/>
              <p:nvPr/>
            </p:nvSpPr>
            <p:spPr>
              <a:xfrm>
                <a:off x="9903700" y="5933949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C7E55F65-3F9F-4945-ACF8-69928A504E18}"/>
                </a:ext>
              </a:extLst>
            </p:cNvPr>
            <p:cNvSpPr/>
            <p:nvPr/>
          </p:nvSpPr>
          <p:spPr>
            <a:xfrm>
              <a:off x="11783080" y="836810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EF2F11-9A3D-3D43-BCF5-DF32BCD2618B}"/>
              </a:ext>
            </a:extLst>
          </p:cNvPr>
          <p:cNvSpPr/>
          <p:nvPr/>
        </p:nvSpPr>
        <p:spPr>
          <a:xfrm>
            <a:off x="0" y="6512042"/>
            <a:ext cx="24377650" cy="3223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8EEF1B2-C5DC-B84B-9EEC-F601016610EB}"/>
              </a:ext>
            </a:extLst>
          </p:cNvPr>
          <p:cNvCxnSpPr>
            <a:cxnSpLocks/>
          </p:cNvCxnSpPr>
          <p:nvPr/>
        </p:nvCxnSpPr>
        <p:spPr>
          <a:xfrm>
            <a:off x="236310" y="8071498"/>
            <a:ext cx="23905029" cy="0"/>
          </a:xfrm>
          <a:prstGeom prst="line">
            <a:avLst/>
          </a:prstGeom>
          <a:ln w="190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E53F0B88-2CEA-FA49-AD29-34DAC395320C}"/>
              </a:ext>
            </a:extLst>
          </p:cNvPr>
          <p:cNvCxnSpPr>
            <a:cxnSpLocks/>
          </p:cNvCxnSpPr>
          <p:nvPr/>
        </p:nvCxnSpPr>
        <p:spPr>
          <a:xfrm>
            <a:off x="3810832" y="5454279"/>
            <a:ext cx="0" cy="1892231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9E59823E-9932-E549-A357-9961E50E0698}"/>
              </a:ext>
            </a:extLst>
          </p:cNvPr>
          <p:cNvCxnSpPr>
            <a:cxnSpLocks/>
          </p:cNvCxnSpPr>
          <p:nvPr/>
        </p:nvCxnSpPr>
        <p:spPr>
          <a:xfrm>
            <a:off x="14940387" y="5454279"/>
            <a:ext cx="0" cy="1892231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hape 2563">
            <a:extLst>
              <a:ext uri="{FF2B5EF4-FFF2-40B4-BE49-F238E27FC236}">
                <a16:creationId xmlns:a16="http://schemas.microsoft.com/office/drawing/2014/main" xmlns="" id="{F891E997-AE94-F048-90C0-C3E43C7450A2}"/>
              </a:ext>
            </a:extLst>
          </p:cNvPr>
          <p:cNvSpPr/>
          <p:nvPr/>
        </p:nvSpPr>
        <p:spPr>
          <a:xfrm>
            <a:off x="14525286" y="3668961"/>
            <a:ext cx="891852" cy="89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Shape 2556">
            <a:extLst>
              <a:ext uri="{FF2B5EF4-FFF2-40B4-BE49-F238E27FC236}">
                <a16:creationId xmlns:a16="http://schemas.microsoft.com/office/drawing/2014/main" xmlns="" id="{44C690B2-4FFF-C543-8375-0444D352FC9C}"/>
              </a:ext>
            </a:extLst>
          </p:cNvPr>
          <p:cNvSpPr/>
          <p:nvPr/>
        </p:nvSpPr>
        <p:spPr>
          <a:xfrm>
            <a:off x="20063067" y="4297499"/>
            <a:ext cx="891858" cy="891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8C0F00E-A926-F543-8F43-A7B3461BF5BD}"/>
              </a:ext>
            </a:extLst>
          </p:cNvPr>
          <p:cNvGrpSpPr/>
          <p:nvPr/>
        </p:nvGrpSpPr>
        <p:grpSpPr>
          <a:xfrm>
            <a:off x="9375610" y="6082816"/>
            <a:ext cx="11129554" cy="2939920"/>
            <a:chOff x="9375610" y="6667016"/>
            <a:chExt cx="11129554" cy="189223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A7BEE951-90D3-F146-8AE4-D7B9D729412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5164" y="6667016"/>
              <a:ext cx="0" cy="189223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ED341261-B89F-BD4D-AFD7-88D8DB0B8DA1}"/>
                </a:ext>
              </a:extLst>
            </p:cNvPr>
            <p:cNvCxnSpPr>
              <a:cxnSpLocks/>
            </p:cNvCxnSpPr>
            <p:nvPr/>
          </p:nvCxnSpPr>
          <p:spPr>
            <a:xfrm>
              <a:off x="9375610" y="6667016"/>
              <a:ext cx="0" cy="189223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Shape 2688">
            <a:extLst>
              <a:ext uri="{FF2B5EF4-FFF2-40B4-BE49-F238E27FC236}">
                <a16:creationId xmlns:a16="http://schemas.microsoft.com/office/drawing/2014/main" xmlns="" id="{FB1B9890-EFD8-0B43-9174-FF5C01C2B63A}"/>
              </a:ext>
            </a:extLst>
          </p:cNvPr>
          <p:cNvSpPr/>
          <p:nvPr/>
        </p:nvSpPr>
        <p:spPr>
          <a:xfrm>
            <a:off x="8929683" y="4297499"/>
            <a:ext cx="891854" cy="891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Shape 2623">
            <a:extLst>
              <a:ext uri="{FF2B5EF4-FFF2-40B4-BE49-F238E27FC236}">
                <a16:creationId xmlns:a16="http://schemas.microsoft.com/office/drawing/2014/main" xmlns="" id="{B3E4CC87-59F1-7C4F-98C2-A4A1AF15B12C}"/>
              </a:ext>
            </a:extLst>
          </p:cNvPr>
          <p:cNvSpPr/>
          <p:nvPr/>
        </p:nvSpPr>
        <p:spPr>
          <a:xfrm>
            <a:off x="3400330" y="3668980"/>
            <a:ext cx="891838" cy="89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5B3A6AD4-FD3D-1049-90CF-86D7F1B8B469}"/>
              </a:ext>
            </a:extLst>
          </p:cNvPr>
          <p:cNvGrpSpPr/>
          <p:nvPr/>
        </p:nvGrpSpPr>
        <p:grpSpPr>
          <a:xfrm>
            <a:off x="2124728" y="10333842"/>
            <a:ext cx="3433858" cy="2392963"/>
            <a:chOff x="850973" y="8995096"/>
            <a:chExt cx="3433858" cy="239296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91B64A4-593F-2B46-845E-6479862BA06D}"/>
                </a:ext>
              </a:extLst>
            </p:cNvPr>
            <p:cNvSpPr txBox="1"/>
            <p:nvPr/>
          </p:nvSpPr>
          <p:spPr>
            <a:xfrm>
              <a:off x="1432815" y="8995096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F88883FA-EB6C-304D-93BF-E77BF2A34D96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299102D3-A4E6-964C-90C4-C8ECFEC66D20}"/>
              </a:ext>
            </a:extLst>
          </p:cNvPr>
          <p:cNvGrpSpPr/>
          <p:nvPr/>
        </p:nvGrpSpPr>
        <p:grpSpPr>
          <a:xfrm>
            <a:off x="7689506" y="10333842"/>
            <a:ext cx="3433858" cy="2392963"/>
            <a:chOff x="850973" y="8995096"/>
            <a:chExt cx="3433858" cy="239296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AB027659-50D5-3D47-A226-F279A5165075}"/>
                </a:ext>
              </a:extLst>
            </p:cNvPr>
            <p:cNvSpPr txBox="1"/>
            <p:nvPr/>
          </p:nvSpPr>
          <p:spPr>
            <a:xfrm>
              <a:off x="1434226" y="8995096"/>
              <a:ext cx="2267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Two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D9E0E8A9-85D1-2340-8CD4-24ECD4265CCC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C984680C-1E6B-6C43-99D9-98BB5C4B6536}"/>
              </a:ext>
            </a:extLst>
          </p:cNvPr>
          <p:cNvGrpSpPr/>
          <p:nvPr/>
        </p:nvGrpSpPr>
        <p:grpSpPr>
          <a:xfrm>
            <a:off x="13223458" y="10333842"/>
            <a:ext cx="3433858" cy="2392963"/>
            <a:chOff x="850973" y="8995096"/>
            <a:chExt cx="3433858" cy="239296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0C347A28-4349-7047-A1D7-FD778B0EEBB8}"/>
                </a:ext>
              </a:extLst>
            </p:cNvPr>
            <p:cNvSpPr txBox="1"/>
            <p:nvPr/>
          </p:nvSpPr>
          <p:spPr>
            <a:xfrm>
              <a:off x="1245873" y="8995096"/>
              <a:ext cx="2644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Three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2ED4BDA-117A-A743-B990-2491BE7EA6EE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CFAE0A3C-5195-6E4A-83F8-1EB3A4252DA4}"/>
              </a:ext>
            </a:extLst>
          </p:cNvPr>
          <p:cNvGrpSpPr/>
          <p:nvPr/>
        </p:nvGrpSpPr>
        <p:grpSpPr>
          <a:xfrm>
            <a:off x="18819064" y="10333842"/>
            <a:ext cx="3433858" cy="2392963"/>
            <a:chOff x="850973" y="8995096"/>
            <a:chExt cx="3433858" cy="239296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525A45C-9F63-2345-98D1-8D736D598DCA}"/>
                </a:ext>
              </a:extLst>
            </p:cNvPr>
            <p:cNvSpPr txBox="1"/>
            <p:nvPr/>
          </p:nvSpPr>
          <p:spPr>
            <a:xfrm>
              <a:off x="1378314" y="8995096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Four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383BD18F-3A35-F545-BB89-7CBDDDB67082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52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E8C7B6AC-2089-7A4A-8FEC-2ACD4F9A7B02}"/>
              </a:ext>
            </a:extLst>
          </p:cNvPr>
          <p:cNvGrpSpPr/>
          <p:nvPr/>
        </p:nvGrpSpPr>
        <p:grpSpPr>
          <a:xfrm>
            <a:off x="6848093" y="836810"/>
            <a:ext cx="10681464" cy="1882757"/>
            <a:chOff x="6848093" y="836810"/>
            <a:chExt cx="10681464" cy="18827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CD511134-8EE2-2B4F-BF80-970B0191E4ED}"/>
                </a:ext>
              </a:extLst>
            </p:cNvPr>
            <p:cNvGrpSpPr/>
            <p:nvPr/>
          </p:nvGrpSpPr>
          <p:grpSpPr>
            <a:xfrm>
              <a:off x="6848093" y="1227720"/>
              <a:ext cx="10681464" cy="1491847"/>
              <a:chOff x="6994880" y="5933949"/>
              <a:chExt cx="10681464" cy="14918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0B6E0C6-53D1-984D-9D17-AE3748AFE947}"/>
                  </a:ext>
                </a:extLst>
              </p:cNvPr>
              <p:cNvSpPr txBox="1"/>
              <p:nvPr/>
            </p:nvSpPr>
            <p:spPr>
              <a:xfrm>
                <a:off x="6994880" y="6410133"/>
                <a:ext cx="106814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2CD9934-104D-8648-A3B1-A3C7DCEA2533}"/>
                  </a:ext>
                </a:extLst>
              </p:cNvPr>
              <p:cNvSpPr txBox="1"/>
              <p:nvPr/>
            </p:nvSpPr>
            <p:spPr>
              <a:xfrm>
                <a:off x="9903700" y="5933949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C7E55F65-3F9F-4945-ACF8-69928A504E18}"/>
                </a:ext>
              </a:extLst>
            </p:cNvPr>
            <p:cNvSpPr/>
            <p:nvPr/>
          </p:nvSpPr>
          <p:spPr>
            <a:xfrm>
              <a:off x="11783080" y="836810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98FA46BC-913C-AB4C-AEFE-D85A59BA5390}"/>
              </a:ext>
            </a:extLst>
          </p:cNvPr>
          <p:cNvGrpSpPr/>
          <p:nvPr/>
        </p:nvGrpSpPr>
        <p:grpSpPr>
          <a:xfrm>
            <a:off x="8492017" y="10368089"/>
            <a:ext cx="4015025" cy="1968756"/>
            <a:chOff x="18831249" y="3678384"/>
            <a:chExt cx="4015025" cy="1968756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xmlns="" id="{78F0D9F3-B49D-B644-9D59-30E5302C402F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B19C3786-C176-C543-A645-692E34875A8B}"/>
                </a:ext>
              </a:extLst>
            </p:cNvPr>
            <p:cNvSpPr txBox="1"/>
            <p:nvPr/>
          </p:nvSpPr>
          <p:spPr>
            <a:xfrm>
              <a:off x="18986642" y="3678384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AD84741-4A36-C24A-94B4-A9DC2073A9D0}"/>
              </a:ext>
            </a:extLst>
          </p:cNvPr>
          <p:cNvGrpSpPr/>
          <p:nvPr/>
        </p:nvGrpSpPr>
        <p:grpSpPr>
          <a:xfrm>
            <a:off x="10612755" y="3827897"/>
            <a:ext cx="4015025" cy="1968756"/>
            <a:chOff x="18831249" y="3678384"/>
            <a:chExt cx="4015025" cy="1968756"/>
          </a:xfrm>
        </p:grpSpPr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xmlns="" id="{2F66358E-E585-D244-BFD1-E3EB9D3CC506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732652D-3571-DC4B-9427-1D0E6D395728}"/>
                </a:ext>
              </a:extLst>
            </p:cNvPr>
            <p:cNvSpPr txBox="1"/>
            <p:nvPr/>
          </p:nvSpPr>
          <p:spPr>
            <a:xfrm>
              <a:off x="18986642" y="3678384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5E65828F-7C5C-C842-BBF1-28D43C82C39B}"/>
              </a:ext>
            </a:extLst>
          </p:cNvPr>
          <p:cNvGrpSpPr/>
          <p:nvPr/>
        </p:nvGrpSpPr>
        <p:grpSpPr>
          <a:xfrm>
            <a:off x="2621962" y="3974120"/>
            <a:ext cx="19133721" cy="8515871"/>
            <a:chOff x="2621962" y="3974120"/>
            <a:chExt cx="19133721" cy="8515871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xmlns="" id="{BA3EDD94-E89B-934D-9C15-7DD1A25C8629}"/>
                </a:ext>
              </a:extLst>
            </p:cNvPr>
            <p:cNvSpPr/>
            <p:nvPr/>
          </p:nvSpPr>
          <p:spPr>
            <a:xfrm rot="18900000">
              <a:off x="12540842" y="6070915"/>
              <a:ext cx="5751028" cy="10430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A7D325B7-124D-FC45-A09B-524394C2A555}"/>
                </a:ext>
              </a:extLst>
            </p:cNvPr>
            <p:cNvSpPr/>
            <p:nvPr/>
          </p:nvSpPr>
          <p:spPr>
            <a:xfrm>
              <a:off x="2621962" y="7198439"/>
              <a:ext cx="19133721" cy="16159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xmlns="" id="{ECFC983B-6A3A-DF4E-B498-9E82109DA4ED}"/>
                </a:ext>
              </a:extLst>
            </p:cNvPr>
            <p:cNvSpPr/>
            <p:nvPr/>
          </p:nvSpPr>
          <p:spPr>
            <a:xfrm rot="2700000">
              <a:off x="2868489" y="9078989"/>
              <a:ext cx="5751028" cy="10430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xmlns="" id="{754D5779-22B3-EF4C-8260-F56EDBF451B1}"/>
                </a:ext>
              </a:extLst>
            </p:cNvPr>
            <p:cNvSpPr/>
            <p:nvPr/>
          </p:nvSpPr>
          <p:spPr>
            <a:xfrm rot="2700000">
              <a:off x="10170753" y="9092970"/>
              <a:ext cx="5751028" cy="10430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xmlns="" id="{A54F5793-C268-E645-9D15-48AF2D81CBAE}"/>
                </a:ext>
              </a:extLst>
            </p:cNvPr>
            <p:cNvSpPr/>
            <p:nvPr/>
          </p:nvSpPr>
          <p:spPr>
            <a:xfrm rot="18900000">
              <a:off x="4965659" y="6070915"/>
              <a:ext cx="5751028" cy="10430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2BFA1E3-6B77-FE45-8983-C838CDCCE25B}"/>
                </a:ext>
              </a:extLst>
            </p:cNvPr>
            <p:cNvCxnSpPr>
              <a:cxnSpLocks/>
            </p:cNvCxnSpPr>
            <p:nvPr/>
          </p:nvCxnSpPr>
          <p:spPr>
            <a:xfrm>
              <a:off x="2913321" y="8006396"/>
              <a:ext cx="18458121" cy="0"/>
            </a:xfrm>
            <a:prstGeom prst="line">
              <a:avLst/>
            </a:prstGeom>
            <a:ln w="1016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0564458-8502-654B-BF1E-B50AB1FE3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75" y="4768097"/>
              <a:ext cx="2477009" cy="2498078"/>
            </a:xfrm>
            <a:prstGeom prst="line">
              <a:avLst/>
            </a:prstGeom>
            <a:ln w="1016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C79AE28C-774C-5044-B171-3A23A5256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3039" y="4768097"/>
              <a:ext cx="2477009" cy="2498078"/>
            </a:xfrm>
            <a:prstGeom prst="line">
              <a:avLst/>
            </a:prstGeom>
            <a:ln w="1016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50CDE15-EBB9-034E-AD8C-4A2B891B67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6738" y="8800374"/>
              <a:ext cx="2645732" cy="2624446"/>
            </a:xfrm>
            <a:prstGeom prst="line">
              <a:avLst/>
            </a:prstGeom>
            <a:ln w="1016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B64D7BDE-259D-614F-A729-9252AC76E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51938" y="8800374"/>
              <a:ext cx="2645732" cy="2624446"/>
            </a:xfrm>
            <a:prstGeom prst="line">
              <a:avLst/>
            </a:prstGeom>
            <a:ln w="1016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788360BB-82ED-574D-9536-7CCECC364F8C}"/>
                </a:ext>
              </a:extLst>
            </p:cNvPr>
            <p:cNvGrpSpPr/>
            <p:nvPr/>
          </p:nvGrpSpPr>
          <p:grpSpPr>
            <a:xfrm>
              <a:off x="6716412" y="10523411"/>
              <a:ext cx="1621636" cy="1621634"/>
              <a:chOff x="22981078" y="4025298"/>
              <a:chExt cx="1621636" cy="1621634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xmlns="" id="{AC9C256D-E7CC-0C42-84E5-2FFA6ABD848B}"/>
                  </a:ext>
                </a:extLst>
              </p:cNvPr>
              <p:cNvGrpSpPr/>
              <p:nvPr/>
            </p:nvGrpSpPr>
            <p:grpSpPr>
              <a:xfrm>
                <a:off x="22981078" y="4025298"/>
                <a:ext cx="1621636" cy="1621634"/>
                <a:chOff x="14893761" y="4490198"/>
                <a:chExt cx="1935331" cy="1935331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xmlns="" id="{735B9F1C-32E4-F841-9ECD-2E53F5445771}"/>
                    </a:ext>
                  </a:extLst>
                </p:cNvPr>
                <p:cNvSpPr/>
                <p:nvPr/>
              </p:nvSpPr>
              <p:spPr>
                <a:xfrm>
                  <a:off x="14893761" y="4490198"/>
                  <a:ext cx="1935331" cy="193533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xmlns="" id="{DDAED5B5-244F-F649-A90D-CF797D42CCA1}"/>
                    </a:ext>
                  </a:extLst>
                </p:cNvPr>
                <p:cNvSpPr/>
                <p:nvPr/>
              </p:nvSpPr>
              <p:spPr>
                <a:xfrm>
                  <a:off x="15066428" y="4662867"/>
                  <a:ext cx="1589996" cy="15899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311B23CF-E6F2-C045-9D61-69DDEBA400F7}"/>
                  </a:ext>
                </a:extLst>
              </p:cNvPr>
              <p:cNvSpPr txBox="1"/>
              <p:nvPr/>
            </p:nvSpPr>
            <p:spPr>
              <a:xfrm>
                <a:off x="23327229" y="4328282"/>
                <a:ext cx="92933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812E06EC-B549-AD47-BC22-6170ECAFC7F6}"/>
                </a:ext>
              </a:extLst>
            </p:cNvPr>
            <p:cNvGrpSpPr/>
            <p:nvPr/>
          </p:nvGrpSpPr>
          <p:grpSpPr>
            <a:xfrm>
              <a:off x="8846439" y="3974120"/>
              <a:ext cx="1621636" cy="1621634"/>
              <a:chOff x="22981078" y="6939295"/>
              <a:chExt cx="1621636" cy="162163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xmlns="" id="{46E081C4-778B-6547-AD9B-2EF146928070}"/>
                  </a:ext>
                </a:extLst>
              </p:cNvPr>
              <p:cNvGrpSpPr/>
              <p:nvPr/>
            </p:nvGrpSpPr>
            <p:grpSpPr>
              <a:xfrm>
                <a:off x="22981078" y="6939295"/>
                <a:ext cx="1621636" cy="1621634"/>
                <a:chOff x="14893761" y="4490198"/>
                <a:chExt cx="1935331" cy="1935331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xmlns="" id="{ED691475-45F8-514F-9893-E5163E1CCD6B}"/>
                    </a:ext>
                  </a:extLst>
                </p:cNvPr>
                <p:cNvSpPr/>
                <p:nvPr/>
              </p:nvSpPr>
              <p:spPr>
                <a:xfrm>
                  <a:off x="14893761" y="4490198"/>
                  <a:ext cx="1935331" cy="193533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xmlns="" id="{BA7499AC-3785-6146-B897-58BEF9944F32}"/>
                    </a:ext>
                  </a:extLst>
                </p:cNvPr>
                <p:cNvSpPr/>
                <p:nvPr/>
              </p:nvSpPr>
              <p:spPr>
                <a:xfrm>
                  <a:off x="15066428" y="4662867"/>
                  <a:ext cx="1589996" cy="15899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30E0B26-C0D4-264F-9662-DC175D8F75EC}"/>
                  </a:ext>
                </a:extLst>
              </p:cNvPr>
              <p:cNvSpPr txBox="1"/>
              <p:nvPr/>
            </p:nvSpPr>
            <p:spPr>
              <a:xfrm>
                <a:off x="23327229" y="7242279"/>
                <a:ext cx="92933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F6865A64-E01D-E541-8DA0-4924662F8AAB}"/>
                </a:ext>
              </a:extLst>
            </p:cNvPr>
            <p:cNvGrpSpPr/>
            <p:nvPr/>
          </p:nvGrpSpPr>
          <p:grpSpPr>
            <a:xfrm>
              <a:off x="13939400" y="10523409"/>
              <a:ext cx="1621636" cy="1621634"/>
              <a:chOff x="22981078" y="9722637"/>
              <a:chExt cx="1621636" cy="1621634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xmlns="" id="{771D6F40-545C-C545-88FD-0FFAF6222A7A}"/>
                  </a:ext>
                </a:extLst>
              </p:cNvPr>
              <p:cNvGrpSpPr/>
              <p:nvPr/>
            </p:nvGrpSpPr>
            <p:grpSpPr>
              <a:xfrm>
                <a:off x="22981078" y="9722637"/>
                <a:ext cx="1621636" cy="1621634"/>
                <a:chOff x="14893761" y="4490198"/>
                <a:chExt cx="1935331" cy="1935331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xmlns="" id="{51C39BDB-D733-254E-9DCB-5935B2B9A9AD}"/>
                    </a:ext>
                  </a:extLst>
                </p:cNvPr>
                <p:cNvSpPr/>
                <p:nvPr/>
              </p:nvSpPr>
              <p:spPr>
                <a:xfrm>
                  <a:off x="14893761" y="4490198"/>
                  <a:ext cx="1935331" cy="1935331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xmlns="" id="{AC45E229-0C6E-A04A-A2B1-FB16D361C562}"/>
                    </a:ext>
                  </a:extLst>
                </p:cNvPr>
                <p:cNvSpPr/>
                <p:nvPr/>
              </p:nvSpPr>
              <p:spPr>
                <a:xfrm>
                  <a:off x="15066428" y="4662867"/>
                  <a:ext cx="1589996" cy="158999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5B4DEC08-A57B-0442-9ADF-F8318AF90C45}"/>
                  </a:ext>
                </a:extLst>
              </p:cNvPr>
              <p:cNvSpPr txBox="1"/>
              <p:nvPr/>
            </p:nvSpPr>
            <p:spPr>
              <a:xfrm>
                <a:off x="23327229" y="10025621"/>
                <a:ext cx="92933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BE97C13E-A6ED-DE48-99B7-EB1347A162F4}"/>
                </a:ext>
              </a:extLst>
            </p:cNvPr>
            <p:cNvGrpSpPr/>
            <p:nvPr/>
          </p:nvGrpSpPr>
          <p:grpSpPr>
            <a:xfrm>
              <a:off x="16343223" y="3974120"/>
              <a:ext cx="1621636" cy="1621634"/>
              <a:chOff x="22981078" y="6939295"/>
              <a:chExt cx="1621636" cy="1621634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xmlns="" id="{173353CC-24E9-1A4E-B1A8-5F8CCF814454}"/>
                  </a:ext>
                </a:extLst>
              </p:cNvPr>
              <p:cNvGrpSpPr/>
              <p:nvPr/>
            </p:nvGrpSpPr>
            <p:grpSpPr>
              <a:xfrm>
                <a:off x="22981078" y="6939295"/>
                <a:ext cx="1621636" cy="1621634"/>
                <a:chOff x="14893761" y="4490198"/>
                <a:chExt cx="1935331" cy="1935331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xmlns="" id="{682C264A-5044-964F-907A-799FE655D8FB}"/>
                    </a:ext>
                  </a:extLst>
                </p:cNvPr>
                <p:cNvSpPr/>
                <p:nvPr/>
              </p:nvSpPr>
              <p:spPr>
                <a:xfrm>
                  <a:off x="14893761" y="4490198"/>
                  <a:ext cx="1935331" cy="1935331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xmlns="" id="{04234E45-26F3-6B4C-B22F-65B77E369851}"/>
                    </a:ext>
                  </a:extLst>
                </p:cNvPr>
                <p:cNvSpPr/>
                <p:nvPr/>
              </p:nvSpPr>
              <p:spPr>
                <a:xfrm>
                  <a:off x="15066428" y="4662867"/>
                  <a:ext cx="1589996" cy="158999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0DF4F020-FAB4-0440-B73C-6DCC3FE2D4DB}"/>
                  </a:ext>
                </a:extLst>
              </p:cNvPr>
              <p:cNvSpPr txBox="1"/>
              <p:nvPr/>
            </p:nvSpPr>
            <p:spPr>
              <a:xfrm>
                <a:off x="23327229" y="7242279"/>
                <a:ext cx="92933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DC43BC70-A7F5-5441-AB84-3EFC3DEDE234}"/>
              </a:ext>
            </a:extLst>
          </p:cNvPr>
          <p:cNvGrpSpPr/>
          <p:nvPr/>
        </p:nvGrpSpPr>
        <p:grpSpPr>
          <a:xfrm>
            <a:off x="15664243" y="10368089"/>
            <a:ext cx="4015025" cy="1968756"/>
            <a:chOff x="18831249" y="3678384"/>
            <a:chExt cx="4015025" cy="1968756"/>
          </a:xfrm>
        </p:grpSpPr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xmlns="" id="{F0EDC19C-BB08-C945-B66C-9C8578B8293C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08F19D16-2B57-5B4E-BDDC-9F247F0A1D46}"/>
                </a:ext>
              </a:extLst>
            </p:cNvPr>
            <p:cNvSpPr txBox="1"/>
            <p:nvPr/>
          </p:nvSpPr>
          <p:spPr>
            <a:xfrm>
              <a:off x="18986642" y="3678384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C0CCF4B0-AF7C-8449-9861-141C235717FF}"/>
              </a:ext>
            </a:extLst>
          </p:cNvPr>
          <p:cNvGrpSpPr/>
          <p:nvPr/>
        </p:nvGrpSpPr>
        <p:grpSpPr>
          <a:xfrm>
            <a:off x="17986924" y="3827897"/>
            <a:ext cx="4015025" cy="1968756"/>
            <a:chOff x="18831249" y="3678384"/>
            <a:chExt cx="4015025" cy="1968756"/>
          </a:xfrm>
        </p:grpSpPr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xmlns="" id="{4405E995-48E4-6342-9BFA-E060B166BC3C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920437A-A126-044F-8DDE-423D5A7DABDA}"/>
                </a:ext>
              </a:extLst>
            </p:cNvPr>
            <p:cNvSpPr txBox="1"/>
            <p:nvPr/>
          </p:nvSpPr>
          <p:spPr>
            <a:xfrm>
              <a:off x="18986642" y="3678384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04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lock Arc 75">
            <a:extLst>
              <a:ext uri="{FF2B5EF4-FFF2-40B4-BE49-F238E27FC236}">
                <a16:creationId xmlns:a16="http://schemas.microsoft.com/office/drawing/2014/main" xmlns="" id="{FE6AB56F-36FE-FF45-A854-63D40C92A0A5}"/>
              </a:ext>
            </a:extLst>
          </p:cNvPr>
          <p:cNvSpPr/>
          <p:nvPr/>
        </p:nvSpPr>
        <p:spPr>
          <a:xfrm flipV="1">
            <a:off x="16761291" y="5912003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Block Arc 76">
            <a:extLst>
              <a:ext uri="{FF2B5EF4-FFF2-40B4-BE49-F238E27FC236}">
                <a16:creationId xmlns:a16="http://schemas.microsoft.com/office/drawing/2014/main" xmlns="" id="{84E84F57-19E5-4F42-9461-070D4E31F21B}"/>
              </a:ext>
            </a:extLst>
          </p:cNvPr>
          <p:cNvSpPr/>
          <p:nvPr/>
        </p:nvSpPr>
        <p:spPr>
          <a:xfrm>
            <a:off x="12224816" y="5571867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Block Arc 74">
            <a:extLst>
              <a:ext uri="{FF2B5EF4-FFF2-40B4-BE49-F238E27FC236}">
                <a16:creationId xmlns:a16="http://schemas.microsoft.com/office/drawing/2014/main" xmlns="" id="{2418A2A6-2CA7-9446-8A9E-579B9D2BACEF}"/>
              </a:ext>
            </a:extLst>
          </p:cNvPr>
          <p:cNvSpPr/>
          <p:nvPr/>
        </p:nvSpPr>
        <p:spPr>
          <a:xfrm flipV="1">
            <a:off x="7707766" y="5912003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EC754417-9377-C646-9124-F06CF7ABE93B}"/>
              </a:ext>
            </a:extLst>
          </p:cNvPr>
          <p:cNvSpPr/>
          <p:nvPr/>
        </p:nvSpPr>
        <p:spPr>
          <a:xfrm>
            <a:off x="3171291" y="5571867"/>
            <a:ext cx="4587254" cy="4587254"/>
          </a:xfrm>
          <a:prstGeom prst="blockArc">
            <a:avLst>
              <a:gd name="adj1" fmla="val 10800000"/>
              <a:gd name="adj2" fmla="val 21502502"/>
              <a:gd name="adj3" fmla="val 33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E8C7B6AC-2089-7A4A-8FEC-2ACD4F9A7B02}"/>
              </a:ext>
            </a:extLst>
          </p:cNvPr>
          <p:cNvGrpSpPr/>
          <p:nvPr/>
        </p:nvGrpSpPr>
        <p:grpSpPr>
          <a:xfrm>
            <a:off x="6848093" y="836810"/>
            <a:ext cx="10681464" cy="1882757"/>
            <a:chOff x="6848093" y="836810"/>
            <a:chExt cx="10681464" cy="18827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CD511134-8EE2-2B4F-BF80-970B0191E4ED}"/>
                </a:ext>
              </a:extLst>
            </p:cNvPr>
            <p:cNvGrpSpPr/>
            <p:nvPr/>
          </p:nvGrpSpPr>
          <p:grpSpPr>
            <a:xfrm>
              <a:off x="6848093" y="1227720"/>
              <a:ext cx="10681464" cy="1491847"/>
              <a:chOff x="6994880" y="5933949"/>
              <a:chExt cx="10681464" cy="14918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0B6E0C6-53D1-984D-9D17-AE3748AFE947}"/>
                  </a:ext>
                </a:extLst>
              </p:cNvPr>
              <p:cNvSpPr txBox="1"/>
              <p:nvPr/>
            </p:nvSpPr>
            <p:spPr>
              <a:xfrm>
                <a:off x="6994880" y="6410133"/>
                <a:ext cx="106814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2CD9934-104D-8648-A3B1-A3C7DCEA2533}"/>
                  </a:ext>
                </a:extLst>
              </p:cNvPr>
              <p:cNvSpPr txBox="1"/>
              <p:nvPr/>
            </p:nvSpPr>
            <p:spPr>
              <a:xfrm>
                <a:off x="9903700" y="5933949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C7E55F65-3F9F-4945-ACF8-69928A504E18}"/>
                </a:ext>
              </a:extLst>
            </p:cNvPr>
            <p:cNvSpPr/>
            <p:nvPr/>
          </p:nvSpPr>
          <p:spPr>
            <a:xfrm>
              <a:off x="11783080" y="836810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8D94999-C21F-204F-A504-FC089F17B973}"/>
              </a:ext>
            </a:extLst>
          </p:cNvPr>
          <p:cNvGrpSpPr/>
          <p:nvPr/>
        </p:nvGrpSpPr>
        <p:grpSpPr>
          <a:xfrm>
            <a:off x="2062927" y="7041848"/>
            <a:ext cx="2327564" cy="2327564"/>
            <a:chOff x="2299854" y="6317673"/>
            <a:chExt cx="2549236" cy="254923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1DB01CD7-423F-2E45-B4D7-1D8FA07B1BBB}"/>
                </a:ext>
              </a:extLst>
            </p:cNvPr>
            <p:cNvSpPr/>
            <p:nvPr/>
          </p:nvSpPr>
          <p:spPr>
            <a:xfrm>
              <a:off x="2299854" y="6317673"/>
              <a:ext cx="2549236" cy="25492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E6480402-AEC2-344C-8180-9FE3DC82942A}"/>
                </a:ext>
              </a:extLst>
            </p:cNvPr>
            <p:cNvSpPr/>
            <p:nvPr/>
          </p:nvSpPr>
          <p:spPr>
            <a:xfrm>
              <a:off x="2521526" y="6539345"/>
              <a:ext cx="2105892" cy="210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254EBF93-60C9-3647-9559-54E5485FC5CB}"/>
              </a:ext>
            </a:extLst>
          </p:cNvPr>
          <p:cNvGrpSpPr/>
          <p:nvPr/>
        </p:nvGrpSpPr>
        <p:grpSpPr>
          <a:xfrm>
            <a:off x="6543984" y="7041848"/>
            <a:ext cx="2327564" cy="2327564"/>
            <a:chOff x="2299854" y="6317673"/>
            <a:chExt cx="2549236" cy="25492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E4931A9F-5FAE-F04D-8475-265479C73FA9}"/>
                </a:ext>
              </a:extLst>
            </p:cNvPr>
            <p:cNvSpPr/>
            <p:nvPr/>
          </p:nvSpPr>
          <p:spPr>
            <a:xfrm>
              <a:off x="2299854" y="6317673"/>
              <a:ext cx="2549236" cy="25492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B26328F-4F38-DE41-AF49-A22933B7D500}"/>
                </a:ext>
              </a:extLst>
            </p:cNvPr>
            <p:cNvSpPr/>
            <p:nvPr/>
          </p:nvSpPr>
          <p:spPr>
            <a:xfrm>
              <a:off x="2521526" y="6539345"/>
              <a:ext cx="2105892" cy="210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882A75EB-3782-BE42-A58F-7AC9590F996F}"/>
              </a:ext>
            </a:extLst>
          </p:cNvPr>
          <p:cNvGrpSpPr/>
          <p:nvPr/>
        </p:nvGrpSpPr>
        <p:grpSpPr>
          <a:xfrm>
            <a:off x="11025041" y="7041848"/>
            <a:ext cx="2327564" cy="2327564"/>
            <a:chOff x="2299854" y="6317673"/>
            <a:chExt cx="2549236" cy="254923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9A44858B-53D7-8F49-A15D-81C8908ED6CC}"/>
                </a:ext>
              </a:extLst>
            </p:cNvPr>
            <p:cNvSpPr/>
            <p:nvPr/>
          </p:nvSpPr>
          <p:spPr>
            <a:xfrm>
              <a:off x="2299854" y="6317673"/>
              <a:ext cx="2549236" cy="25492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CB5AA2AF-2015-E749-A0FB-64FD7F944AC0}"/>
                </a:ext>
              </a:extLst>
            </p:cNvPr>
            <p:cNvSpPr/>
            <p:nvPr/>
          </p:nvSpPr>
          <p:spPr>
            <a:xfrm>
              <a:off x="2521526" y="6539345"/>
              <a:ext cx="2105892" cy="210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B4B40A45-5BBA-2346-8DFC-595D6FCFDE11}"/>
              </a:ext>
            </a:extLst>
          </p:cNvPr>
          <p:cNvGrpSpPr/>
          <p:nvPr/>
        </p:nvGrpSpPr>
        <p:grpSpPr>
          <a:xfrm>
            <a:off x="15506098" y="7041848"/>
            <a:ext cx="2327564" cy="2327564"/>
            <a:chOff x="2299854" y="6317673"/>
            <a:chExt cx="2549236" cy="254923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80D48127-FF97-924C-9540-D7A74069904D}"/>
                </a:ext>
              </a:extLst>
            </p:cNvPr>
            <p:cNvSpPr/>
            <p:nvPr/>
          </p:nvSpPr>
          <p:spPr>
            <a:xfrm>
              <a:off x="2299854" y="6317673"/>
              <a:ext cx="2549236" cy="25492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0AF4DBB4-7D18-F440-87D0-453679C55B2D}"/>
                </a:ext>
              </a:extLst>
            </p:cNvPr>
            <p:cNvSpPr/>
            <p:nvPr/>
          </p:nvSpPr>
          <p:spPr>
            <a:xfrm>
              <a:off x="2521526" y="6539345"/>
              <a:ext cx="2105892" cy="210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6F8F70C-1C5E-1C4C-AC07-E503DCE3D624}"/>
              </a:ext>
            </a:extLst>
          </p:cNvPr>
          <p:cNvGrpSpPr/>
          <p:nvPr/>
        </p:nvGrpSpPr>
        <p:grpSpPr>
          <a:xfrm>
            <a:off x="19987155" y="7041848"/>
            <a:ext cx="2327564" cy="2327564"/>
            <a:chOff x="2299854" y="6317673"/>
            <a:chExt cx="2549236" cy="254923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4F3F74B0-2C04-6248-8AE6-2EB200F14BCE}"/>
                </a:ext>
              </a:extLst>
            </p:cNvPr>
            <p:cNvSpPr/>
            <p:nvPr/>
          </p:nvSpPr>
          <p:spPr>
            <a:xfrm>
              <a:off x="2299854" y="6317673"/>
              <a:ext cx="2549236" cy="25492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AABC78B4-2CEC-B048-A163-FFC44ACEE703}"/>
                </a:ext>
              </a:extLst>
            </p:cNvPr>
            <p:cNvSpPr/>
            <p:nvPr/>
          </p:nvSpPr>
          <p:spPr>
            <a:xfrm>
              <a:off x="2521526" y="6539345"/>
              <a:ext cx="2105892" cy="2105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F0960E17-61EC-D34A-AEF2-5400BBF21DF0}"/>
              </a:ext>
            </a:extLst>
          </p:cNvPr>
          <p:cNvSpPr/>
          <p:nvPr/>
        </p:nvSpPr>
        <p:spPr>
          <a:xfrm>
            <a:off x="5207258" y="5454904"/>
            <a:ext cx="464542" cy="464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B8841DE9-50AE-F84F-90A5-57BC8C83FDF1}"/>
              </a:ext>
            </a:extLst>
          </p:cNvPr>
          <p:cNvSpPr/>
          <p:nvPr/>
        </p:nvSpPr>
        <p:spPr>
          <a:xfrm>
            <a:off x="9794512" y="10230148"/>
            <a:ext cx="464542" cy="464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6D7BD14C-D287-AD4F-B7FE-DEFD45754456}"/>
              </a:ext>
            </a:extLst>
          </p:cNvPr>
          <p:cNvSpPr/>
          <p:nvPr/>
        </p:nvSpPr>
        <p:spPr>
          <a:xfrm>
            <a:off x="14286172" y="5454904"/>
            <a:ext cx="464542" cy="464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46B3079D-F59A-FC4D-8567-2D622C79DAC5}"/>
              </a:ext>
            </a:extLst>
          </p:cNvPr>
          <p:cNvSpPr/>
          <p:nvPr/>
        </p:nvSpPr>
        <p:spPr>
          <a:xfrm>
            <a:off x="18854278" y="10230148"/>
            <a:ext cx="464542" cy="4645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Shape 2617">
            <a:extLst>
              <a:ext uri="{FF2B5EF4-FFF2-40B4-BE49-F238E27FC236}">
                <a16:creationId xmlns:a16="http://schemas.microsoft.com/office/drawing/2014/main" xmlns="" id="{9DE1810B-021D-6349-9CC2-98180B5B8E70}"/>
              </a:ext>
            </a:extLst>
          </p:cNvPr>
          <p:cNvSpPr/>
          <p:nvPr/>
        </p:nvSpPr>
        <p:spPr>
          <a:xfrm>
            <a:off x="11777660" y="7797182"/>
            <a:ext cx="816906" cy="668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Shape 2624">
            <a:extLst>
              <a:ext uri="{FF2B5EF4-FFF2-40B4-BE49-F238E27FC236}">
                <a16:creationId xmlns:a16="http://schemas.microsoft.com/office/drawing/2014/main" xmlns="" id="{ED5C2E9B-22A9-144D-860F-EF3B73B376F1}"/>
              </a:ext>
            </a:extLst>
          </p:cNvPr>
          <p:cNvSpPr/>
          <p:nvPr/>
        </p:nvSpPr>
        <p:spPr>
          <a:xfrm>
            <a:off x="2818257" y="7797182"/>
            <a:ext cx="816904" cy="816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Shape 2546">
            <a:extLst>
              <a:ext uri="{FF2B5EF4-FFF2-40B4-BE49-F238E27FC236}">
                <a16:creationId xmlns:a16="http://schemas.microsoft.com/office/drawing/2014/main" xmlns="" id="{E88A3E0B-946B-ED43-8DE1-0C8AE184EDB5}"/>
              </a:ext>
            </a:extLst>
          </p:cNvPr>
          <p:cNvSpPr/>
          <p:nvPr/>
        </p:nvSpPr>
        <p:spPr>
          <a:xfrm>
            <a:off x="7299317" y="7797182"/>
            <a:ext cx="816898" cy="668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Shape 2772">
            <a:extLst>
              <a:ext uri="{FF2B5EF4-FFF2-40B4-BE49-F238E27FC236}">
                <a16:creationId xmlns:a16="http://schemas.microsoft.com/office/drawing/2014/main" xmlns="" id="{0F33B098-E0D6-EC40-A98F-6C9C1DAEE64B}"/>
              </a:ext>
            </a:extLst>
          </p:cNvPr>
          <p:cNvSpPr/>
          <p:nvPr/>
        </p:nvSpPr>
        <p:spPr>
          <a:xfrm>
            <a:off x="16261431" y="7797182"/>
            <a:ext cx="816898" cy="816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Shape 2556">
            <a:extLst>
              <a:ext uri="{FF2B5EF4-FFF2-40B4-BE49-F238E27FC236}">
                <a16:creationId xmlns:a16="http://schemas.microsoft.com/office/drawing/2014/main" xmlns="" id="{31C2E4CD-3A71-404F-818D-B5D33C853C5A}"/>
              </a:ext>
            </a:extLst>
          </p:cNvPr>
          <p:cNvSpPr/>
          <p:nvPr/>
        </p:nvSpPr>
        <p:spPr>
          <a:xfrm>
            <a:off x="20742487" y="7797182"/>
            <a:ext cx="816906" cy="81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BA86882-4EBE-1140-9D1D-8DA8A89B68B3}"/>
              </a:ext>
            </a:extLst>
          </p:cNvPr>
          <p:cNvGrpSpPr/>
          <p:nvPr/>
        </p:nvGrpSpPr>
        <p:grpSpPr>
          <a:xfrm>
            <a:off x="3226709" y="5571866"/>
            <a:ext cx="17924228" cy="1592235"/>
            <a:chOff x="3226709" y="5227430"/>
            <a:chExt cx="17924228" cy="183289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06B8E0D-70B7-F145-B6D7-7D8AE6DCC5D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226709" y="5368162"/>
              <a:ext cx="0" cy="16921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2D5F0612-06CC-B14E-9F82-A2F579D86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86113" y="5227430"/>
              <a:ext cx="0" cy="16921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8F694957-CD07-9A45-91AD-E4C2C80DD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0937" y="5227430"/>
              <a:ext cx="0" cy="16921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20126491-1CBB-7B45-B554-3D41FF56245A}"/>
              </a:ext>
            </a:extLst>
          </p:cNvPr>
          <p:cNvGrpSpPr/>
          <p:nvPr/>
        </p:nvGrpSpPr>
        <p:grpSpPr>
          <a:xfrm>
            <a:off x="1509780" y="3526260"/>
            <a:ext cx="3433858" cy="2347822"/>
            <a:chOff x="850973" y="8995096"/>
            <a:chExt cx="3433858" cy="234782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A29A2DF0-F439-5742-8C37-893A9C2A6850}"/>
                </a:ext>
              </a:extLst>
            </p:cNvPr>
            <p:cNvSpPr txBox="1"/>
            <p:nvPr/>
          </p:nvSpPr>
          <p:spPr>
            <a:xfrm>
              <a:off x="1432815" y="8995096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532E6196-F205-7942-A165-2F05E0926D9D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01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13E325AF-78C1-9040-AEAC-7046D93EBBC9}"/>
              </a:ext>
            </a:extLst>
          </p:cNvPr>
          <p:cNvGrpSpPr/>
          <p:nvPr/>
        </p:nvGrpSpPr>
        <p:grpSpPr>
          <a:xfrm>
            <a:off x="6019287" y="11052195"/>
            <a:ext cx="3433858" cy="2392963"/>
            <a:chOff x="850973" y="8995096"/>
            <a:chExt cx="3433858" cy="239296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3F828276-27FA-E648-B9C5-D1B55C760EAA}"/>
                </a:ext>
              </a:extLst>
            </p:cNvPr>
            <p:cNvSpPr txBox="1"/>
            <p:nvPr/>
          </p:nvSpPr>
          <p:spPr>
            <a:xfrm>
              <a:off x="1434226" y="8995096"/>
              <a:ext cx="2267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Two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FC9D5994-2504-2D40-9A7E-24384B73FD6C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D04DEB35-12A4-5740-9A9F-9C88E1B3F27C}"/>
              </a:ext>
            </a:extLst>
          </p:cNvPr>
          <p:cNvGrpSpPr/>
          <p:nvPr/>
        </p:nvGrpSpPr>
        <p:grpSpPr>
          <a:xfrm>
            <a:off x="10469184" y="3526260"/>
            <a:ext cx="3433858" cy="2392963"/>
            <a:chOff x="850973" y="8995096"/>
            <a:chExt cx="3433858" cy="239296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F39F6821-42DF-EC47-AA7E-EE1C8985BB51}"/>
                </a:ext>
              </a:extLst>
            </p:cNvPr>
            <p:cNvSpPr txBox="1"/>
            <p:nvPr/>
          </p:nvSpPr>
          <p:spPr>
            <a:xfrm>
              <a:off x="1245873" y="8995096"/>
              <a:ext cx="2644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Three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214452B9-2397-4A42-A42B-16B50FA0E9AF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CB64A799-E76A-E147-8982-A401624AB935}"/>
              </a:ext>
            </a:extLst>
          </p:cNvPr>
          <p:cNvGrpSpPr/>
          <p:nvPr/>
        </p:nvGrpSpPr>
        <p:grpSpPr>
          <a:xfrm>
            <a:off x="19434012" y="3526260"/>
            <a:ext cx="3433858" cy="2392963"/>
            <a:chOff x="850973" y="8995096"/>
            <a:chExt cx="3433858" cy="239296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6FE29650-021A-4547-9424-8A1ADC781866}"/>
                </a:ext>
              </a:extLst>
            </p:cNvPr>
            <p:cNvSpPr txBox="1"/>
            <p:nvPr/>
          </p:nvSpPr>
          <p:spPr>
            <a:xfrm>
              <a:off x="1439227" y="8995096"/>
              <a:ext cx="2257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Five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8B969ECF-5595-BB4F-B1F0-2F9C83022434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F9DAAA98-8276-E345-A8CB-9907BF28376C}"/>
              </a:ext>
            </a:extLst>
          </p:cNvPr>
          <p:cNvGrpSpPr/>
          <p:nvPr/>
        </p:nvGrpSpPr>
        <p:grpSpPr>
          <a:xfrm>
            <a:off x="14952825" y="11052195"/>
            <a:ext cx="3433858" cy="2392963"/>
            <a:chOff x="850973" y="8995096"/>
            <a:chExt cx="3433858" cy="2392963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151195E-19A2-454B-A213-04277084FEBD}"/>
                </a:ext>
              </a:extLst>
            </p:cNvPr>
            <p:cNvSpPr txBox="1"/>
            <p:nvPr/>
          </p:nvSpPr>
          <p:spPr>
            <a:xfrm>
              <a:off x="1378313" y="8995096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Four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1CC8AE0B-A9C2-4448-8B15-ED039406A0A1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F5FE08A-5BA2-9348-BD85-119FEDB701B2}"/>
              </a:ext>
            </a:extLst>
          </p:cNvPr>
          <p:cNvCxnSpPr>
            <a:cxnSpLocks/>
          </p:cNvCxnSpPr>
          <p:nvPr/>
        </p:nvCxnSpPr>
        <p:spPr>
          <a:xfrm flipV="1">
            <a:off x="7707766" y="9369412"/>
            <a:ext cx="0" cy="14699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04C8A80-9889-8641-8BC2-ADDDD087BB46}"/>
              </a:ext>
            </a:extLst>
          </p:cNvPr>
          <p:cNvCxnSpPr>
            <a:cxnSpLocks/>
          </p:cNvCxnSpPr>
          <p:nvPr/>
        </p:nvCxnSpPr>
        <p:spPr>
          <a:xfrm flipV="1">
            <a:off x="16667507" y="9369412"/>
            <a:ext cx="0" cy="146998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6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67E5BE21-F1B9-7F49-B810-0D034AD01A76}"/>
              </a:ext>
            </a:extLst>
          </p:cNvPr>
          <p:cNvGrpSpPr/>
          <p:nvPr/>
        </p:nvGrpSpPr>
        <p:grpSpPr>
          <a:xfrm>
            <a:off x="1467437" y="2267799"/>
            <a:ext cx="21442776" cy="10607364"/>
            <a:chOff x="3843499" y="3719582"/>
            <a:chExt cx="16665619" cy="8244192"/>
          </a:xfrm>
          <a:solidFill>
            <a:schemeClr val="bg1">
              <a:lumMod val="95000"/>
            </a:schemeClr>
          </a:solidFill>
        </p:grpSpPr>
        <p:sp>
          <p:nvSpPr>
            <p:cNvPr id="142" name="Freeform 781">
              <a:extLst>
                <a:ext uri="{FF2B5EF4-FFF2-40B4-BE49-F238E27FC236}">
                  <a16:creationId xmlns:a16="http://schemas.microsoft.com/office/drawing/2014/main" xmlns="" id="{9D90F42A-46C5-D643-AF5C-FC7AF3F4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3" name="Freeform 403">
              <a:extLst>
                <a:ext uri="{FF2B5EF4-FFF2-40B4-BE49-F238E27FC236}">
                  <a16:creationId xmlns:a16="http://schemas.microsoft.com/office/drawing/2014/main" xmlns="" id="{FDFF7014-A61C-4A4C-B49E-D358E68C0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4" name="Freeform 404">
              <a:extLst>
                <a:ext uri="{FF2B5EF4-FFF2-40B4-BE49-F238E27FC236}">
                  <a16:creationId xmlns:a16="http://schemas.microsoft.com/office/drawing/2014/main" xmlns="" id="{48C3BA78-2FD0-AE4F-BA6D-5E3F6F022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Freeform 405">
              <a:extLst>
                <a:ext uri="{FF2B5EF4-FFF2-40B4-BE49-F238E27FC236}">
                  <a16:creationId xmlns:a16="http://schemas.microsoft.com/office/drawing/2014/main" xmlns="" id="{9B843192-5A86-9E47-8E9E-97F9391E7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Freeform 406">
              <a:extLst>
                <a:ext uri="{FF2B5EF4-FFF2-40B4-BE49-F238E27FC236}">
                  <a16:creationId xmlns:a16="http://schemas.microsoft.com/office/drawing/2014/main" xmlns="" id="{68BA00F1-D96F-1F48-A625-02228AE92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Freeform 407">
              <a:extLst>
                <a:ext uri="{FF2B5EF4-FFF2-40B4-BE49-F238E27FC236}">
                  <a16:creationId xmlns:a16="http://schemas.microsoft.com/office/drawing/2014/main" xmlns="" id="{1ABEB037-A6E8-7B46-B9D3-56DCDC78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8" name="Freeform 408">
              <a:extLst>
                <a:ext uri="{FF2B5EF4-FFF2-40B4-BE49-F238E27FC236}">
                  <a16:creationId xmlns:a16="http://schemas.microsoft.com/office/drawing/2014/main" xmlns="" id="{5E192D17-1C4E-E046-8B8D-568821C6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Freeform 409">
              <a:extLst>
                <a:ext uri="{FF2B5EF4-FFF2-40B4-BE49-F238E27FC236}">
                  <a16:creationId xmlns:a16="http://schemas.microsoft.com/office/drawing/2014/main" xmlns="" id="{DF58363A-3E38-7C4A-A8F4-63F24E80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0" name="Freeform 410">
              <a:extLst>
                <a:ext uri="{FF2B5EF4-FFF2-40B4-BE49-F238E27FC236}">
                  <a16:creationId xmlns:a16="http://schemas.microsoft.com/office/drawing/2014/main" xmlns="" id="{8EA42444-23BC-7D4E-8241-FCEB35D9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1" name="Freeform 411">
              <a:extLst>
                <a:ext uri="{FF2B5EF4-FFF2-40B4-BE49-F238E27FC236}">
                  <a16:creationId xmlns:a16="http://schemas.microsoft.com/office/drawing/2014/main" xmlns="" id="{E80DDFAA-9875-514A-99EB-90792932E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2" name="Freeform 412">
              <a:extLst>
                <a:ext uri="{FF2B5EF4-FFF2-40B4-BE49-F238E27FC236}">
                  <a16:creationId xmlns:a16="http://schemas.microsoft.com/office/drawing/2014/main" xmlns="" id="{AFEBEE6A-4097-3D4D-B27D-270A1C039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3" name="Freeform 413">
              <a:extLst>
                <a:ext uri="{FF2B5EF4-FFF2-40B4-BE49-F238E27FC236}">
                  <a16:creationId xmlns:a16="http://schemas.microsoft.com/office/drawing/2014/main" xmlns="" id="{26BDDA64-DB56-5842-BAE4-713C6DAD2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4" name="Freeform 414">
              <a:extLst>
                <a:ext uri="{FF2B5EF4-FFF2-40B4-BE49-F238E27FC236}">
                  <a16:creationId xmlns:a16="http://schemas.microsoft.com/office/drawing/2014/main" xmlns="" id="{E8469EC1-D8C0-7D40-8B70-E9D29BFC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5" name="Freeform 415">
              <a:extLst>
                <a:ext uri="{FF2B5EF4-FFF2-40B4-BE49-F238E27FC236}">
                  <a16:creationId xmlns:a16="http://schemas.microsoft.com/office/drawing/2014/main" xmlns="" id="{DEA5FC73-C278-644C-9B48-405B9E446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6" name="Freeform 416">
              <a:extLst>
                <a:ext uri="{FF2B5EF4-FFF2-40B4-BE49-F238E27FC236}">
                  <a16:creationId xmlns:a16="http://schemas.microsoft.com/office/drawing/2014/main" xmlns="" id="{8A2D03ED-0806-544F-8699-4DEAFAC82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7" name="Freeform 417">
              <a:extLst>
                <a:ext uri="{FF2B5EF4-FFF2-40B4-BE49-F238E27FC236}">
                  <a16:creationId xmlns:a16="http://schemas.microsoft.com/office/drawing/2014/main" xmlns="" id="{C459D5A0-BCFA-BE4E-A3B5-8C9D58A1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8" name="Freeform 418">
              <a:extLst>
                <a:ext uri="{FF2B5EF4-FFF2-40B4-BE49-F238E27FC236}">
                  <a16:creationId xmlns:a16="http://schemas.microsoft.com/office/drawing/2014/main" xmlns="" id="{E1004AC8-7E0D-2445-85E7-F48DC8FAE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9" name="Freeform 419">
              <a:extLst>
                <a:ext uri="{FF2B5EF4-FFF2-40B4-BE49-F238E27FC236}">
                  <a16:creationId xmlns:a16="http://schemas.microsoft.com/office/drawing/2014/main" xmlns="" id="{3041E323-7BE0-C747-9451-9B90E74C1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0" name="Freeform 420">
              <a:extLst>
                <a:ext uri="{FF2B5EF4-FFF2-40B4-BE49-F238E27FC236}">
                  <a16:creationId xmlns:a16="http://schemas.microsoft.com/office/drawing/2014/main" xmlns="" id="{4A8FADBE-D0F5-9149-AE0D-EDF8DF04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1" name="Freeform 421">
              <a:extLst>
                <a:ext uri="{FF2B5EF4-FFF2-40B4-BE49-F238E27FC236}">
                  <a16:creationId xmlns:a16="http://schemas.microsoft.com/office/drawing/2014/main" xmlns="" id="{46D4AC6F-A7F6-BA40-B1D3-ACFB16CCC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2" name="Freeform 422">
              <a:extLst>
                <a:ext uri="{FF2B5EF4-FFF2-40B4-BE49-F238E27FC236}">
                  <a16:creationId xmlns:a16="http://schemas.microsoft.com/office/drawing/2014/main" xmlns="" id="{B3EB44E4-A874-DE4A-99AA-2D6FDE4C9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3" name="Freeform 423">
              <a:extLst>
                <a:ext uri="{FF2B5EF4-FFF2-40B4-BE49-F238E27FC236}">
                  <a16:creationId xmlns:a16="http://schemas.microsoft.com/office/drawing/2014/main" xmlns="" id="{B254F759-B685-4D4B-9FB7-85CB459E9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4" name="Freeform 424">
              <a:extLst>
                <a:ext uri="{FF2B5EF4-FFF2-40B4-BE49-F238E27FC236}">
                  <a16:creationId xmlns:a16="http://schemas.microsoft.com/office/drawing/2014/main" xmlns="" id="{D2B1F3E7-0CB3-3345-832A-4394B0E0C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5" name="Freeform 425">
              <a:extLst>
                <a:ext uri="{FF2B5EF4-FFF2-40B4-BE49-F238E27FC236}">
                  <a16:creationId xmlns:a16="http://schemas.microsoft.com/office/drawing/2014/main" xmlns="" id="{9780E92A-4D33-A946-93D0-9E37C0ADD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6" name="Freeform 426">
              <a:extLst>
                <a:ext uri="{FF2B5EF4-FFF2-40B4-BE49-F238E27FC236}">
                  <a16:creationId xmlns:a16="http://schemas.microsoft.com/office/drawing/2014/main" xmlns="" id="{4CABA1FE-E933-8C42-85D4-1480537F7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7" name="Freeform 427">
              <a:extLst>
                <a:ext uri="{FF2B5EF4-FFF2-40B4-BE49-F238E27FC236}">
                  <a16:creationId xmlns:a16="http://schemas.microsoft.com/office/drawing/2014/main" xmlns="" id="{3C16CBF4-F119-174E-82FB-8B4CFB3FA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8" name="Freeform 428">
              <a:extLst>
                <a:ext uri="{FF2B5EF4-FFF2-40B4-BE49-F238E27FC236}">
                  <a16:creationId xmlns:a16="http://schemas.microsoft.com/office/drawing/2014/main" xmlns="" id="{2D8AE5C9-3882-2249-9C61-92FE916AA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9" name="Freeform 429">
              <a:extLst>
                <a:ext uri="{FF2B5EF4-FFF2-40B4-BE49-F238E27FC236}">
                  <a16:creationId xmlns:a16="http://schemas.microsoft.com/office/drawing/2014/main" xmlns="" id="{BE108303-730B-1144-A2E5-DC7392A11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xmlns="" id="{EB6A1B38-2A87-9440-894A-B890481D071F}"/>
                </a:ext>
              </a:extLst>
            </p:cNvPr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535" name="Freeform 430">
                <a:extLst>
                  <a:ext uri="{FF2B5EF4-FFF2-40B4-BE49-F238E27FC236}">
                    <a16:creationId xmlns:a16="http://schemas.microsoft.com/office/drawing/2014/main" xmlns="" id="{C8D9A088-95E4-5544-B443-79D59B97B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36" name="Freeform 431">
                <a:extLst>
                  <a:ext uri="{FF2B5EF4-FFF2-40B4-BE49-F238E27FC236}">
                    <a16:creationId xmlns:a16="http://schemas.microsoft.com/office/drawing/2014/main" xmlns="" id="{15407DDA-EAAD-4C4D-A6B4-C6FBFD740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71" name="Freeform 432">
              <a:extLst>
                <a:ext uri="{FF2B5EF4-FFF2-40B4-BE49-F238E27FC236}">
                  <a16:creationId xmlns:a16="http://schemas.microsoft.com/office/drawing/2014/main" xmlns="" id="{BA85CDA6-E2A3-4647-A950-634F84997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2" name="Freeform 433">
              <a:extLst>
                <a:ext uri="{FF2B5EF4-FFF2-40B4-BE49-F238E27FC236}">
                  <a16:creationId xmlns:a16="http://schemas.microsoft.com/office/drawing/2014/main" xmlns="" id="{31E46A39-9A9C-9D4C-95FC-B8035E43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3" name="Freeform 434">
              <a:extLst>
                <a:ext uri="{FF2B5EF4-FFF2-40B4-BE49-F238E27FC236}">
                  <a16:creationId xmlns:a16="http://schemas.microsoft.com/office/drawing/2014/main" xmlns="" id="{7FB19DBE-7F70-864C-A798-33BDA992E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Freeform 435">
              <a:extLst>
                <a:ext uri="{FF2B5EF4-FFF2-40B4-BE49-F238E27FC236}">
                  <a16:creationId xmlns:a16="http://schemas.microsoft.com/office/drawing/2014/main" xmlns="" id="{0061D0F2-788F-F244-9C1D-DEC07144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5" name="Freeform 436">
              <a:extLst>
                <a:ext uri="{FF2B5EF4-FFF2-40B4-BE49-F238E27FC236}">
                  <a16:creationId xmlns:a16="http://schemas.microsoft.com/office/drawing/2014/main" xmlns="" id="{5DC98F12-E5D5-C04A-BF05-69AF44FEC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6" name="Freeform 437">
              <a:extLst>
                <a:ext uri="{FF2B5EF4-FFF2-40B4-BE49-F238E27FC236}">
                  <a16:creationId xmlns:a16="http://schemas.microsoft.com/office/drawing/2014/main" xmlns="" id="{51825104-B548-314D-8A51-34AE0E31E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7" name="Freeform 438">
              <a:extLst>
                <a:ext uri="{FF2B5EF4-FFF2-40B4-BE49-F238E27FC236}">
                  <a16:creationId xmlns:a16="http://schemas.microsoft.com/office/drawing/2014/main" xmlns="" id="{2E4C0986-A7FE-F74B-9DAC-F0CDC24E2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8" name="Freeform 439">
              <a:extLst>
                <a:ext uri="{FF2B5EF4-FFF2-40B4-BE49-F238E27FC236}">
                  <a16:creationId xmlns:a16="http://schemas.microsoft.com/office/drawing/2014/main" xmlns="" id="{B6A7C874-F885-EC41-AC1D-43E006F4A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9" name="Freeform 440">
              <a:extLst>
                <a:ext uri="{FF2B5EF4-FFF2-40B4-BE49-F238E27FC236}">
                  <a16:creationId xmlns:a16="http://schemas.microsoft.com/office/drawing/2014/main" xmlns="" id="{AF066D8E-B92C-314B-B46E-6BD6B51BB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0" name="Freeform 441">
              <a:extLst>
                <a:ext uri="{FF2B5EF4-FFF2-40B4-BE49-F238E27FC236}">
                  <a16:creationId xmlns:a16="http://schemas.microsoft.com/office/drawing/2014/main" xmlns="" id="{51FFE6A5-4BC1-8F49-A668-A07A19492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1" name="Freeform 442">
              <a:extLst>
                <a:ext uri="{FF2B5EF4-FFF2-40B4-BE49-F238E27FC236}">
                  <a16:creationId xmlns:a16="http://schemas.microsoft.com/office/drawing/2014/main" xmlns="" id="{F1552011-39EE-8240-86DF-48C3EFE96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2" name="Freeform 443">
              <a:extLst>
                <a:ext uri="{FF2B5EF4-FFF2-40B4-BE49-F238E27FC236}">
                  <a16:creationId xmlns:a16="http://schemas.microsoft.com/office/drawing/2014/main" xmlns="" id="{ACC06A4A-E9DC-6444-9575-B2E7264F4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3" name="Freeform 444">
              <a:extLst>
                <a:ext uri="{FF2B5EF4-FFF2-40B4-BE49-F238E27FC236}">
                  <a16:creationId xmlns:a16="http://schemas.microsoft.com/office/drawing/2014/main" xmlns="" id="{60E1CC7A-4D21-3F4E-A591-B2D8DE74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4" name="Freeform 445">
              <a:extLst>
                <a:ext uri="{FF2B5EF4-FFF2-40B4-BE49-F238E27FC236}">
                  <a16:creationId xmlns:a16="http://schemas.microsoft.com/office/drawing/2014/main" xmlns="" id="{F67ADF14-4015-3E42-8847-CFDC57DE8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5" name="Freeform 446">
              <a:extLst>
                <a:ext uri="{FF2B5EF4-FFF2-40B4-BE49-F238E27FC236}">
                  <a16:creationId xmlns:a16="http://schemas.microsoft.com/office/drawing/2014/main" xmlns="" id="{D5C69A9A-9493-7D4E-8B5E-EC55CC041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6" name="Freeform 447">
              <a:extLst>
                <a:ext uri="{FF2B5EF4-FFF2-40B4-BE49-F238E27FC236}">
                  <a16:creationId xmlns:a16="http://schemas.microsoft.com/office/drawing/2014/main" xmlns="" id="{9A8A19E6-DA13-B449-BAB9-60E5109BE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7" name="Freeform 448">
              <a:extLst>
                <a:ext uri="{FF2B5EF4-FFF2-40B4-BE49-F238E27FC236}">
                  <a16:creationId xmlns:a16="http://schemas.microsoft.com/office/drawing/2014/main" xmlns="" id="{2F95DC68-61C5-AA40-80F1-975AECBC7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8" name="Freeform 449">
              <a:extLst>
                <a:ext uri="{FF2B5EF4-FFF2-40B4-BE49-F238E27FC236}">
                  <a16:creationId xmlns:a16="http://schemas.microsoft.com/office/drawing/2014/main" xmlns="" id="{D2277883-1575-6243-8D42-6ECAF6D0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9" name="Freeform 450">
              <a:extLst>
                <a:ext uri="{FF2B5EF4-FFF2-40B4-BE49-F238E27FC236}">
                  <a16:creationId xmlns:a16="http://schemas.microsoft.com/office/drawing/2014/main" xmlns="" id="{164E2CF8-988D-BF45-87F6-284945F3D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0" name="Freeform 451">
              <a:extLst>
                <a:ext uri="{FF2B5EF4-FFF2-40B4-BE49-F238E27FC236}">
                  <a16:creationId xmlns:a16="http://schemas.microsoft.com/office/drawing/2014/main" xmlns="" id="{83B02BDF-678A-F847-826F-BA4FB4719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1" name="Freeform 452">
              <a:extLst>
                <a:ext uri="{FF2B5EF4-FFF2-40B4-BE49-F238E27FC236}">
                  <a16:creationId xmlns:a16="http://schemas.microsoft.com/office/drawing/2014/main" xmlns="" id="{70706631-FFE5-EE48-8A16-13A10A03E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2" name="Freeform 453">
              <a:extLst>
                <a:ext uri="{FF2B5EF4-FFF2-40B4-BE49-F238E27FC236}">
                  <a16:creationId xmlns:a16="http://schemas.microsoft.com/office/drawing/2014/main" xmlns="" id="{8F67A9B2-EA4C-F446-B535-2CCE49362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Freeform 454">
              <a:extLst>
                <a:ext uri="{FF2B5EF4-FFF2-40B4-BE49-F238E27FC236}">
                  <a16:creationId xmlns:a16="http://schemas.microsoft.com/office/drawing/2014/main" xmlns="" id="{D82082C0-55DD-4C4C-B7DB-DCAE6367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4" name="Freeform 455">
              <a:extLst>
                <a:ext uri="{FF2B5EF4-FFF2-40B4-BE49-F238E27FC236}">
                  <a16:creationId xmlns:a16="http://schemas.microsoft.com/office/drawing/2014/main" xmlns="" id="{DBE53A01-137E-2541-850E-7952EE13F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5" name="Freeform 456">
              <a:extLst>
                <a:ext uri="{FF2B5EF4-FFF2-40B4-BE49-F238E27FC236}">
                  <a16:creationId xmlns:a16="http://schemas.microsoft.com/office/drawing/2014/main" xmlns="" id="{2F801B56-2E3F-1645-932E-1A9629C96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6" name="Freeform 457">
              <a:extLst>
                <a:ext uri="{FF2B5EF4-FFF2-40B4-BE49-F238E27FC236}">
                  <a16:creationId xmlns:a16="http://schemas.microsoft.com/office/drawing/2014/main" xmlns="" id="{2EF3BFD9-25BC-A74B-AF76-9BC1D2081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7" name="Freeform 458">
              <a:extLst>
                <a:ext uri="{FF2B5EF4-FFF2-40B4-BE49-F238E27FC236}">
                  <a16:creationId xmlns:a16="http://schemas.microsoft.com/office/drawing/2014/main" xmlns="" id="{00381DB8-4BCA-9B49-865A-56452FA3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8" name="Freeform 459">
              <a:extLst>
                <a:ext uri="{FF2B5EF4-FFF2-40B4-BE49-F238E27FC236}">
                  <a16:creationId xmlns:a16="http://schemas.microsoft.com/office/drawing/2014/main" xmlns="" id="{D9DF6E73-E192-914F-92BD-08B7E3878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9" name="Freeform 460">
              <a:extLst>
                <a:ext uri="{FF2B5EF4-FFF2-40B4-BE49-F238E27FC236}">
                  <a16:creationId xmlns:a16="http://schemas.microsoft.com/office/drawing/2014/main" xmlns="" id="{B1AB2350-ABD8-1741-86A9-7607602CD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0" name="Freeform 461">
              <a:extLst>
                <a:ext uri="{FF2B5EF4-FFF2-40B4-BE49-F238E27FC236}">
                  <a16:creationId xmlns:a16="http://schemas.microsoft.com/office/drawing/2014/main" xmlns="" id="{2DCCCED8-7248-4F40-BD3B-B6A5C2CB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1" name="Freeform 462">
              <a:extLst>
                <a:ext uri="{FF2B5EF4-FFF2-40B4-BE49-F238E27FC236}">
                  <a16:creationId xmlns:a16="http://schemas.microsoft.com/office/drawing/2014/main" xmlns="" id="{C98AACD9-42F8-3F45-8CB8-D66938F04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2" name="Freeform 463">
              <a:extLst>
                <a:ext uri="{FF2B5EF4-FFF2-40B4-BE49-F238E27FC236}">
                  <a16:creationId xmlns:a16="http://schemas.microsoft.com/office/drawing/2014/main" xmlns="" id="{5E5D0E00-DEBB-8042-8A16-8F98E889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3" name="Freeform 464">
              <a:extLst>
                <a:ext uri="{FF2B5EF4-FFF2-40B4-BE49-F238E27FC236}">
                  <a16:creationId xmlns:a16="http://schemas.microsoft.com/office/drawing/2014/main" xmlns="" id="{6DBAAD89-7D89-E64A-B3EB-349D3C62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4" name="Freeform 465">
              <a:extLst>
                <a:ext uri="{FF2B5EF4-FFF2-40B4-BE49-F238E27FC236}">
                  <a16:creationId xmlns:a16="http://schemas.microsoft.com/office/drawing/2014/main" xmlns="" id="{6ED94BE0-EFB0-4445-8FE6-5F980358F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5" name="Freeform 466">
              <a:extLst>
                <a:ext uri="{FF2B5EF4-FFF2-40B4-BE49-F238E27FC236}">
                  <a16:creationId xmlns:a16="http://schemas.microsoft.com/office/drawing/2014/main" xmlns="" id="{E90A0340-4026-5D4A-8E1B-A5F3DCB25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6" name="Freeform 467">
              <a:extLst>
                <a:ext uri="{FF2B5EF4-FFF2-40B4-BE49-F238E27FC236}">
                  <a16:creationId xmlns:a16="http://schemas.microsoft.com/office/drawing/2014/main" xmlns="" id="{BFCB2AF8-4C81-0D43-A9FB-C2D78EB58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7" name="Freeform 468">
              <a:extLst>
                <a:ext uri="{FF2B5EF4-FFF2-40B4-BE49-F238E27FC236}">
                  <a16:creationId xmlns:a16="http://schemas.microsoft.com/office/drawing/2014/main" xmlns="" id="{BF292DE7-3E6F-6144-9E14-008536D9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8" name="Freeform 469">
              <a:extLst>
                <a:ext uri="{FF2B5EF4-FFF2-40B4-BE49-F238E27FC236}">
                  <a16:creationId xmlns:a16="http://schemas.microsoft.com/office/drawing/2014/main" xmlns="" id="{5E120BC2-155E-3949-A75C-19585100D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9" name="Freeform 470">
              <a:extLst>
                <a:ext uri="{FF2B5EF4-FFF2-40B4-BE49-F238E27FC236}">
                  <a16:creationId xmlns:a16="http://schemas.microsoft.com/office/drawing/2014/main" xmlns="" id="{177875F3-3F01-F94B-8EF7-CED7F55B8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0" name="Freeform 471">
              <a:extLst>
                <a:ext uri="{FF2B5EF4-FFF2-40B4-BE49-F238E27FC236}">
                  <a16:creationId xmlns:a16="http://schemas.microsoft.com/office/drawing/2014/main" xmlns="" id="{0483B104-F9A5-0540-B0CF-55BE3F8D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1" name="Freeform 472">
              <a:extLst>
                <a:ext uri="{FF2B5EF4-FFF2-40B4-BE49-F238E27FC236}">
                  <a16:creationId xmlns:a16="http://schemas.microsoft.com/office/drawing/2014/main" xmlns="" id="{3E0571F7-0834-194A-B9AA-5CDA19D7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2" name="Freeform 473">
              <a:extLst>
                <a:ext uri="{FF2B5EF4-FFF2-40B4-BE49-F238E27FC236}">
                  <a16:creationId xmlns:a16="http://schemas.microsoft.com/office/drawing/2014/main" xmlns="" id="{C5E0D215-3C45-C34D-9706-77966B091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3" name="Freeform 474">
              <a:extLst>
                <a:ext uri="{FF2B5EF4-FFF2-40B4-BE49-F238E27FC236}">
                  <a16:creationId xmlns:a16="http://schemas.microsoft.com/office/drawing/2014/main" xmlns="" id="{339DED13-D140-5947-8849-A01465269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4" name="Freeform 475">
              <a:extLst>
                <a:ext uri="{FF2B5EF4-FFF2-40B4-BE49-F238E27FC236}">
                  <a16:creationId xmlns:a16="http://schemas.microsoft.com/office/drawing/2014/main" xmlns="" id="{779E4963-48D2-DE4C-863E-1BADEE9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5" name="Freeform 476">
              <a:extLst>
                <a:ext uri="{FF2B5EF4-FFF2-40B4-BE49-F238E27FC236}">
                  <a16:creationId xmlns:a16="http://schemas.microsoft.com/office/drawing/2014/main" xmlns="" id="{A183001C-29E0-C24A-B7A4-10C2173DF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6" name="Freeform 477">
              <a:extLst>
                <a:ext uri="{FF2B5EF4-FFF2-40B4-BE49-F238E27FC236}">
                  <a16:creationId xmlns:a16="http://schemas.microsoft.com/office/drawing/2014/main" xmlns="" id="{D981DCE2-56C5-1E4C-85A7-570E9A94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7" name="Freeform 478">
              <a:extLst>
                <a:ext uri="{FF2B5EF4-FFF2-40B4-BE49-F238E27FC236}">
                  <a16:creationId xmlns:a16="http://schemas.microsoft.com/office/drawing/2014/main" xmlns="" id="{6385D938-F09A-5C4C-A5C2-045CCEAD1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8" name="Freeform 479">
              <a:extLst>
                <a:ext uri="{FF2B5EF4-FFF2-40B4-BE49-F238E27FC236}">
                  <a16:creationId xmlns:a16="http://schemas.microsoft.com/office/drawing/2014/main" xmlns="" id="{EA785B44-1367-AF44-BDDA-D39979058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9" name="Freeform 480">
              <a:extLst>
                <a:ext uri="{FF2B5EF4-FFF2-40B4-BE49-F238E27FC236}">
                  <a16:creationId xmlns:a16="http://schemas.microsoft.com/office/drawing/2014/main" xmlns="" id="{A34F9BE0-17FB-E648-BAD4-11713465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0" name="Freeform 481">
              <a:extLst>
                <a:ext uri="{FF2B5EF4-FFF2-40B4-BE49-F238E27FC236}">
                  <a16:creationId xmlns:a16="http://schemas.microsoft.com/office/drawing/2014/main" xmlns="" id="{DBC6578C-0254-8745-BD7B-9EF17A76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1" name="Freeform 482">
              <a:extLst>
                <a:ext uri="{FF2B5EF4-FFF2-40B4-BE49-F238E27FC236}">
                  <a16:creationId xmlns:a16="http://schemas.microsoft.com/office/drawing/2014/main" xmlns="" id="{ED7918BB-9CD4-2A4B-A634-A16FF4588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2" name="Freeform 483">
              <a:extLst>
                <a:ext uri="{FF2B5EF4-FFF2-40B4-BE49-F238E27FC236}">
                  <a16:creationId xmlns:a16="http://schemas.microsoft.com/office/drawing/2014/main" xmlns="" id="{724662E2-55CF-1342-864B-53DD9C61E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3" name="Freeform 484">
              <a:extLst>
                <a:ext uri="{FF2B5EF4-FFF2-40B4-BE49-F238E27FC236}">
                  <a16:creationId xmlns:a16="http://schemas.microsoft.com/office/drawing/2014/main" xmlns="" id="{EB2A503C-CB4F-9A43-8F03-9715C3C8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4" name="Freeform 485">
              <a:extLst>
                <a:ext uri="{FF2B5EF4-FFF2-40B4-BE49-F238E27FC236}">
                  <a16:creationId xmlns:a16="http://schemas.microsoft.com/office/drawing/2014/main" xmlns="" id="{32CC4C5C-C2AC-7047-B346-478A3AC4A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5" name="Freeform 486">
              <a:extLst>
                <a:ext uri="{FF2B5EF4-FFF2-40B4-BE49-F238E27FC236}">
                  <a16:creationId xmlns:a16="http://schemas.microsoft.com/office/drawing/2014/main" xmlns="" id="{13E6F894-5885-6948-BA77-52C38FFB1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6" name="Freeform 487">
              <a:extLst>
                <a:ext uri="{FF2B5EF4-FFF2-40B4-BE49-F238E27FC236}">
                  <a16:creationId xmlns:a16="http://schemas.microsoft.com/office/drawing/2014/main" xmlns="" id="{B3F644B5-2FA7-824A-835F-75A8796BB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7" name="Freeform 488">
              <a:extLst>
                <a:ext uri="{FF2B5EF4-FFF2-40B4-BE49-F238E27FC236}">
                  <a16:creationId xmlns:a16="http://schemas.microsoft.com/office/drawing/2014/main" xmlns="" id="{1ACC127F-F101-B54E-A524-7237ADF74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8" name="Freeform 489">
              <a:extLst>
                <a:ext uri="{FF2B5EF4-FFF2-40B4-BE49-F238E27FC236}">
                  <a16:creationId xmlns:a16="http://schemas.microsoft.com/office/drawing/2014/main" xmlns="" id="{3B88FB9D-106B-E84D-98D6-FA03FA5B5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9" name="Freeform 490">
              <a:extLst>
                <a:ext uri="{FF2B5EF4-FFF2-40B4-BE49-F238E27FC236}">
                  <a16:creationId xmlns:a16="http://schemas.microsoft.com/office/drawing/2014/main" xmlns="" id="{8AAC5439-AD11-C04F-8112-00F2D4DB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0" name="Freeform 491">
              <a:extLst>
                <a:ext uri="{FF2B5EF4-FFF2-40B4-BE49-F238E27FC236}">
                  <a16:creationId xmlns:a16="http://schemas.microsoft.com/office/drawing/2014/main" xmlns="" id="{E083E9BB-23E4-944A-88E8-4779E164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1" name="Freeform 492">
              <a:extLst>
                <a:ext uri="{FF2B5EF4-FFF2-40B4-BE49-F238E27FC236}">
                  <a16:creationId xmlns:a16="http://schemas.microsoft.com/office/drawing/2014/main" xmlns="" id="{89E9B13E-FCDE-FA40-A484-8DAE7EFB7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2" name="Freeform 493">
              <a:extLst>
                <a:ext uri="{FF2B5EF4-FFF2-40B4-BE49-F238E27FC236}">
                  <a16:creationId xmlns:a16="http://schemas.microsoft.com/office/drawing/2014/main" xmlns="" id="{348242B5-A205-D140-90F4-E32808C9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3" name="Freeform 494">
              <a:extLst>
                <a:ext uri="{FF2B5EF4-FFF2-40B4-BE49-F238E27FC236}">
                  <a16:creationId xmlns:a16="http://schemas.microsoft.com/office/drawing/2014/main" xmlns="" id="{7F422697-22A0-0F49-A4F4-08998840E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4" name="Freeform 495">
              <a:extLst>
                <a:ext uri="{FF2B5EF4-FFF2-40B4-BE49-F238E27FC236}">
                  <a16:creationId xmlns:a16="http://schemas.microsoft.com/office/drawing/2014/main" xmlns="" id="{59EC9DF8-5850-0449-B306-F647E02F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5" name="Freeform 496">
              <a:extLst>
                <a:ext uri="{FF2B5EF4-FFF2-40B4-BE49-F238E27FC236}">
                  <a16:creationId xmlns:a16="http://schemas.microsoft.com/office/drawing/2014/main" xmlns="" id="{E389A7E2-AE29-054C-89CF-A7FCB583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6" name="Freeform 497">
              <a:extLst>
                <a:ext uri="{FF2B5EF4-FFF2-40B4-BE49-F238E27FC236}">
                  <a16:creationId xmlns:a16="http://schemas.microsoft.com/office/drawing/2014/main" xmlns="" id="{4B927674-37EF-F249-8FA7-D19DB9A03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7" name="Freeform 498">
              <a:extLst>
                <a:ext uri="{FF2B5EF4-FFF2-40B4-BE49-F238E27FC236}">
                  <a16:creationId xmlns:a16="http://schemas.microsoft.com/office/drawing/2014/main" xmlns="" id="{27C3EF48-BC9B-BD42-8630-E7646A5C9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8" name="Freeform 499">
              <a:extLst>
                <a:ext uri="{FF2B5EF4-FFF2-40B4-BE49-F238E27FC236}">
                  <a16:creationId xmlns:a16="http://schemas.microsoft.com/office/drawing/2014/main" xmlns="" id="{AE24A9D6-CF8E-3D45-89D3-8D1C15598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9" name="Freeform 500">
              <a:extLst>
                <a:ext uri="{FF2B5EF4-FFF2-40B4-BE49-F238E27FC236}">
                  <a16:creationId xmlns:a16="http://schemas.microsoft.com/office/drawing/2014/main" xmlns="" id="{B9FA8928-70DF-C44B-9A91-7188E675D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0" name="Freeform 501">
              <a:extLst>
                <a:ext uri="{FF2B5EF4-FFF2-40B4-BE49-F238E27FC236}">
                  <a16:creationId xmlns:a16="http://schemas.microsoft.com/office/drawing/2014/main" xmlns="" id="{565807B4-6784-074F-91A5-C84A8BDF0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1" name="Freeform 502">
              <a:extLst>
                <a:ext uri="{FF2B5EF4-FFF2-40B4-BE49-F238E27FC236}">
                  <a16:creationId xmlns:a16="http://schemas.microsoft.com/office/drawing/2014/main" xmlns="" id="{AB98456E-2B6D-CC45-B2AC-BE9BC8FA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2" name="Freeform 503">
              <a:extLst>
                <a:ext uri="{FF2B5EF4-FFF2-40B4-BE49-F238E27FC236}">
                  <a16:creationId xmlns:a16="http://schemas.microsoft.com/office/drawing/2014/main" xmlns="" id="{789ED17F-BAAE-C342-B33F-A2404D4C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3" name="Freeform 504">
              <a:extLst>
                <a:ext uri="{FF2B5EF4-FFF2-40B4-BE49-F238E27FC236}">
                  <a16:creationId xmlns:a16="http://schemas.microsoft.com/office/drawing/2014/main" xmlns="" id="{4576EBF7-3247-7947-B9F8-0951931E0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4" name="Freeform 505">
              <a:extLst>
                <a:ext uri="{FF2B5EF4-FFF2-40B4-BE49-F238E27FC236}">
                  <a16:creationId xmlns:a16="http://schemas.microsoft.com/office/drawing/2014/main" xmlns="" id="{F4E0B63C-7DAB-1743-B2A3-F9E3DDC36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5" name="Freeform 506">
              <a:extLst>
                <a:ext uri="{FF2B5EF4-FFF2-40B4-BE49-F238E27FC236}">
                  <a16:creationId xmlns:a16="http://schemas.microsoft.com/office/drawing/2014/main" xmlns="" id="{DB5D667F-73E0-544F-8257-2A510FDEC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6" name="Freeform 507">
              <a:extLst>
                <a:ext uri="{FF2B5EF4-FFF2-40B4-BE49-F238E27FC236}">
                  <a16:creationId xmlns:a16="http://schemas.microsoft.com/office/drawing/2014/main" xmlns="" id="{0271E036-5EA0-C443-91E2-CC669866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7" name="Freeform 508">
              <a:extLst>
                <a:ext uri="{FF2B5EF4-FFF2-40B4-BE49-F238E27FC236}">
                  <a16:creationId xmlns:a16="http://schemas.microsoft.com/office/drawing/2014/main" xmlns="" id="{AB9391A6-6421-2641-B499-1FE7811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8" name="Freeform 509">
              <a:extLst>
                <a:ext uri="{FF2B5EF4-FFF2-40B4-BE49-F238E27FC236}">
                  <a16:creationId xmlns:a16="http://schemas.microsoft.com/office/drawing/2014/main" xmlns="" id="{7AFB43BC-D4FB-4343-A12F-D349C45D2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9" name="Freeform 510">
              <a:extLst>
                <a:ext uri="{FF2B5EF4-FFF2-40B4-BE49-F238E27FC236}">
                  <a16:creationId xmlns:a16="http://schemas.microsoft.com/office/drawing/2014/main" xmlns="" id="{4B58DACE-9AD6-E546-BC08-342371089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0" name="Freeform 511">
              <a:extLst>
                <a:ext uri="{FF2B5EF4-FFF2-40B4-BE49-F238E27FC236}">
                  <a16:creationId xmlns:a16="http://schemas.microsoft.com/office/drawing/2014/main" xmlns="" id="{FC36BEE4-BEE5-9A4D-B5D6-3860A5AE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1" name="Freeform 512">
              <a:extLst>
                <a:ext uri="{FF2B5EF4-FFF2-40B4-BE49-F238E27FC236}">
                  <a16:creationId xmlns:a16="http://schemas.microsoft.com/office/drawing/2014/main" xmlns="" id="{DA0D9182-2C46-A34E-A137-616A5BF77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2" name="Freeform 513">
              <a:extLst>
                <a:ext uri="{FF2B5EF4-FFF2-40B4-BE49-F238E27FC236}">
                  <a16:creationId xmlns:a16="http://schemas.microsoft.com/office/drawing/2014/main" xmlns="" id="{A14F6206-8A06-2846-A660-D1B35BBE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3" name="Freeform 514">
              <a:extLst>
                <a:ext uri="{FF2B5EF4-FFF2-40B4-BE49-F238E27FC236}">
                  <a16:creationId xmlns:a16="http://schemas.microsoft.com/office/drawing/2014/main" xmlns="" id="{9CC7974E-1801-0A4B-9E2B-D1F7DD18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4" name="Freeform 515">
              <a:extLst>
                <a:ext uri="{FF2B5EF4-FFF2-40B4-BE49-F238E27FC236}">
                  <a16:creationId xmlns:a16="http://schemas.microsoft.com/office/drawing/2014/main" xmlns="" id="{711E6470-746F-7249-87EE-08B8967F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5" name="Freeform 516">
              <a:extLst>
                <a:ext uri="{FF2B5EF4-FFF2-40B4-BE49-F238E27FC236}">
                  <a16:creationId xmlns:a16="http://schemas.microsoft.com/office/drawing/2014/main" xmlns="" id="{94FB5B19-A04D-AC46-8DF9-BE7D8AE55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6" name="Freeform 517">
              <a:extLst>
                <a:ext uri="{FF2B5EF4-FFF2-40B4-BE49-F238E27FC236}">
                  <a16:creationId xmlns:a16="http://schemas.microsoft.com/office/drawing/2014/main" xmlns="" id="{57921A38-70C6-634B-BE88-14E92349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7" name="Freeform 518">
              <a:extLst>
                <a:ext uri="{FF2B5EF4-FFF2-40B4-BE49-F238E27FC236}">
                  <a16:creationId xmlns:a16="http://schemas.microsoft.com/office/drawing/2014/main" xmlns="" id="{33F3ECAD-E235-0745-B9C3-0775F30B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8" name="Freeform 519">
              <a:extLst>
                <a:ext uri="{FF2B5EF4-FFF2-40B4-BE49-F238E27FC236}">
                  <a16:creationId xmlns:a16="http://schemas.microsoft.com/office/drawing/2014/main" xmlns="" id="{8A2A42D9-ACA9-5449-AB20-9DD9D00B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9" name="Freeform 520">
              <a:extLst>
                <a:ext uri="{FF2B5EF4-FFF2-40B4-BE49-F238E27FC236}">
                  <a16:creationId xmlns:a16="http://schemas.microsoft.com/office/drawing/2014/main" xmlns="" id="{5F532D65-CEEC-EA4F-9706-8F7DDF9D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0" name="Freeform 521">
              <a:extLst>
                <a:ext uri="{FF2B5EF4-FFF2-40B4-BE49-F238E27FC236}">
                  <a16:creationId xmlns:a16="http://schemas.microsoft.com/office/drawing/2014/main" xmlns="" id="{9379B029-8234-3C49-888E-3C51858C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1" name="Freeform 522">
              <a:extLst>
                <a:ext uri="{FF2B5EF4-FFF2-40B4-BE49-F238E27FC236}">
                  <a16:creationId xmlns:a16="http://schemas.microsoft.com/office/drawing/2014/main" xmlns="" id="{73180986-7187-F24F-828D-646F0A53F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2" name="Freeform 523">
              <a:extLst>
                <a:ext uri="{FF2B5EF4-FFF2-40B4-BE49-F238E27FC236}">
                  <a16:creationId xmlns:a16="http://schemas.microsoft.com/office/drawing/2014/main" xmlns="" id="{4832827B-879E-BC45-9072-83D73F5F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3" name="Freeform 524">
              <a:extLst>
                <a:ext uri="{FF2B5EF4-FFF2-40B4-BE49-F238E27FC236}">
                  <a16:creationId xmlns:a16="http://schemas.microsoft.com/office/drawing/2014/main" xmlns="" id="{27CA2A6F-0DAB-7345-9773-00DCE490B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4" name="Freeform 525">
              <a:extLst>
                <a:ext uri="{FF2B5EF4-FFF2-40B4-BE49-F238E27FC236}">
                  <a16:creationId xmlns:a16="http://schemas.microsoft.com/office/drawing/2014/main" xmlns="" id="{D157D355-D4CC-094A-8F0D-5C6FB61C3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5" name="Freeform 526">
              <a:extLst>
                <a:ext uri="{FF2B5EF4-FFF2-40B4-BE49-F238E27FC236}">
                  <a16:creationId xmlns:a16="http://schemas.microsoft.com/office/drawing/2014/main" xmlns="" id="{96B4933A-2CBB-9543-B8ED-318513BA5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6" name="Freeform 527">
              <a:extLst>
                <a:ext uri="{FF2B5EF4-FFF2-40B4-BE49-F238E27FC236}">
                  <a16:creationId xmlns:a16="http://schemas.microsoft.com/office/drawing/2014/main" xmlns="" id="{F7CF6AFD-2615-5E40-9836-8E5557F36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7" name="Freeform 528">
              <a:extLst>
                <a:ext uri="{FF2B5EF4-FFF2-40B4-BE49-F238E27FC236}">
                  <a16:creationId xmlns:a16="http://schemas.microsoft.com/office/drawing/2014/main" xmlns="" id="{6B005487-1B67-DC44-902C-2D7DEC889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8" name="Freeform 529">
              <a:extLst>
                <a:ext uri="{FF2B5EF4-FFF2-40B4-BE49-F238E27FC236}">
                  <a16:creationId xmlns:a16="http://schemas.microsoft.com/office/drawing/2014/main" xmlns="" id="{AD71F5D8-2225-9E42-9385-D3D2570E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9" name="Freeform 530">
              <a:extLst>
                <a:ext uri="{FF2B5EF4-FFF2-40B4-BE49-F238E27FC236}">
                  <a16:creationId xmlns:a16="http://schemas.microsoft.com/office/drawing/2014/main" xmlns="" id="{99B4A9EC-41A0-DF47-AAD5-C5A8E920A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0" name="Freeform 531">
              <a:extLst>
                <a:ext uri="{FF2B5EF4-FFF2-40B4-BE49-F238E27FC236}">
                  <a16:creationId xmlns:a16="http://schemas.microsoft.com/office/drawing/2014/main" xmlns="" id="{6BDEC745-DDB2-4846-B97D-525721A7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1" name="Freeform 532">
              <a:extLst>
                <a:ext uri="{FF2B5EF4-FFF2-40B4-BE49-F238E27FC236}">
                  <a16:creationId xmlns:a16="http://schemas.microsoft.com/office/drawing/2014/main" xmlns="" id="{78452EB3-46ED-2545-9BA6-55E76F18F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2" name="Freeform 533">
              <a:extLst>
                <a:ext uri="{FF2B5EF4-FFF2-40B4-BE49-F238E27FC236}">
                  <a16:creationId xmlns:a16="http://schemas.microsoft.com/office/drawing/2014/main" xmlns="" id="{71C49FCF-8626-B449-9779-1956D805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3" name="Freeform 534">
              <a:extLst>
                <a:ext uri="{FF2B5EF4-FFF2-40B4-BE49-F238E27FC236}">
                  <a16:creationId xmlns:a16="http://schemas.microsoft.com/office/drawing/2014/main" xmlns="" id="{DF4A71F0-9951-6647-B832-2A056BB1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4" name="Freeform 535">
              <a:extLst>
                <a:ext uri="{FF2B5EF4-FFF2-40B4-BE49-F238E27FC236}">
                  <a16:creationId xmlns:a16="http://schemas.microsoft.com/office/drawing/2014/main" xmlns="" id="{88AE0473-98D7-6A4F-9243-EC855543D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5" name="Freeform 536">
              <a:extLst>
                <a:ext uri="{FF2B5EF4-FFF2-40B4-BE49-F238E27FC236}">
                  <a16:creationId xmlns:a16="http://schemas.microsoft.com/office/drawing/2014/main" xmlns="" id="{B1AB8B73-72AF-FC4B-8018-7FEED120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6" name="Freeform 537">
              <a:extLst>
                <a:ext uri="{FF2B5EF4-FFF2-40B4-BE49-F238E27FC236}">
                  <a16:creationId xmlns:a16="http://schemas.microsoft.com/office/drawing/2014/main" xmlns="" id="{9D969B4C-2CC3-E64C-AAC4-BC2A0324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7" name="Freeform 538">
              <a:extLst>
                <a:ext uri="{FF2B5EF4-FFF2-40B4-BE49-F238E27FC236}">
                  <a16:creationId xmlns:a16="http://schemas.microsoft.com/office/drawing/2014/main" xmlns="" id="{87DAA27E-4853-9244-A0B0-CD2E709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8" name="Freeform 539">
              <a:extLst>
                <a:ext uri="{FF2B5EF4-FFF2-40B4-BE49-F238E27FC236}">
                  <a16:creationId xmlns:a16="http://schemas.microsoft.com/office/drawing/2014/main" xmlns="" id="{DF94384F-BCB2-2F44-9B56-DC424038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9" name="Freeform 540">
              <a:extLst>
                <a:ext uri="{FF2B5EF4-FFF2-40B4-BE49-F238E27FC236}">
                  <a16:creationId xmlns:a16="http://schemas.microsoft.com/office/drawing/2014/main" xmlns="" id="{7EB0A792-CB33-DC4A-A7F9-D6A8F00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0" name="Freeform 541">
              <a:extLst>
                <a:ext uri="{FF2B5EF4-FFF2-40B4-BE49-F238E27FC236}">
                  <a16:creationId xmlns:a16="http://schemas.microsoft.com/office/drawing/2014/main" xmlns="" id="{41692828-B999-644B-9CEA-BA2BCE10B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1" name="Freeform 542">
              <a:extLst>
                <a:ext uri="{FF2B5EF4-FFF2-40B4-BE49-F238E27FC236}">
                  <a16:creationId xmlns:a16="http://schemas.microsoft.com/office/drawing/2014/main" xmlns="" id="{7D8DB168-48C0-4F46-96B0-AC6CBFB26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2" name="Freeform 543">
              <a:extLst>
                <a:ext uri="{FF2B5EF4-FFF2-40B4-BE49-F238E27FC236}">
                  <a16:creationId xmlns:a16="http://schemas.microsoft.com/office/drawing/2014/main" xmlns="" id="{986AB231-31ED-EF48-8711-5AE493ADF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3" name="Freeform 544">
              <a:extLst>
                <a:ext uri="{FF2B5EF4-FFF2-40B4-BE49-F238E27FC236}">
                  <a16:creationId xmlns:a16="http://schemas.microsoft.com/office/drawing/2014/main" xmlns="" id="{309F9A8D-FA74-9C42-9462-AD5273D9B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4" name="Freeform 545">
              <a:extLst>
                <a:ext uri="{FF2B5EF4-FFF2-40B4-BE49-F238E27FC236}">
                  <a16:creationId xmlns:a16="http://schemas.microsoft.com/office/drawing/2014/main" xmlns="" id="{552236F8-6D90-4743-A35C-0B77C68B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5" name="Freeform 546">
              <a:extLst>
                <a:ext uri="{FF2B5EF4-FFF2-40B4-BE49-F238E27FC236}">
                  <a16:creationId xmlns:a16="http://schemas.microsoft.com/office/drawing/2014/main" xmlns="" id="{765485BA-58E7-2C4B-BF47-6FE8FC95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6" name="Freeform 547">
              <a:extLst>
                <a:ext uri="{FF2B5EF4-FFF2-40B4-BE49-F238E27FC236}">
                  <a16:creationId xmlns:a16="http://schemas.microsoft.com/office/drawing/2014/main" xmlns="" id="{D60EB325-E427-9345-8C96-261FBB76C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7" name="Freeform 548">
              <a:extLst>
                <a:ext uri="{FF2B5EF4-FFF2-40B4-BE49-F238E27FC236}">
                  <a16:creationId xmlns:a16="http://schemas.microsoft.com/office/drawing/2014/main" xmlns="" id="{63B4FE64-BC2B-2645-9802-067ED964F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8" name="Freeform 549">
              <a:extLst>
                <a:ext uri="{FF2B5EF4-FFF2-40B4-BE49-F238E27FC236}">
                  <a16:creationId xmlns:a16="http://schemas.microsoft.com/office/drawing/2014/main" xmlns="" id="{9CDF5558-8F50-E742-878D-22365F182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9" name="Freeform 550">
              <a:extLst>
                <a:ext uri="{FF2B5EF4-FFF2-40B4-BE49-F238E27FC236}">
                  <a16:creationId xmlns:a16="http://schemas.microsoft.com/office/drawing/2014/main" xmlns="" id="{02035C26-DB85-484B-939C-B7DD2222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0" name="Freeform 551">
              <a:extLst>
                <a:ext uri="{FF2B5EF4-FFF2-40B4-BE49-F238E27FC236}">
                  <a16:creationId xmlns:a16="http://schemas.microsoft.com/office/drawing/2014/main" xmlns="" id="{1816B8D2-B519-0245-9854-F54E2D07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1" name="Freeform 552">
              <a:extLst>
                <a:ext uri="{FF2B5EF4-FFF2-40B4-BE49-F238E27FC236}">
                  <a16:creationId xmlns:a16="http://schemas.microsoft.com/office/drawing/2014/main" xmlns="" id="{F09EB3B6-4750-6047-A18A-6E957230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2" name="Freeform 553">
              <a:extLst>
                <a:ext uri="{FF2B5EF4-FFF2-40B4-BE49-F238E27FC236}">
                  <a16:creationId xmlns:a16="http://schemas.microsoft.com/office/drawing/2014/main" xmlns="" id="{847D8B53-59B3-6543-9B2B-F0CA435AE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3" name="Freeform 554">
              <a:extLst>
                <a:ext uri="{FF2B5EF4-FFF2-40B4-BE49-F238E27FC236}">
                  <a16:creationId xmlns:a16="http://schemas.microsoft.com/office/drawing/2014/main" xmlns="" id="{86FAB186-6EAE-B54A-A4E0-562035975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4" name="Freeform 555">
              <a:extLst>
                <a:ext uri="{FF2B5EF4-FFF2-40B4-BE49-F238E27FC236}">
                  <a16:creationId xmlns:a16="http://schemas.microsoft.com/office/drawing/2014/main" xmlns="" id="{9788B864-510B-104E-BB33-3C0376462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5" name="Freeform 556">
              <a:extLst>
                <a:ext uri="{FF2B5EF4-FFF2-40B4-BE49-F238E27FC236}">
                  <a16:creationId xmlns:a16="http://schemas.microsoft.com/office/drawing/2014/main" xmlns="" id="{8DD3696A-1BA6-A249-B750-ACCF0C43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6" name="Freeform 557">
              <a:extLst>
                <a:ext uri="{FF2B5EF4-FFF2-40B4-BE49-F238E27FC236}">
                  <a16:creationId xmlns:a16="http://schemas.microsoft.com/office/drawing/2014/main" xmlns="" id="{64DCA664-BF5E-5A4F-85B7-5E125802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7" name="Freeform 558">
              <a:extLst>
                <a:ext uri="{FF2B5EF4-FFF2-40B4-BE49-F238E27FC236}">
                  <a16:creationId xmlns:a16="http://schemas.microsoft.com/office/drawing/2014/main" xmlns="" id="{881AAAFA-D9B1-5145-B6B3-90996AB3C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8" name="Freeform 559">
              <a:extLst>
                <a:ext uri="{FF2B5EF4-FFF2-40B4-BE49-F238E27FC236}">
                  <a16:creationId xmlns:a16="http://schemas.microsoft.com/office/drawing/2014/main" xmlns="" id="{B120811C-7296-2A4B-A9BC-4372DF85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9" name="Freeform 560">
              <a:extLst>
                <a:ext uri="{FF2B5EF4-FFF2-40B4-BE49-F238E27FC236}">
                  <a16:creationId xmlns:a16="http://schemas.microsoft.com/office/drawing/2014/main" xmlns="" id="{0C1332E6-3926-8244-842F-362056CD4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0" name="Freeform 561">
              <a:extLst>
                <a:ext uri="{FF2B5EF4-FFF2-40B4-BE49-F238E27FC236}">
                  <a16:creationId xmlns:a16="http://schemas.microsoft.com/office/drawing/2014/main" xmlns="" id="{49F08D0F-DDE1-5C49-B029-A233DB11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1" name="Freeform 562">
              <a:extLst>
                <a:ext uri="{FF2B5EF4-FFF2-40B4-BE49-F238E27FC236}">
                  <a16:creationId xmlns:a16="http://schemas.microsoft.com/office/drawing/2014/main" xmlns="" id="{5EAEA46B-A35A-B54A-B59E-39BF4293C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2" name="Freeform 563">
              <a:extLst>
                <a:ext uri="{FF2B5EF4-FFF2-40B4-BE49-F238E27FC236}">
                  <a16:creationId xmlns:a16="http://schemas.microsoft.com/office/drawing/2014/main" xmlns="" id="{33CF176A-4414-4844-837F-DCA9D4363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3" name="Freeform 564">
              <a:extLst>
                <a:ext uri="{FF2B5EF4-FFF2-40B4-BE49-F238E27FC236}">
                  <a16:creationId xmlns:a16="http://schemas.microsoft.com/office/drawing/2014/main" xmlns="" id="{5E16336E-1320-0F46-A118-F0DDD330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4" name="Freeform 565">
              <a:extLst>
                <a:ext uri="{FF2B5EF4-FFF2-40B4-BE49-F238E27FC236}">
                  <a16:creationId xmlns:a16="http://schemas.microsoft.com/office/drawing/2014/main" xmlns="" id="{3720EA00-881A-9D46-8CBD-CA9B3C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5" name="Freeform 566">
              <a:extLst>
                <a:ext uri="{FF2B5EF4-FFF2-40B4-BE49-F238E27FC236}">
                  <a16:creationId xmlns:a16="http://schemas.microsoft.com/office/drawing/2014/main" xmlns="" id="{5CCABAC8-B981-F94E-8ADE-3DCCD1EA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6" name="Freeform 567">
              <a:extLst>
                <a:ext uri="{FF2B5EF4-FFF2-40B4-BE49-F238E27FC236}">
                  <a16:creationId xmlns:a16="http://schemas.microsoft.com/office/drawing/2014/main" xmlns="" id="{B1E04467-63E9-CE4B-B2B8-939D26EE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7" name="Freeform 568">
              <a:extLst>
                <a:ext uri="{FF2B5EF4-FFF2-40B4-BE49-F238E27FC236}">
                  <a16:creationId xmlns:a16="http://schemas.microsoft.com/office/drawing/2014/main" xmlns="" id="{C104388F-8302-F241-9D11-E22B5BED0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8" name="Freeform 569">
              <a:extLst>
                <a:ext uri="{FF2B5EF4-FFF2-40B4-BE49-F238E27FC236}">
                  <a16:creationId xmlns:a16="http://schemas.microsoft.com/office/drawing/2014/main" xmlns="" id="{16FF3008-E501-AB4B-971F-431CAB3C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9" name="Freeform 570">
              <a:extLst>
                <a:ext uri="{FF2B5EF4-FFF2-40B4-BE49-F238E27FC236}">
                  <a16:creationId xmlns:a16="http://schemas.microsoft.com/office/drawing/2014/main" xmlns="" id="{D95DCE2D-DD49-0D45-9027-580D3220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0" name="Freeform 571">
              <a:extLst>
                <a:ext uri="{FF2B5EF4-FFF2-40B4-BE49-F238E27FC236}">
                  <a16:creationId xmlns:a16="http://schemas.microsoft.com/office/drawing/2014/main" xmlns="" id="{5E3DE855-8638-9F45-B4AB-498687BE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1" name="Freeform 572">
              <a:extLst>
                <a:ext uri="{FF2B5EF4-FFF2-40B4-BE49-F238E27FC236}">
                  <a16:creationId xmlns:a16="http://schemas.microsoft.com/office/drawing/2014/main" xmlns="" id="{89A935B9-6007-A74D-986A-9438E5D22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2" name="Freeform 573">
              <a:extLst>
                <a:ext uri="{FF2B5EF4-FFF2-40B4-BE49-F238E27FC236}">
                  <a16:creationId xmlns:a16="http://schemas.microsoft.com/office/drawing/2014/main" xmlns="" id="{E4F25E40-70F0-2C4F-B2A5-EAFFF939A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3" name="Freeform 574">
              <a:extLst>
                <a:ext uri="{FF2B5EF4-FFF2-40B4-BE49-F238E27FC236}">
                  <a16:creationId xmlns:a16="http://schemas.microsoft.com/office/drawing/2014/main" xmlns="" id="{618C5626-8542-1B4B-B2AF-44C05E92F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4" name="Freeform 575">
              <a:extLst>
                <a:ext uri="{FF2B5EF4-FFF2-40B4-BE49-F238E27FC236}">
                  <a16:creationId xmlns:a16="http://schemas.microsoft.com/office/drawing/2014/main" xmlns="" id="{330D28FB-9F28-A04C-97BB-5E10CE178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5" name="Freeform 576">
              <a:extLst>
                <a:ext uri="{FF2B5EF4-FFF2-40B4-BE49-F238E27FC236}">
                  <a16:creationId xmlns:a16="http://schemas.microsoft.com/office/drawing/2014/main" xmlns="" id="{9EE046B3-C106-914A-B19C-AD9C0DC3B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6" name="Freeform 577">
              <a:extLst>
                <a:ext uri="{FF2B5EF4-FFF2-40B4-BE49-F238E27FC236}">
                  <a16:creationId xmlns:a16="http://schemas.microsoft.com/office/drawing/2014/main" xmlns="" id="{B1A2ECE1-D8EF-7C47-9E96-313293B80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7" name="Freeform 578">
              <a:extLst>
                <a:ext uri="{FF2B5EF4-FFF2-40B4-BE49-F238E27FC236}">
                  <a16:creationId xmlns:a16="http://schemas.microsoft.com/office/drawing/2014/main" xmlns="" id="{D540E551-8B90-A34A-91F2-1E1A64DD3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8" name="Freeform 579">
              <a:extLst>
                <a:ext uri="{FF2B5EF4-FFF2-40B4-BE49-F238E27FC236}">
                  <a16:creationId xmlns:a16="http://schemas.microsoft.com/office/drawing/2014/main" xmlns="" id="{C8593516-14A9-0D4F-9E1B-052B06B09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9" name="Freeform 580">
              <a:extLst>
                <a:ext uri="{FF2B5EF4-FFF2-40B4-BE49-F238E27FC236}">
                  <a16:creationId xmlns:a16="http://schemas.microsoft.com/office/drawing/2014/main" xmlns="" id="{E6AFB34A-21C7-8040-869C-DC5EDE7A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0" name="Freeform 581">
              <a:extLst>
                <a:ext uri="{FF2B5EF4-FFF2-40B4-BE49-F238E27FC236}">
                  <a16:creationId xmlns:a16="http://schemas.microsoft.com/office/drawing/2014/main" xmlns="" id="{E4E942A9-F53E-CF4B-ACA5-44E48045A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1" name="Freeform 582">
              <a:extLst>
                <a:ext uri="{FF2B5EF4-FFF2-40B4-BE49-F238E27FC236}">
                  <a16:creationId xmlns:a16="http://schemas.microsoft.com/office/drawing/2014/main" xmlns="" id="{3B5DC474-6954-3546-B702-8B72576F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2" name="Freeform 583">
              <a:extLst>
                <a:ext uri="{FF2B5EF4-FFF2-40B4-BE49-F238E27FC236}">
                  <a16:creationId xmlns:a16="http://schemas.microsoft.com/office/drawing/2014/main" xmlns="" id="{6A6EDB67-6703-2C4B-B0D1-188329E4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3" name="Freeform 584">
              <a:extLst>
                <a:ext uri="{FF2B5EF4-FFF2-40B4-BE49-F238E27FC236}">
                  <a16:creationId xmlns:a16="http://schemas.microsoft.com/office/drawing/2014/main" xmlns="" id="{9552DEA2-C67B-1745-B170-F8AF55B04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4" name="Freeform 585">
              <a:extLst>
                <a:ext uri="{FF2B5EF4-FFF2-40B4-BE49-F238E27FC236}">
                  <a16:creationId xmlns:a16="http://schemas.microsoft.com/office/drawing/2014/main" xmlns="" id="{31B3D261-94B3-3E4B-9A8C-AAEFC2B9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5" name="Freeform 586">
              <a:extLst>
                <a:ext uri="{FF2B5EF4-FFF2-40B4-BE49-F238E27FC236}">
                  <a16:creationId xmlns:a16="http://schemas.microsoft.com/office/drawing/2014/main" xmlns="" id="{1A027D14-A682-3B4D-B8ED-A5E134520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6" name="Freeform 587">
              <a:extLst>
                <a:ext uri="{FF2B5EF4-FFF2-40B4-BE49-F238E27FC236}">
                  <a16:creationId xmlns:a16="http://schemas.microsoft.com/office/drawing/2014/main" xmlns="" id="{013C4F2A-4B71-4145-B4FC-42E004F0B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7" name="Freeform 588">
              <a:extLst>
                <a:ext uri="{FF2B5EF4-FFF2-40B4-BE49-F238E27FC236}">
                  <a16:creationId xmlns:a16="http://schemas.microsoft.com/office/drawing/2014/main" xmlns="" id="{8111C663-D930-6649-ABE4-81CD046E1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8" name="Freeform 589">
              <a:extLst>
                <a:ext uri="{FF2B5EF4-FFF2-40B4-BE49-F238E27FC236}">
                  <a16:creationId xmlns:a16="http://schemas.microsoft.com/office/drawing/2014/main" xmlns="" id="{81F62FB4-DEAA-EB4C-9D36-F63098D2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9" name="Freeform 590">
              <a:extLst>
                <a:ext uri="{FF2B5EF4-FFF2-40B4-BE49-F238E27FC236}">
                  <a16:creationId xmlns:a16="http://schemas.microsoft.com/office/drawing/2014/main" xmlns="" id="{9EC0806F-0FC0-364E-AED1-ED400947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0" name="Freeform 591">
              <a:extLst>
                <a:ext uri="{FF2B5EF4-FFF2-40B4-BE49-F238E27FC236}">
                  <a16:creationId xmlns:a16="http://schemas.microsoft.com/office/drawing/2014/main" xmlns="" id="{302B4679-C214-404A-B87F-2D3BF0B4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1" name="Freeform 592">
              <a:extLst>
                <a:ext uri="{FF2B5EF4-FFF2-40B4-BE49-F238E27FC236}">
                  <a16:creationId xmlns:a16="http://schemas.microsoft.com/office/drawing/2014/main" xmlns="" id="{D766F28E-00E6-1643-874F-DE6BC7A5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2" name="Freeform 593">
              <a:extLst>
                <a:ext uri="{FF2B5EF4-FFF2-40B4-BE49-F238E27FC236}">
                  <a16:creationId xmlns:a16="http://schemas.microsoft.com/office/drawing/2014/main" xmlns="" id="{9DEC164E-B3A4-914F-A1A0-F7A308ECD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3" name="Freeform 594">
              <a:extLst>
                <a:ext uri="{FF2B5EF4-FFF2-40B4-BE49-F238E27FC236}">
                  <a16:creationId xmlns:a16="http://schemas.microsoft.com/office/drawing/2014/main" xmlns="" id="{43CA4909-20B2-1947-913C-B1A37A22D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4" name="Freeform 595">
              <a:extLst>
                <a:ext uri="{FF2B5EF4-FFF2-40B4-BE49-F238E27FC236}">
                  <a16:creationId xmlns:a16="http://schemas.microsoft.com/office/drawing/2014/main" xmlns="" id="{CFA9C18E-EA30-5349-A5DD-C78FBAE3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5" name="Freeform 596">
              <a:extLst>
                <a:ext uri="{FF2B5EF4-FFF2-40B4-BE49-F238E27FC236}">
                  <a16:creationId xmlns:a16="http://schemas.microsoft.com/office/drawing/2014/main" xmlns="" id="{9ACD8DFC-02CF-AF45-8514-7EEC355B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6" name="Freeform 597">
              <a:extLst>
                <a:ext uri="{FF2B5EF4-FFF2-40B4-BE49-F238E27FC236}">
                  <a16:creationId xmlns:a16="http://schemas.microsoft.com/office/drawing/2014/main" xmlns="" id="{4F910352-1A0E-C545-B240-167D59F00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7" name="Freeform 598">
              <a:extLst>
                <a:ext uri="{FF2B5EF4-FFF2-40B4-BE49-F238E27FC236}">
                  <a16:creationId xmlns:a16="http://schemas.microsoft.com/office/drawing/2014/main" xmlns="" id="{B85EB288-A74E-7742-9ACE-984E9EB0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8" name="Freeform 599">
              <a:extLst>
                <a:ext uri="{FF2B5EF4-FFF2-40B4-BE49-F238E27FC236}">
                  <a16:creationId xmlns:a16="http://schemas.microsoft.com/office/drawing/2014/main" xmlns="" id="{0FD85078-883B-0F47-8051-73F24165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9" name="Freeform 600">
              <a:extLst>
                <a:ext uri="{FF2B5EF4-FFF2-40B4-BE49-F238E27FC236}">
                  <a16:creationId xmlns:a16="http://schemas.microsoft.com/office/drawing/2014/main" xmlns="" id="{234C9B98-DB87-C94D-BF2B-B06BDE4D1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0" name="Freeform 601">
              <a:extLst>
                <a:ext uri="{FF2B5EF4-FFF2-40B4-BE49-F238E27FC236}">
                  <a16:creationId xmlns:a16="http://schemas.microsoft.com/office/drawing/2014/main" xmlns="" id="{73E8F819-9C6D-1240-9F73-265A704D8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1" name="Freeform 602">
              <a:extLst>
                <a:ext uri="{FF2B5EF4-FFF2-40B4-BE49-F238E27FC236}">
                  <a16:creationId xmlns:a16="http://schemas.microsoft.com/office/drawing/2014/main" xmlns="" id="{0ED16BE3-5B20-F24F-AB2E-0D6705D2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2" name="Freeform 604">
              <a:extLst>
                <a:ext uri="{FF2B5EF4-FFF2-40B4-BE49-F238E27FC236}">
                  <a16:creationId xmlns:a16="http://schemas.microsoft.com/office/drawing/2014/main" xmlns="" id="{E7A55544-756E-7346-99BC-3EACB0E8A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3" name="Freeform 605">
              <a:extLst>
                <a:ext uri="{FF2B5EF4-FFF2-40B4-BE49-F238E27FC236}">
                  <a16:creationId xmlns:a16="http://schemas.microsoft.com/office/drawing/2014/main" xmlns="" id="{8A0858B3-808E-9E40-86D8-08347EAB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4" name="Freeform 606">
              <a:extLst>
                <a:ext uri="{FF2B5EF4-FFF2-40B4-BE49-F238E27FC236}">
                  <a16:creationId xmlns:a16="http://schemas.microsoft.com/office/drawing/2014/main" xmlns="" id="{A5F86FE1-11BE-8B42-B2A5-E0DE11DC7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5" name="Freeform 607">
              <a:extLst>
                <a:ext uri="{FF2B5EF4-FFF2-40B4-BE49-F238E27FC236}">
                  <a16:creationId xmlns:a16="http://schemas.microsoft.com/office/drawing/2014/main" xmlns="" id="{A23C3774-E4E5-5340-989B-24BEF8BB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6" name="Freeform 608">
              <a:extLst>
                <a:ext uri="{FF2B5EF4-FFF2-40B4-BE49-F238E27FC236}">
                  <a16:creationId xmlns:a16="http://schemas.microsoft.com/office/drawing/2014/main" xmlns="" id="{B7145F36-BE54-A34C-9DBE-B4654635B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7" name="Freeform 609">
              <a:extLst>
                <a:ext uri="{FF2B5EF4-FFF2-40B4-BE49-F238E27FC236}">
                  <a16:creationId xmlns:a16="http://schemas.microsoft.com/office/drawing/2014/main" xmlns="" id="{0B1DF493-F140-F847-901C-EAB25A638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8" name="Freeform 610">
              <a:extLst>
                <a:ext uri="{FF2B5EF4-FFF2-40B4-BE49-F238E27FC236}">
                  <a16:creationId xmlns:a16="http://schemas.microsoft.com/office/drawing/2014/main" xmlns="" id="{A4174E4D-3D67-954B-B178-3BD9B4DD5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9" name="Freeform 611">
              <a:extLst>
                <a:ext uri="{FF2B5EF4-FFF2-40B4-BE49-F238E27FC236}">
                  <a16:creationId xmlns:a16="http://schemas.microsoft.com/office/drawing/2014/main" xmlns="" id="{F8D00189-BD68-0149-8DFE-FD2C9D52D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0" name="Freeform 612">
              <a:extLst>
                <a:ext uri="{FF2B5EF4-FFF2-40B4-BE49-F238E27FC236}">
                  <a16:creationId xmlns:a16="http://schemas.microsoft.com/office/drawing/2014/main" xmlns="" id="{C14EC573-74C8-FB4E-AAE3-3B92189F7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1" name="Rectangle 613">
              <a:extLst>
                <a:ext uri="{FF2B5EF4-FFF2-40B4-BE49-F238E27FC236}">
                  <a16:creationId xmlns:a16="http://schemas.microsoft.com/office/drawing/2014/main" xmlns="" id="{A5642E89-D590-FD48-9E3A-F8BB803E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2" name="Freeform 614">
              <a:extLst>
                <a:ext uri="{FF2B5EF4-FFF2-40B4-BE49-F238E27FC236}">
                  <a16:creationId xmlns:a16="http://schemas.microsoft.com/office/drawing/2014/main" xmlns="" id="{D09B4593-1265-A04F-A5AC-F9E193D3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3" name="Freeform 615">
              <a:extLst>
                <a:ext uri="{FF2B5EF4-FFF2-40B4-BE49-F238E27FC236}">
                  <a16:creationId xmlns:a16="http://schemas.microsoft.com/office/drawing/2014/main" xmlns="" id="{F6989268-CA45-034B-815F-F4145A70B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4" name="Freeform 616">
              <a:extLst>
                <a:ext uri="{FF2B5EF4-FFF2-40B4-BE49-F238E27FC236}">
                  <a16:creationId xmlns:a16="http://schemas.microsoft.com/office/drawing/2014/main" xmlns="" id="{AF573A30-992D-6445-A86D-C189D567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5" name="Freeform 617">
              <a:extLst>
                <a:ext uri="{FF2B5EF4-FFF2-40B4-BE49-F238E27FC236}">
                  <a16:creationId xmlns:a16="http://schemas.microsoft.com/office/drawing/2014/main" xmlns="" id="{C6C518F6-55C0-A348-B7B2-99983E33F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6" name="Freeform 618">
              <a:extLst>
                <a:ext uri="{FF2B5EF4-FFF2-40B4-BE49-F238E27FC236}">
                  <a16:creationId xmlns:a16="http://schemas.microsoft.com/office/drawing/2014/main" xmlns="" id="{93016FF8-383E-0740-B16B-C6FCE585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7" name="Freeform 619">
              <a:extLst>
                <a:ext uri="{FF2B5EF4-FFF2-40B4-BE49-F238E27FC236}">
                  <a16:creationId xmlns:a16="http://schemas.microsoft.com/office/drawing/2014/main" xmlns="" id="{ECDC4EC6-EBAB-0648-B60F-7115D191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8" name="Freeform 620">
              <a:extLst>
                <a:ext uri="{FF2B5EF4-FFF2-40B4-BE49-F238E27FC236}">
                  <a16:creationId xmlns:a16="http://schemas.microsoft.com/office/drawing/2014/main" xmlns="" id="{1461AFC0-6EB6-2242-A7A9-E09EE14FD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9" name="Freeform 621">
              <a:extLst>
                <a:ext uri="{FF2B5EF4-FFF2-40B4-BE49-F238E27FC236}">
                  <a16:creationId xmlns:a16="http://schemas.microsoft.com/office/drawing/2014/main" xmlns="" id="{A4E85583-C546-EB4D-8C69-4CC823AEB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0" name="Freeform 622">
              <a:extLst>
                <a:ext uri="{FF2B5EF4-FFF2-40B4-BE49-F238E27FC236}">
                  <a16:creationId xmlns:a16="http://schemas.microsoft.com/office/drawing/2014/main" xmlns="" id="{D419AC53-CE4F-984D-AEA2-2CBCCDB8D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1" name="Freeform 623">
              <a:extLst>
                <a:ext uri="{FF2B5EF4-FFF2-40B4-BE49-F238E27FC236}">
                  <a16:creationId xmlns:a16="http://schemas.microsoft.com/office/drawing/2014/main" xmlns="" id="{C40A2A1D-7846-CF43-A2FF-246BB6C9F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2" name="Freeform 624">
              <a:extLst>
                <a:ext uri="{FF2B5EF4-FFF2-40B4-BE49-F238E27FC236}">
                  <a16:creationId xmlns:a16="http://schemas.microsoft.com/office/drawing/2014/main" xmlns="" id="{FE68879B-0E9E-664C-B75E-909AECBB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3" name="Freeform 625">
              <a:extLst>
                <a:ext uri="{FF2B5EF4-FFF2-40B4-BE49-F238E27FC236}">
                  <a16:creationId xmlns:a16="http://schemas.microsoft.com/office/drawing/2014/main" xmlns="" id="{5F5789E8-A1EA-D545-9F32-076FACAA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4" name="Freeform 626">
              <a:extLst>
                <a:ext uri="{FF2B5EF4-FFF2-40B4-BE49-F238E27FC236}">
                  <a16:creationId xmlns:a16="http://schemas.microsoft.com/office/drawing/2014/main" xmlns="" id="{EE3C6D52-8E40-AD43-B7D3-BE531FAED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5" name="Freeform 627">
              <a:extLst>
                <a:ext uri="{FF2B5EF4-FFF2-40B4-BE49-F238E27FC236}">
                  <a16:creationId xmlns:a16="http://schemas.microsoft.com/office/drawing/2014/main" xmlns="" id="{25E99D70-97A0-7B4F-8CB6-9C44D7E5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6" name="Freeform 628">
              <a:extLst>
                <a:ext uri="{FF2B5EF4-FFF2-40B4-BE49-F238E27FC236}">
                  <a16:creationId xmlns:a16="http://schemas.microsoft.com/office/drawing/2014/main" xmlns="" id="{C2E8DBFB-F1AC-4548-BDD5-FCDB92DD7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7" name="Freeform 629">
              <a:extLst>
                <a:ext uri="{FF2B5EF4-FFF2-40B4-BE49-F238E27FC236}">
                  <a16:creationId xmlns:a16="http://schemas.microsoft.com/office/drawing/2014/main" xmlns="" id="{A1023713-05D1-694E-B36A-13E36FDCC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8" name="Freeform 630">
              <a:extLst>
                <a:ext uri="{FF2B5EF4-FFF2-40B4-BE49-F238E27FC236}">
                  <a16:creationId xmlns:a16="http://schemas.microsoft.com/office/drawing/2014/main" xmlns="" id="{672EE195-C1B3-BA4F-A3C3-CDF9CC588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9" name="Freeform 631">
              <a:extLst>
                <a:ext uri="{FF2B5EF4-FFF2-40B4-BE49-F238E27FC236}">
                  <a16:creationId xmlns:a16="http://schemas.microsoft.com/office/drawing/2014/main" xmlns="" id="{01DA3EDD-D4A4-244A-A31B-3DFBF67BD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0" name="Freeform 632">
              <a:extLst>
                <a:ext uri="{FF2B5EF4-FFF2-40B4-BE49-F238E27FC236}">
                  <a16:creationId xmlns:a16="http://schemas.microsoft.com/office/drawing/2014/main" xmlns="" id="{F7BB6773-5ED3-A244-B18A-F213E6C73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1" name="Freeform 633">
              <a:extLst>
                <a:ext uri="{FF2B5EF4-FFF2-40B4-BE49-F238E27FC236}">
                  <a16:creationId xmlns:a16="http://schemas.microsoft.com/office/drawing/2014/main" xmlns="" id="{A5030D2D-02F4-9B49-97A1-4800B9393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2" name="Freeform 634">
              <a:extLst>
                <a:ext uri="{FF2B5EF4-FFF2-40B4-BE49-F238E27FC236}">
                  <a16:creationId xmlns:a16="http://schemas.microsoft.com/office/drawing/2014/main" xmlns="" id="{BE5D3FEB-83A2-214B-95B8-C20D8B492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3" name="Freeform 635">
              <a:extLst>
                <a:ext uri="{FF2B5EF4-FFF2-40B4-BE49-F238E27FC236}">
                  <a16:creationId xmlns:a16="http://schemas.microsoft.com/office/drawing/2014/main" xmlns="" id="{A1AD27DE-0340-864E-8AC1-D8C133E96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4" name="Freeform 636">
              <a:extLst>
                <a:ext uri="{FF2B5EF4-FFF2-40B4-BE49-F238E27FC236}">
                  <a16:creationId xmlns:a16="http://schemas.microsoft.com/office/drawing/2014/main" xmlns="" id="{16364DBF-77BA-114E-B822-89C65EBCC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5" name="Freeform 637">
              <a:extLst>
                <a:ext uri="{FF2B5EF4-FFF2-40B4-BE49-F238E27FC236}">
                  <a16:creationId xmlns:a16="http://schemas.microsoft.com/office/drawing/2014/main" xmlns="" id="{4222D187-F58A-284F-BFA6-8FE576ECC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6" name="Freeform 638">
              <a:extLst>
                <a:ext uri="{FF2B5EF4-FFF2-40B4-BE49-F238E27FC236}">
                  <a16:creationId xmlns:a16="http://schemas.microsoft.com/office/drawing/2014/main" xmlns="" id="{43244B56-C6EA-5A48-B3FF-3261C3FC6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7" name="Freeform 639">
              <a:extLst>
                <a:ext uri="{FF2B5EF4-FFF2-40B4-BE49-F238E27FC236}">
                  <a16:creationId xmlns:a16="http://schemas.microsoft.com/office/drawing/2014/main" xmlns="" id="{D6E388BA-4B5F-114C-B096-ED9F47D91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8" name="Freeform 640">
              <a:extLst>
                <a:ext uri="{FF2B5EF4-FFF2-40B4-BE49-F238E27FC236}">
                  <a16:creationId xmlns:a16="http://schemas.microsoft.com/office/drawing/2014/main" xmlns="" id="{482AACBB-C1BD-FA49-9D7C-9B025F2B7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9" name="Freeform 641">
              <a:extLst>
                <a:ext uri="{FF2B5EF4-FFF2-40B4-BE49-F238E27FC236}">
                  <a16:creationId xmlns:a16="http://schemas.microsoft.com/office/drawing/2014/main" xmlns="" id="{23171173-6FCE-CE4A-AEC6-688A5ABFD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0" name="Freeform 642">
              <a:extLst>
                <a:ext uri="{FF2B5EF4-FFF2-40B4-BE49-F238E27FC236}">
                  <a16:creationId xmlns:a16="http://schemas.microsoft.com/office/drawing/2014/main" xmlns="" id="{E625F3D6-9D93-BE46-8E90-BB2F6659D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1" name="Freeform 643">
              <a:extLst>
                <a:ext uri="{FF2B5EF4-FFF2-40B4-BE49-F238E27FC236}">
                  <a16:creationId xmlns:a16="http://schemas.microsoft.com/office/drawing/2014/main" xmlns="" id="{CF1AACE7-2E42-8640-A63E-FC03947DF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2" name="Freeform 644">
              <a:extLst>
                <a:ext uri="{FF2B5EF4-FFF2-40B4-BE49-F238E27FC236}">
                  <a16:creationId xmlns:a16="http://schemas.microsoft.com/office/drawing/2014/main" xmlns="" id="{AFD386F9-8A79-3B40-B574-E70A3E54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3" name="Freeform 645">
              <a:extLst>
                <a:ext uri="{FF2B5EF4-FFF2-40B4-BE49-F238E27FC236}">
                  <a16:creationId xmlns:a16="http://schemas.microsoft.com/office/drawing/2014/main" xmlns="" id="{F2E6235D-5490-BF4D-B8C5-EE0CF7D77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4" name="Freeform 646">
              <a:extLst>
                <a:ext uri="{FF2B5EF4-FFF2-40B4-BE49-F238E27FC236}">
                  <a16:creationId xmlns:a16="http://schemas.microsoft.com/office/drawing/2014/main" xmlns="" id="{0E9FE1CF-66F3-374D-8CB0-5D0BEBD5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5" name="Freeform 647">
              <a:extLst>
                <a:ext uri="{FF2B5EF4-FFF2-40B4-BE49-F238E27FC236}">
                  <a16:creationId xmlns:a16="http://schemas.microsoft.com/office/drawing/2014/main" xmlns="" id="{01F514BA-6B22-744F-8898-EB78A1379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6" name="Freeform 648">
              <a:extLst>
                <a:ext uri="{FF2B5EF4-FFF2-40B4-BE49-F238E27FC236}">
                  <a16:creationId xmlns:a16="http://schemas.microsoft.com/office/drawing/2014/main" xmlns="" id="{99A76B63-835B-2F4A-A961-1AC68C8D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7" name="Freeform 649">
              <a:extLst>
                <a:ext uri="{FF2B5EF4-FFF2-40B4-BE49-F238E27FC236}">
                  <a16:creationId xmlns:a16="http://schemas.microsoft.com/office/drawing/2014/main" xmlns="" id="{81E2436E-27EE-AE47-BE88-DEDE2A3D2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8" name="Freeform 650">
              <a:extLst>
                <a:ext uri="{FF2B5EF4-FFF2-40B4-BE49-F238E27FC236}">
                  <a16:creationId xmlns:a16="http://schemas.microsoft.com/office/drawing/2014/main" xmlns="" id="{0884C616-3D10-D346-811E-7B8B4404E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9" name="Freeform 651">
              <a:extLst>
                <a:ext uri="{FF2B5EF4-FFF2-40B4-BE49-F238E27FC236}">
                  <a16:creationId xmlns:a16="http://schemas.microsoft.com/office/drawing/2014/main" xmlns="" id="{A827CD02-4CE7-984E-8F88-12199D409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0" name="Freeform 652">
              <a:extLst>
                <a:ext uri="{FF2B5EF4-FFF2-40B4-BE49-F238E27FC236}">
                  <a16:creationId xmlns:a16="http://schemas.microsoft.com/office/drawing/2014/main" xmlns="" id="{9A2E7F05-E8DC-8241-A7BE-A2DC3582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1" name="Freeform 653">
              <a:extLst>
                <a:ext uri="{FF2B5EF4-FFF2-40B4-BE49-F238E27FC236}">
                  <a16:creationId xmlns:a16="http://schemas.microsoft.com/office/drawing/2014/main" xmlns="" id="{996A4781-4C24-9D45-9B5B-6C53097A9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2" name="Freeform 654">
              <a:extLst>
                <a:ext uri="{FF2B5EF4-FFF2-40B4-BE49-F238E27FC236}">
                  <a16:creationId xmlns:a16="http://schemas.microsoft.com/office/drawing/2014/main" xmlns="" id="{E05B1D1D-74D6-634C-8184-0DB26B84E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3" name="Freeform 655">
              <a:extLst>
                <a:ext uri="{FF2B5EF4-FFF2-40B4-BE49-F238E27FC236}">
                  <a16:creationId xmlns:a16="http://schemas.microsoft.com/office/drawing/2014/main" xmlns="" id="{8FA79594-1D45-1D41-A8D1-25AD88C14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4" name="Freeform 656">
              <a:extLst>
                <a:ext uri="{FF2B5EF4-FFF2-40B4-BE49-F238E27FC236}">
                  <a16:creationId xmlns:a16="http://schemas.microsoft.com/office/drawing/2014/main" xmlns="" id="{C25E38E4-3BB1-FA4B-9C3D-6CDA4E7C2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5" name="Freeform 657">
              <a:extLst>
                <a:ext uri="{FF2B5EF4-FFF2-40B4-BE49-F238E27FC236}">
                  <a16:creationId xmlns:a16="http://schemas.microsoft.com/office/drawing/2014/main" xmlns="" id="{219717DA-5C89-9F49-A44F-F7BC92E32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6" name="Freeform 658">
              <a:extLst>
                <a:ext uri="{FF2B5EF4-FFF2-40B4-BE49-F238E27FC236}">
                  <a16:creationId xmlns:a16="http://schemas.microsoft.com/office/drawing/2014/main" xmlns="" id="{83721337-5D86-044C-ACB9-F42BD336B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7" name="Freeform 659">
              <a:extLst>
                <a:ext uri="{FF2B5EF4-FFF2-40B4-BE49-F238E27FC236}">
                  <a16:creationId xmlns:a16="http://schemas.microsoft.com/office/drawing/2014/main" xmlns="" id="{5C5A3396-1AB7-E648-868A-6CA0B95E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8" name="Freeform 660">
              <a:extLst>
                <a:ext uri="{FF2B5EF4-FFF2-40B4-BE49-F238E27FC236}">
                  <a16:creationId xmlns:a16="http://schemas.microsoft.com/office/drawing/2014/main" xmlns="" id="{9488B548-0DF8-7F48-89C6-26292955B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9" name="Freeform 661">
              <a:extLst>
                <a:ext uri="{FF2B5EF4-FFF2-40B4-BE49-F238E27FC236}">
                  <a16:creationId xmlns:a16="http://schemas.microsoft.com/office/drawing/2014/main" xmlns="" id="{5D9684CE-94E7-D94D-9D77-CE00A473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0" name="Freeform 662">
              <a:extLst>
                <a:ext uri="{FF2B5EF4-FFF2-40B4-BE49-F238E27FC236}">
                  <a16:creationId xmlns:a16="http://schemas.microsoft.com/office/drawing/2014/main" xmlns="" id="{06C0CCA6-DEF4-1848-A11A-D80B2B2C2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1" name="Freeform 663">
              <a:extLst>
                <a:ext uri="{FF2B5EF4-FFF2-40B4-BE49-F238E27FC236}">
                  <a16:creationId xmlns:a16="http://schemas.microsoft.com/office/drawing/2014/main" xmlns="" id="{0B1A6D69-E36A-9E4D-923D-66B75312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2" name="Freeform 664">
              <a:extLst>
                <a:ext uri="{FF2B5EF4-FFF2-40B4-BE49-F238E27FC236}">
                  <a16:creationId xmlns:a16="http://schemas.microsoft.com/office/drawing/2014/main" xmlns="" id="{EAE1DCA5-57A3-A84C-9442-7BAB243C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3" name="Freeform 665">
              <a:extLst>
                <a:ext uri="{FF2B5EF4-FFF2-40B4-BE49-F238E27FC236}">
                  <a16:creationId xmlns:a16="http://schemas.microsoft.com/office/drawing/2014/main" xmlns="" id="{8F99B7FF-1FDD-DB44-B6EE-AC178A77F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4" name="Freeform 666">
              <a:extLst>
                <a:ext uri="{FF2B5EF4-FFF2-40B4-BE49-F238E27FC236}">
                  <a16:creationId xmlns:a16="http://schemas.microsoft.com/office/drawing/2014/main" xmlns="" id="{72443718-88EA-B248-A57E-4073BD03B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5" name="Freeform 667">
              <a:extLst>
                <a:ext uri="{FF2B5EF4-FFF2-40B4-BE49-F238E27FC236}">
                  <a16:creationId xmlns:a16="http://schemas.microsoft.com/office/drawing/2014/main" xmlns="" id="{AB3DC432-0836-6946-B05F-01157A518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6" name="Freeform 668">
              <a:extLst>
                <a:ext uri="{FF2B5EF4-FFF2-40B4-BE49-F238E27FC236}">
                  <a16:creationId xmlns:a16="http://schemas.microsoft.com/office/drawing/2014/main" xmlns="" id="{E8AF1FD2-7C52-F14F-A8C6-02095BF0E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7" name="Freeform 669">
              <a:extLst>
                <a:ext uri="{FF2B5EF4-FFF2-40B4-BE49-F238E27FC236}">
                  <a16:creationId xmlns:a16="http://schemas.microsoft.com/office/drawing/2014/main" xmlns="" id="{6FB0B9CE-9132-0148-9474-BBDF2010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8" name="Freeform 670">
              <a:extLst>
                <a:ext uri="{FF2B5EF4-FFF2-40B4-BE49-F238E27FC236}">
                  <a16:creationId xmlns:a16="http://schemas.microsoft.com/office/drawing/2014/main" xmlns="" id="{6A2DFADF-1E1A-1247-B305-42033A1E4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9" name="Freeform 671">
              <a:extLst>
                <a:ext uri="{FF2B5EF4-FFF2-40B4-BE49-F238E27FC236}">
                  <a16:creationId xmlns:a16="http://schemas.microsoft.com/office/drawing/2014/main" xmlns="" id="{F9A441C7-674C-D343-8F28-CB2450C7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0" name="Freeform 672">
              <a:extLst>
                <a:ext uri="{FF2B5EF4-FFF2-40B4-BE49-F238E27FC236}">
                  <a16:creationId xmlns:a16="http://schemas.microsoft.com/office/drawing/2014/main" xmlns="" id="{65701DDD-B663-DA40-BB3F-A7F4A5F7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1" name="Freeform 673">
              <a:extLst>
                <a:ext uri="{FF2B5EF4-FFF2-40B4-BE49-F238E27FC236}">
                  <a16:creationId xmlns:a16="http://schemas.microsoft.com/office/drawing/2014/main" xmlns="" id="{833E3728-B982-9246-8BF6-5FD3022C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2" name="Freeform 674">
              <a:extLst>
                <a:ext uri="{FF2B5EF4-FFF2-40B4-BE49-F238E27FC236}">
                  <a16:creationId xmlns:a16="http://schemas.microsoft.com/office/drawing/2014/main" xmlns="" id="{9CD22187-F2C3-814F-A6E5-8361EBFA3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3" name="Freeform 675">
              <a:extLst>
                <a:ext uri="{FF2B5EF4-FFF2-40B4-BE49-F238E27FC236}">
                  <a16:creationId xmlns:a16="http://schemas.microsoft.com/office/drawing/2014/main" xmlns="" id="{43B3668C-A3CD-9341-82C7-8C7503B2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4" name="Freeform 676">
              <a:extLst>
                <a:ext uri="{FF2B5EF4-FFF2-40B4-BE49-F238E27FC236}">
                  <a16:creationId xmlns:a16="http://schemas.microsoft.com/office/drawing/2014/main" xmlns="" id="{E340B52B-B307-BD43-A84A-F9336B0C6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5" name="Freeform 677">
              <a:extLst>
                <a:ext uri="{FF2B5EF4-FFF2-40B4-BE49-F238E27FC236}">
                  <a16:creationId xmlns:a16="http://schemas.microsoft.com/office/drawing/2014/main" xmlns="" id="{32C800B1-A20B-3049-A06E-0ECAF0DBB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6" name="Freeform 678">
              <a:extLst>
                <a:ext uri="{FF2B5EF4-FFF2-40B4-BE49-F238E27FC236}">
                  <a16:creationId xmlns:a16="http://schemas.microsoft.com/office/drawing/2014/main" xmlns="" id="{A020D3D8-955E-B640-86BE-B01548A0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7" name="Freeform 679">
              <a:extLst>
                <a:ext uri="{FF2B5EF4-FFF2-40B4-BE49-F238E27FC236}">
                  <a16:creationId xmlns:a16="http://schemas.microsoft.com/office/drawing/2014/main" xmlns="" id="{CC689F1F-B1EB-9A4F-834C-271BA4DA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8" name="Freeform 680">
              <a:extLst>
                <a:ext uri="{FF2B5EF4-FFF2-40B4-BE49-F238E27FC236}">
                  <a16:creationId xmlns:a16="http://schemas.microsoft.com/office/drawing/2014/main" xmlns="" id="{95685DAC-642F-8F4F-9009-5E6797243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9" name="Freeform 681">
              <a:extLst>
                <a:ext uri="{FF2B5EF4-FFF2-40B4-BE49-F238E27FC236}">
                  <a16:creationId xmlns:a16="http://schemas.microsoft.com/office/drawing/2014/main" xmlns="" id="{7ADB4D55-900D-2444-ADF9-0FCEF60D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0" name="Freeform 682">
              <a:extLst>
                <a:ext uri="{FF2B5EF4-FFF2-40B4-BE49-F238E27FC236}">
                  <a16:creationId xmlns:a16="http://schemas.microsoft.com/office/drawing/2014/main" xmlns="" id="{502797E6-D87B-EE44-8603-A1C86F73D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1" name="Freeform 683">
              <a:extLst>
                <a:ext uri="{FF2B5EF4-FFF2-40B4-BE49-F238E27FC236}">
                  <a16:creationId xmlns:a16="http://schemas.microsoft.com/office/drawing/2014/main" xmlns="" id="{34C72F1D-DA2E-764F-9D2A-F8E47D1B9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2" name="Freeform 684">
              <a:extLst>
                <a:ext uri="{FF2B5EF4-FFF2-40B4-BE49-F238E27FC236}">
                  <a16:creationId xmlns:a16="http://schemas.microsoft.com/office/drawing/2014/main" xmlns="" id="{D551BBEE-83C0-164E-B7D7-DA1D6F43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3" name="Freeform 685">
              <a:extLst>
                <a:ext uri="{FF2B5EF4-FFF2-40B4-BE49-F238E27FC236}">
                  <a16:creationId xmlns:a16="http://schemas.microsoft.com/office/drawing/2014/main" xmlns="" id="{A9E5A2FD-CD45-824C-BF12-281E1F508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4" name="Freeform 686">
              <a:extLst>
                <a:ext uri="{FF2B5EF4-FFF2-40B4-BE49-F238E27FC236}">
                  <a16:creationId xmlns:a16="http://schemas.microsoft.com/office/drawing/2014/main" xmlns="" id="{47254E71-D2CC-E24F-9C65-0C2C0489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5" name="Freeform 687">
              <a:extLst>
                <a:ext uri="{FF2B5EF4-FFF2-40B4-BE49-F238E27FC236}">
                  <a16:creationId xmlns:a16="http://schemas.microsoft.com/office/drawing/2014/main" xmlns="" id="{3ECC2D29-0303-B644-8392-D21864C5C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6" name="Freeform 688">
              <a:extLst>
                <a:ext uri="{FF2B5EF4-FFF2-40B4-BE49-F238E27FC236}">
                  <a16:creationId xmlns:a16="http://schemas.microsoft.com/office/drawing/2014/main" xmlns="" id="{BD83FE67-5832-724E-A36D-3EF1D51F2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7" name="Freeform 689">
              <a:extLst>
                <a:ext uri="{FF2B5EF4-FFF2-40B4-BE49-F238E27FC236}">
                  <a16:creationId xmlns:a16="http://schemas.microsoft.com/office/drawing/2014/main" xmlns="" id="{2BB67A64-7DCA-F044-A806-FCD81B1F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8" name="Freeform 690">
              <a:extLst>
                <a:ext uri="{FF2B5EF4-FFF2-40B4-BE49-F238E27FC236}">
                  <a16:creationId xmlns:a16="http://schemas.microsoft.com/office/drawing/2014/main" xmlns="" id="{038647BD-60BA-5048-A40E-E16813584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9" name="Freeform 691">
              <a:extLst>
                <a:ext uri="{FF2B5EF4-FFF2-40B4-BE49-F238E27FC236}">
                  <a16:creationId xmlns:a16="http://schemas.microsoft.com/office/drawing/2014/main" xmlns="" id="{63BE409A-0508-804E-B669-A8B960F1D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0" name="Freeform 692">
              <a:extLst>
                <a:ext uri="{FF2B5EF4-FFF2-40B4-BE49-F238E27FC236}">
                  <a16:creationId xmlns:a16="http://schemas.microsoft.com/office/drawing/2014/main" xmlns="" id="{A3F7561C-FBAB-EC4F-817B-0BDAD970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1" name="Freeform 693">
              <a:extLst>
                <a:ext uri="{FF2B5EF4-FFF2-40B4-BE49-F238E27FC236}">
                  <a16:creationId xmlns:a16="http://schemas.microsoft.com/office/drawing/2014/main" xmlns="" id="{F92D2933-1379-A846-A17B-DF7230B1B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2" name="Freeform 694">
              <a:extLst>
                <a:ext uri="{FF2B5EF4-FFF2-40B4-BE49-F238E27FC236}">
                  <a16:creationId xmlns:a16="http://schemas.microsoft.com/office/drawing/2014/main" xmlns="" id="{698CC441-6D99-6046-8BA1-2F94B233C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3" name="Freeform 695">
              <a:extLst>
                <a:ext uri="{FF2B5EF4-FFF2-40B4-BE49-F238E27FC236}">
                  <a16:creationId xmlns:a16="http://schemas.microsoft.com/office/drawing/2014/main" xmlns="" id="{849242FC-4EFD-3E47-AB90-87AABDE4B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4" name="Freeform 696">
              <a:extLst>
                <a:ext uri="{FF2B5EF4-FFF2-40B4-BE49-F238E27FC236}">
                  <a16:creationId xmlns:a16="http://schemas.microsoft.com/office/drawing/2014/main" xmlns="" id="{ABB55668-0334-C242-8F3D-331483A9D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5" name="Freeform 697">
              <a:extLst>
                <a:ext uri="{FF2B5EF4-FFF2-40B4-BE49-F238E27FC236}">
                  <a16:creationId xmlns:a16="http://schemas.microsoft.com/office/drawing/2014/main" xmlns="" id="{69A2523D-5873-8B42-9B60-1DB5C7491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6" name="Freeform 698">
              <a:extLst>
                <a:ext uri="{FF2B5EF4-FFF2-40B4-BE49-F238E27FC236}">
                  <a16:creationId xmlns:a16="http://schemas.microsoft.com/office/drawing/2014/main" xmlns="" id="{8F83E37E-09EB-4249-B64E-1780B652B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7" name="Freeform 699">
              <a:extLst>
                <a:ext uri="{FF2B5EF4-FFF2-40B4-BE49-F238E27FC236}">
                  <a16:creationId xmlns:a16="http://schemas.microsoft.com/office/drawing/2014/main" xmlns="" id="{6D2BF914-8EAD-D145-B65B-65F01AC66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8" name="Freeform 700">
              <a:extLst>
                <a:ext uri="{FF2B5EF4-FFF2-40B4-BE49-F238E27FC236}">
                  <a16:creationId xmlns:a16="http://schemas.microsoft.com/office/drawing/2014/main" xmlns="" id="{0CCF059F-2414-DB4B-8736-7B5BA75D4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9" name="Freeform 701">
              <a:extLst>
                <a:ext uri="{FF2B5EF4-FFF2-40B4-BE49-F238E27FC236}">
                  <a16:creationId xmlns:a16="http://schemas.microsoft.com/office/drawing/2014/main" xmlns="" id="{174484DC-D0CA-6C47-8580-3AE47A5C1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0" name="Freeform 702">
              <a:extLst>
                <a:ext uri="{FF2B5EF4-FFF2-40B4-BE49-F238E27FC236}">
                  <a16:creationId xmlns:a16="http://schemas.microsoft.com/office/drawing/2014/main" xmlns="" id="{FB225874-03A7-7345-882A-50CCE7C4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1" name="Freeform 703">
              <a:extLst>
                <a:ext uri="{FF2B5EF4-FFF2-40B4-BE49-F238E27FC236}">
                  <a16:creationId xmlns:a16="http://schemas.microsoft.com/office/drawing/2014/main" xmlns="" id="{D1124D0E-B1A4-9342-A289-B81FF9CE0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2" name="Freeform 704">
              <a:extLst>
                <a:ext uri="{FF2B5EF4-FFF2-40B4-BE49-F238E27FC236}">
                  <a16:creationId xmlns:a16="http://schemas.microsoft.com/office/drawing/2014/main" xmlns="" id="{85B3967E-ABB7-4841-9FF9-811678FA6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3" name="Freeform 705">
              <a:extLst>
                <a:ext uri="{FF2B5EF4-FFF2-40B4-BE49-F238E27FC236}">
                  <a16:creationId xmlns:a16="http://schemas.microsoft.com/office/drawing/2014/main" xmlns="" id="{54E65DA4-C738-1E4B-A77A-0208D866E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4" name="Freeform 706">
              <a:extLst>
                <a:ext uri="{FF2B5EF4-FFF2-40B4-BE49-F238E27FC236}">
                  <a16:creationId xmlns:a16="http://schemas.microsoft.com/office/drawing/2014/main" xmlns="" id="{6CDC8942-B421-554B-B681-EC125133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5" name="Freeform 707">
              <a:extLst>
                <a:ext uri="{FF2B5EF4-FFF2-40B4-BE49-F238E27FC236}">
                  <a16:creationId xmlns:a16="http://schemas.microsoft.com/office/drawing/2014/main" xmlns="" id="{F282D5A7-2270-784A-A7C5-062FD2CDD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6" name="Freeform 708">
              <a:extLst>
                <a:ext uri="{FF2B5EF4-FFF2-40B4-BE49-F238E27FC236}">
                  <a16:creationId xmlns:a16="http://schemas.microsoft.com/office/drawing/2014/main" xmlns="" id="{ADAD18E8-9048-2746-ABDA-690C78EB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7" name="Freeform 709">
              <a:extLst>
                <a:ext uri="{FF2B5EF4-FFF2-40B4-BE49-F238E27FC236}">
                  <a16:creationId xmlns:a16="http://schemas.microsoft.com/office/drawing/2014/main" xmlns="" id="{3FA77FC7-7ED5-0F4D-88C4-B72FBF60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8" name="Freeform 710">
              <a:extLst>
                <a:ext uri="{FF2B5EF4-FFF2-40B4-BE49-F238E27FC236}">
                  <a16:creationId xmlns:a16="http://schemas.microsoft.com/office/drawing/2014/main" xmlns="" id="{54F1B3C7-3E48-B548-BD22-F3181B23A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9" name="Freeform 711">
              <a:extLst>
                <a:ext uri="{FF2B5EF4-FFF2-40B4-BE49-F238E27FC236}">
                  <a16:creationId xmlns:a16="http://schemas.microsoft.com/office/drawing/2014/main" xmlns="" id="{9B48A772-EAAC-0645-961D-C53951558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0" name="Freeform 712">
              <a:extLst>
                <a:ext uri="{FF2B5EF4-FFF2-40B4-BE49-F238E27FC236}">
                  <a16:creationId xmlns:a16="http://schemas.microsoft.com/office/drawing/2014/main" xmlns="" id="{52224965-9879-F849-B0E0-11F5AF7F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1" name="Freeform 713">
              <a:extLst>
                <a:ext uri="{FF2B5EF4-FFF2-40B4-BE49-F238E27FC236}">
                  <a16:creationId xmlns:a16="http://schemas.microsoft.com/office/drawing/2014/main" xmlns="" id="{D884079D-613C-C443-A57A-04F798A7A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2" name="Freeform 714">
              <a:extLst>
                <a:ext uri="{FF2B5EF4-FFF2-40B4-BE49-F238E27FC236}">
                  <a16:creationId xmlns:a16="http://schemas.microsoft.com/office/drawing/2014/main" xmlns="" id="{F3C7BA6F-D5A1-D544-9F6D-A41FB3AE1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3" name="Freeform 715">
              <a:extLst>
                <a:ext uri="{FF2B5EF4-FFF2-40B4-BE49-F238E27FC236}">
                  <a16:creationId xmlns:a16="http://schemas.microsoft.com/office/drawing/2014/main" xmlns="" id="{A53FDDB2-A8A1-9441-97B6-DECEDA99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4" name="Freeform 716">
              <a:extLst>
                <a:ext uri="{FF2B5EF4-FFF2-40B4-BE49-F238E27FC236}">
                  <a16:creationId xmlns:a16="http://schemas.microsoft.com/office/drawing/2014/main" xmlns="" id="{78F4A7C9-9506-6E46-9227-78C78D22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5" name="Freeform 717">
              <a:extLst>
                <a:ext uri="{FF2B5EF4-FFF2-40B4-BE49-F238E27FC236}">
                  <a16:creationId xmlns:a16="http://schemas.microsoft.com/office/drawing/2014/main" xmlns="" id="{6AB6EE91-D3FB-714A-B54F-4E4CE1700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6" name="Freeform 718">
              <a:extLst>
                <a:ext uri="{FF2B5EF4-FFF2-40B4-BE49-F238E27FC236}">
                  <a16:creationId xmlns:a16="http://schemas.microsoft.com/office/drawing/2014/main" xmlns="" id="{7A737453-3A38-6143-B2F3-7A75B857F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7" name="Freeform 719">
              <a:extLst>
                <a:ext uri="{FF2B5EF4-FFF2-40B4-BE49-F238E27FC236}">
                  <a16:creationId xmlns:a16="http://schemas.microsoft.com/office/drawing/2014/main" xmlns="" id="{9D257BD6-A1CC-7746-8947-828141AE5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8" name="Freeform 720">
              <a:extLst>
                <a:ext uri="{FF2B5EF4-FFF2-40B4-BE49-F238E27FC236}">
                  <a16:creationId xmlns:a16="http://schemas.microsoft.com/office/drawing/2014/main" xmlns="" id="{FED6E4B9-82B5-954C-974C-857D060A3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9" name="Freeform 721">
              <a:extLst>
                <a:ext uri="{FF2B5EF4-FFF2-40B4-BE49-F238E27FC236}">
                  <a16:creationId xmlns:a16="http://schemas.microsoft.com/office/drawing/2014/main" xmlns="" id="{74276252-0C47-DC46-A617-79ED8395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0" name="Freeform 722">
              <a:extLst>
                <a:ext uri="{FF2B5EF4-FFF2-40B4-BE49-F238E27FC236}">
                  <a16:creationId xmlns:a16="http://schemas.microsoft.com/office/drawing/2014/main" xmlns="" id="{F96DEF5D-7C96-E142-A6A6-9B241E1C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1" name="Freeform 723">
              <a:extLst>
                <a:ext uri="{FF2B5EF4-FFF2-40B4-BE49-F238E27FC236}">
                  <a16:creationId xmlns:a16="http://schemas.microsoft.com/office/drawing/2014/main" xmlns="" id="{143D1076-5F64-2847-82CB-824DD2CDC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2" name="Freeform 724">
              <a:extLst>
                <a:ext uri="{FF2B5EF4-FFF2-40B4-BE49-F238E27FC236}">
                  <a16:creationId xmlns:a16="http://schemas.microsoft.com/office/drawing/2014/main" xmlns="" id="{62711A00-9DE8-704D-BE29-677CB473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3" name="Freeform 725">
              <a:extLst>
                <a:ext uri="{FF2B5EF4-FFF2-40B4-BE49-F238E27FC236}">
                  <a16:creationId xmlns:a16="http://schemas.microsoft.com/office/drawing/2014/main" xmlns="" id="{577CC17F-C9D0-514C-9D19-A7DEC8405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4" name="Freeform 726">
              <a:extLst>
                <a:ext uri="{FF2B5EF4-FFF2-40B4-BE49-F238E27FC236}">
                  <a16:creationId xmlns:a16="http://schemas.microsoft.com/office/drawing/2014/main" xmlns="" id="{7AF10261-3740-F04B-9F04-9EB63FA6D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5" name="Freeform 727">
              <a:extLst>
                <a:ext uri="{FF2B5EF4-FFF2-40B4-BE49-F238E27FC236}">
                  <a16:creationId xmlns:a16="http://schemas.microsoft.com/office/drawing/2014/main" xmlns="" id="{78BA71CF-E9B4-6E43-BFFF-BACD5695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6" name="Freeform 728">
              <a:extLst>
                <a:ext uri="{FF2B5EF4-FFF2-40B4-BE49-F238E27FC236}">
                  <a16:creationId xmlns:a16="http://schemas.microsoft.com/office/drawing/2014/main" xmlns="" id="{D21AC4F7-7425-E445-A57A-1B27B6D07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7" name="Freeform 729">
              <a:extLst>
                <a:ext uri="{FF2B5EF4-FFF2-40B4-BE49-F238E27FC236}">
                  <a16:creationId xmlns:a16="http://schemas.microsoft.com/office/drawing/2014/main" xmlns="" id="{42BAF631-26E5-9441-861F-CBBD3504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8" name="Freeform 730">
              <a:extLst>
                <a:ext uri="{FF2B5EF4-FFF2-40B4-BE49-F238E27FC236}">
                  <a16:creationId xmlns:a16="http://schemas.microsoft.com/office/drawing/2014/main" xmlns="" id="{34A82574-40F9-2C45-99E4-6D86FADA2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9" name="Freeform 731">
              <a:extLst>
                <a:ext uri="{FF2B5EF4-FFF2-40B4-BE49-F238E27FC236}">
                  <a16:creationId xmlns:a16="http://schemas.microsoft.com/office/drawing/2014/main" xmlns="" id="{65CF674D-BB10-D444-9FF8-289E3874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0" name="Freeform 732">
              <a:extLst>
                <a:ext uri="{FF2B5EF4-FFF2-40B4-BE49-F238E27FC236}">
                  <a16:creationId xmlns:a16="http://schemas.microsoft.com/office/drawing/2014/main" xmlns="" id="{47E84305-D5E2-E447-BC1B-042FDABE7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1" name="Freeform 733">
              <a:extLst>
                <a:ext uri="{FF2B5EF4-FFF2-40B4-BE49-F238E27FC236}">
                  <a16:creationId xmlns:a16="http://schemas.microsoft.com/office/drawing/2014/main" xmlns="" id="{84579F54-9574-A54C-94F9-B4CC419B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2" name="Freeform 734">
              <a:extLst>
                <a:ext uri="{FF2B5EF4-FFF2-40B4-BE49-F238E27FC236}">
                  <a16:creationId xmlns:a16="http://schemas.microsoft.com/office/drawing/2014/main" xmlns="" id="{1DE85615-6931-0045-8963-26E858986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3" name="Freeform 735">
              <a:extLst>
                <a:ext uri="{FF2B5EF4-FFF2-40B4-BE49-F238E27FC236}">
                  <a16:creationId xmlns:a16="http://schemas.microsoft.com/office/drawing/2014/main" xmlns="" id="{DE2DA118-C679-7547-8165-3A10589A7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4" name="Freeform 736">
              <a:extLst>
                <a:ext uri="{FF2B5EF4-FFF2-40B4-BE49-F238E27FC236}">
                  <a16:creationId xmlns:a16="http://schemas.microsoft.com/office/drawing/2014/main" xmlns="" id="{BCE1A51A-1207-7A41-9A7B-07879CF88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5" name="Freeform 737">
              <a:extLst>
                <a:ext uri="{FF2B5EF4-FFF2-40B4-BE49-F238E27FC236}">
                  <a16:creationId xmlns:a16="http://schemas.microsoft.com/office/drawing/2014/main" xmlns="" id="{F429895C-5F0F-6147-873A-93CCA6774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6" name="Freeform 738">
              <a:extLst>
                <a:ext uri="{FF2B5EF4-FFF2-40B4-BE49-F238E27FC236}">
                  <a16:creationId xmlns:a16="http://schemas.microsoft.com/office/drawing/2014/main" xmlns="" id="{CA758EA8-9C48-9F46-A6A5-E922DD0C2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7" name="Freeform 739">
              <a:extLst>
                <a:ext uri="{FF2B5EF4-FFF2-40B4-BE49-F238E27FC236}">
                  <a16:creationId xmlns:a16="http://schemas.microsoft.com/office/drawing/2014/main" xmlns="" id="{E16F04AC-FCAD-0245-BB9D-C704EF0E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8" name="Freeform 740">
              <a:extLst>
                <a:ext uri="{FF2B5EF4-FFF2-40B4-BE49-F238E27FC236}">
                  <a16:creationId xmlns:a16="http://schemas.microsoft.com/office/drawing/2014/main" xmlns="" id="{F1251F71-4C78-424E-A9FB-93752B24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9" name="Freeform 741">
              <a:extLst>
                <a:ext uri="{FF2B5EF4-FFF2-40B4-BE49-F238E27FC236}">
                  <a16:creationId xmlns:a16="http://schemas.microsoft.com/office/drawing/2014/main" xmlns="" id="{53EF2DA2-9562-4B44-991E-B8EA64887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0" name="Freeform 742">
              <a:extLst>
                <a:ext uri="{FF2B5EF4-FFF2-40B4-BE49-F238E27FC236}">
                  <a16:creationId xmlns:a16="http://schemas.microsoft.com/office/drawing/2014/main" xmlns="" id="{D058FE2F-800E-0F46-9DE6-F5BAB4F0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1" name="Freeform 743">
              <a:extLst>
                <a:ext uri="{FF2B5EF4-FFF2-40B4-BE49-F238E27FC236}">
                  <a16:creationId xmlns:a16="http://schemas.microsoft.com/office/drawing/2014/main" xmlns="" id="{1F53A3BB-CD38-404D-8396-2C6B9BFC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2" name="Freeform 744">
              <a:extLst>
                <a:ext uri="{FF2B5EF4-FFF2-40B4-BE49-F238E27FC236}">
                  <a16:creationId xmlns:a16="http://schemas.microsoft.com/office/drawing/2014/main" xmlns="" id="{7758B7D2-0FDB-9D4A-8E50-9D4A6A77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3" name="Freeform 745">
              <a:extLst>
                <a:ext uri="{FF2B5EF4-FFF2-40B4-BE49-F238E27FC236}">
                  <a16:creationId xmlns:a16="http://schemas.microsoft.com/office/drawing/2014/main" xmlns="" id="{62569BB0-C98C-E548-B091-8A0DB00BA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4" name="Freeform 746">
              <a:extLst>
                <a:ext uri="{FF2B5EF4-FFF2-40B4-BE49-F238E27FC236}">
                  <a16:creationId xmlns:a16="http://schemas.microsoft.com/office/drawing/2014/main" xmlns="" id="{493169AD-03EB-7242-8D0D-FAEE293A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5" name="Freeform 747">
              <a:extLst>
                <a:ext uri="{FF2B5EF4-FFF2-40B4-BE49-F238E27FC236}">
                  <a16:creationId xmlns:a16="http://schemas.microsoft.com/office/drawing/2014/main" xmlns="" id="{11E05F2E-E935-8C4A-9D30-3FD170F4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6" name="Freeform 748">
              <a:extLst>
                <a:ext uri="{FF2B5EF4-FFF2-40B4-BE49-F238E27FC236}">
                  <a16:creationId xmlns:a16="http://schemas.microsoft.com/office/drawing/2014/main" xmlns="" id="{13170603-B221-944B-A657-B2769A662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7" name="Freeform 749">
              <a:extLst>
                <a:ext uri="{FF2B5EF4-FFF2-40B4-BE49-F238E27FC236}">
                  <a16:creationId xmlns:a16="http://schemas.microsoft.com/office/drawing/2014/main" xmlns="" id="{F7FBDEDF-2759-E943-AE53-28B64B86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8" name="Freeform 750">
              <a:extLst>
                <a:ext uri="{FF2B5EF4-FFF2-40B4-BE49-F238E27FC236}">
                  <a16:creationId xmlns:a16="http://schemas.microsoft.com/office/drawing/2014/main" xmlns="" id="{37A92AD8-250A-5240-9D3F-ECAB8B79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9" name="Freeform 751">
              <a:extLst>
                <a:ext uri="{FF2B5EF4-FFF2-40B4-BE49-F238E27FC236}">
                  <a16:creationId xmlns:a16="http://schemas.microsoft.com/office/drawing/2014/main" xmlns="" id="{C780FEE1-4EBB-4647-A807-31CC3D670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0" name="Freeform 752">
              <a:extLst>
                <a:ext uri="{FF2B5EF4-FFF2-40B4-BE49-F238E27FC236}">
                  <a16:creationId xmlns:a16="http://schemas.microsoft.com/office/drawing/2014/main" xmlns="" id="{43A63B47-CF53-674E-BFDA-D85F5419B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1" name="Freeform 753">
              <a:extLst>
                <a:ext uri="{FF2B5EF4-FFF2-40B4-BE49-F238E27FC236}">
                  <a16:creationId xmlns:a16="http://schemas.microsoft.com/office/drawing/2014/main" xmlns="" id="{E152FFF2-84FB-EE42-82FF-2B05D9393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2" name="Freeform 754">
              <a:extLst>
                <a:ext uri="{FF2B5EF4-FFF2-40B4-BE49-F238E27FC236}">
                  <a16:creationId xmlns:a16="http://schemas.microsoft.com/office/drawing/2014/main" xmlns="" id="{39B636AB-B494-E243-BB58-3745A5FE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3" name="Freeform 755">
              <a:extLst>
                <a:ext uri="{FF2B5EF4-FFF2-40B4-BE49-F238E27FC236}">
                  <a16:creationId xmlns:a16="http://schemas.microsoft.com/office/drawing/2014/main" xmlns="" id="{48882E10-0BAC-CA47-B0A6-4BBD46C2D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4" name="Freeform 756">
              <a:extLst>
                <a:ext uri="{FF2B5EF4-FFF2-40B4-BE49-F238E27FC236}">
                  <a16:creationId xmlns:a16="http://schemas.microsoft.com/office/drawing/2014/main" xmlns="" id="{98CACBB8-5091-274C-97B8-887698D3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5" name="Freeform 757">
              <a:extLst>
                <a:ext uri="{FF2B5EF4-FFF2-40B4-BE49-F238E27FC236}">
                  <a16:creationId xmlns:a16="http://schemas.microsoft.com/office/drawing/2014/main" xmlns="" id="{8B1AEB29-A9B7-5B43-B032-092510208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6" name="Freeform 758">
              <a:extLst>
                <a:ext uri="{FF2B5EF4-FFF2-40B4-BE49-F238E27FC236}">
                  <a16:creationId xmlns:a16="http://schemas.microsoft.com/office/drawing/2014/main" xmlns="" id="{C621DD83-20E2-BC4B-99AB-A4A0F2646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7" name="Freeform 759">
              <a:extLst>
                <a:ext uri="{FF2B5EF4-FFF2-40B4-BE49-F238E27FC236}">
                  <a16:creationId xmlns:a16="http://schemas.microsoft.com/office/drawing/2014/main" xmlns="" id="{5077CE3A-29F3-BE4F-9F61-9E248D656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8" name="Freeform 760">
              <a:extLst>
                <a:ext uri="{FF2B5EF4-FFF2-40B4-BE49-F238E27FC236}">
                  <a16:creationId xmlns:a16="http://schemas.microsoft.com/office/drawing/2014/main" xmlns="" id="{F7BE5B9C-96D7-904A-A278-84938EB1E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9" name="Freeform 761">
              <a:extLst>
                <a:ext uri="{FF2B5EF4-FFF2-40B4-BE49-F238E27FC236}">
                  <a16:creationId xmlns:a16="http://schemas.microsoft.com/office/drawing/2014/main" xmlns="" id="{8812F0FB-075B-5C44-8BE4-28D4B0299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0" name="Freeform 762">
              <a:extLst>
                <a:ext uri="{FF2B5EF4-FFF2-40B4-BE49-F238E27FC236}">
                  <a16:creationId xmlns:a16="http://schemas.microsoft.com/office/drawing/2014/main" xmlns="" id="{70BE70AF-3268-0741-96F0-4EABFDE96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1" name="Freeform 763">
              <a:extLst>
                <a:ext uri="{FF2B5EF4-FFF2-40B4-BE49-F238E27FC236}">
                  <a16:creationId xmlns:a16="http://schemas.microsoft.com/office/drawing/2014/main" xmlns="" id="{D2CD3F16-E29E-7E4C-BEBF-9A7EC5D7A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2" name="Freeform 764">
              <a:extLst>
                <a:ext uri="{FF2B5EF4-FFF2-40B4-BE49-F238E27FC236}">
                  <a16:creationId xmlns:a16="http://schemas.microsoft.com/office/drawing/2014/main" xmlns="" id="{BB5471B6-7BF4-B24E-841B-1F845355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3" name="Freeform 765">
              <a:extLst>
                <a:ext uri="{FF2B5EF4-FFF2-40B4-BE49-F238E27FC236}">
                  <a16:creationId xmlns:a16="http://schemas.microsoft.com/office/drawing/2014/main" xmlns="" id="{7D01132A-CAB7-AD48-B8F4-2820FB6AD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4" name="Freeform 766">
              <a:extLst>
                <a:ext uri="{FF2B5EF4-FFF2-40B4-BE49-F238E27FC236}">
                  <a16:creationId xmlns:a16="http://schemas.microsoft.com/office/drawing/2014/main" xmlns="" id="{DFFCADE9-325D-DB47-8DAD-BC861AC4E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5" name="Freeform 767">
              <a:extLst>
                <a:ext uri="{FF2B5EF4-FFF2-40B4-BE49-F238E27FC236}">
                  <a16:creationId xmlns:a16="http://schemas.microsoft.com/office/drawing/2014/main" xmlns="" id="{30621B17-63CE-174C-99CD-01DDE38A8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6" name="Freeform 768">
              <a:extLst>
                <a:ext uri="{FF2B5EF4-FFF2-40B4-BE49-F238E27FC236}">
                  <a16:creationId xmlns:a16="http://schemas.microsoft.com/office/drawing/2014/main" xmlns="" id="{5FAC2913-9F77-2948-8293-02DF2DEEE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7" name="Freeform 769">
              <a:extLst>
                <a:ext uri="{FF2B5EF4-FFF2-40B4-BE49-F238E27FC236}">
                  <a16:creationId xmlns:a16="http://schemas.microsoft.com/office/drawing/2014/main" xmlns="" id="{C074EC28-20A6-0B4F-B0A1-2F3998BF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8" name="Freeform 770">
              <a:extLst>
                <a:ext uri="{FF2B5EF4-FFF2-40B4-BE49-F238E27FC236}">
                  <a16:creationId xmlns:a16="http://schemas.microsoft.com/office/drawing/2014/main" xmlns="" id="{1B316639-474E-1D41-BFBF-46A29948E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9" name="Freeform 771">
              <a:extLst>
                <a:ext uri="{FF2B5EF4-FFF2-40B4-BE49-F238E27FC236}">
                  <a16:creationId xmlns:a16="http://schemas.microsoft.com/office/drawing/2014/main" xmlns="" id="{DA813B3E-BEC4-3349-8EEA-2DDC90DB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0" name="Freeform 772">
              <a:extLst>
                <a:ext uri="{FF2B5EF4-FFF2-40B4-BE49-F238E27FC236}">
                  <a16:creationId xmlns:a16="http://schemas.microsoft.com/office/drawing/2014/main" xmlns="" id="{77BEDE48-7811-D34D-8360-F845E5EF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1" name="Freeform 773">
              <a:extLst>
                <a:ext uri="{FF2B5EF4-FFF2-40B4-BE49-F238E27FC236}">
                  <a16:creationId xmlns:a16="http://schemas.microsoft.com/office/drawing/2014/main" xmlns="" id="{F33641F0-BB21-FF4D-AD95-7FA27FED3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2" name="Freeform 774">
              <a:extLst>
                <a:ext uri="{FF2B5EF4-FFF2-40B4-BE49-F238E27FC236}">
                  <a16:creationId xmlns:a16="http://schemas.microsoft.com/office/drawing/2014/main" xmlns="" id="{7F03266F-D0BC-EF49-8E65-EF415C497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3" name="Freeform 775">
              <a:extLst>
                <a:ext uri="{FF2B5EF4-FFF2-40B4-BE49-F238E27FC236}">
                  <a16:creationId xmlns:a16="http://schemas.microsoft.com/office/drawing/2014/main" xmlns="" id="{548A9CAD-C494-B442-BCFE-8CD2BE73E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4" name="Freeform 776">
              <a:extLst>
                <a:ext uri="{FF2B5EF4-FFF2-40B4-BE49-F238E27FC236}">
                  <a16:creationId xmlns:a16="http://schemas.microsoft.com/office/drawing/2014/main" xmlns="" id="{50C59A46-5EF1-914D-B77D-20E4DD9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5" name="Freeform 777">
              <a:extLst>
                <a:ext uri="{FF2B5EF4-FFF2-40B4-BE49-F238E27FC236}">
                  <a16:creationId xmlns:a16="http://schemas.microsoft.com/office/drawing/2014/main" xmlns="" id="{04070665-3E49-764A-BD04-19102137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6" name="Freeform 778">
              <a:extLst>
                <a:ext uri="{FF2B5EF4-FFF2-40B4-BE49-F238E27FC236}">
                  <a16:creationId xmlns:a16="http://schemas.microsoft.com/office/drawing/2014/main" xmlns="" id="{150B5D82-560E-9F46-82E0-1AFCDC2F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7" name="Freeform 779">
              <a:extLst>
                <a:ext uri="{FF2B5EF4-FFF2-40B4-BE49-F238E27FC236}">
                  <a16:creationId xmlns:a16="http://schemas.microsoft.com/office/drawing/2014/main" xmlns="" id="{D7FF56C4-165A-B947-A302-5484EFC6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8" name="Freeform 780">
              <a:extLst>
                <a:ext uri="{FF2B5EF4-FFF2-40B4-BE49-F238E27FC236}">
                  <a16:creationId xmlns:a16="http://schemas.microsoft.com/office/drawing/2014/main" xmlns="" id="{D0CEFCF3-C011-034D-9AB9-BE12585E8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9" name="Freeform 782">
              <a:extLst>
                <a:ext uri="{FF2B5EF4-FFF2-40B4-BE49-F238E27FC236}">
                  <a16:creationId xmlns:a16="http://schemas.microsoft.com/office/drawing/2014/main" xmlns="" id="{851D278E-E59B-0A4B-81BF-974D75417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0" name="Freeform 783">
              <a:extLst>
                <a:ext uri="{FF2B5EF4-FFF2-40B4-BE49-F238E27FC236}">
                  <a16:creationId xmlns:a16="http://schemas.microsoft.com/office/drawing/2014/main" xmlns="" id="{DEA88EB3-2B37-B540-92DD-C74AEBAF7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1" name="Freeform 784">
              <a:extLst>
                <a:ext uri="{FF2B5EF4-FFF2-40B4-BE49-F238E27FC236}">
                  <a16:creationId xmlns:a16="http://schemas.microsoft.com/office/drawing/2014/main" xmlns="" id="{29D63054-374A-4849-A815-2CA4B5673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2" name="Freeform 785">
              <a:extLst>
                <a:ext uri="{FF2B5EF4-FFF2-40B4-BE49-F238E27FC236}">
                  <a16:creationId xmlns:a16="http://schemas.microsoft.com/office/drawing/2014/main" xmlns="" id="{684E9F36-5762-3049-AABA-9FB915AD8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3" name="Freeform 786">
              <a:extLst>
                <a:ext uri="{FF2B5EF4-FFF2-40B4-BE49-F238E27FC236}">
                  <a16:creationId xmlns:a16="http://schemas.microsoft.com/office/drawing/2014/main" xmlns="" id="{3669B0A5-4809-1E46-877D-3241F5BE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4" name="Freeform 787">
              <a:extLst>
                <a:ext uri="{FF2B5EF4-FFF2-40B4-BE49-F238E27FC236}">
                  <a16:creationId xmlns:a16="http://schemas.microsoft.com/office/drawing/2014/main" xmlns="" id="{D914D85E-FAA6-A343-807D-0EE4D0F13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5" name="Freeform 788">
              <a:extLst>
                <a:ext uri="{FF2B5EF4-FFF2-40B4-BE49-F238E27FC236}">
                  <a16:creationId xmlns:a16="http://schemas.microsoft.com/office/drawing/2014/main" xmlns="" id="{71A63406-FB73-8346-946E-0E4E88DC4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6" name="Freeform 789">
              <a:extLst>
                <a:ext uri="{FF2B5EF4-FFF2-40B4-BE49-F238E27FC236}">
                  <a16:creationId xmlns:a16="http://schemas.microsoft.com/office/drawing/2014/main" xmlns="" id="{A5680BBF-AB71-A247-B04F-794EAF6F4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7" name="Freeform 790">
              <a:extLst>
                <a:ext uri="{FF2B5EF4-FFF2-40B4-BE49-F238E27FC236}">
                  <a16:creationId xmlns:a16="http://schemas.microsoft.com/office/drawing/2014/main" xmlns="" id="{5B27185C-BEA9-4045-B4EE-24E61912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8" name="Freeform 791">
              <a:extLst>
                <a:ext uri="{FF2B5EF4-FFF2-40B4-BE49-F238E27FC236}">
                  <a16:creationId xmlns:a16="http://schemas.microsoft.com/office/drawing/2014/main" xmlns="" id="{C350A8FA-76A7-EC4F-971D-DCC762810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9" name="Freeform 792">
              <a:extLst>
                <a:ext uri="{FF2B5EF4-FFF2-40B4-BE49-F238E27FC236}">
                  <a16:creationId xmlns:a16="http://schemas.microsoft.com/office/drawing/2014/main" xmlns="" id="{A0DC17A5-08E0-CC46-AE43-0297E782D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0" name="Freeform 793">
              <a:extLst>
                <a:ext uri="{FF2B5EF4-FFF2-40B4-BE49-F238E27FC236}">
                  <a16:creationId xmlns:a16="http://schemas.microsoft.com/office/drawing/2014/main" xmlns="" id="{CE08AD5E-7D89-FF44-B75B-8858DDDC9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1" name="Freeform 794">
              <a:extLst>
                <a:ext uri="{FF2B5EF4-FFF2-40B4-BE49-F238E27FC236}">
                  <a16:creationId xmlns:a16="http://schemas.microsoft.com/office/drawing/2014/main" xmlns="" id="{4C44B90E-82C7-0F4E-9C06-91AE3B64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2" name="Freeform 795">
              <a:extLst>
                <a:ext uri="{FF2B5EF4-FFF2-40B4-BE49-F238E27FC236}">
                  <a16:creationId xmlns:a16="http://schemas.microsoft.com/office/drawing/2014/main" xmlns="" id="{0E8A59AF-A11E-4842-A7BF-96F65DAA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3" name="Freeform 796">
              <a:extLst>
                <a:ext uri="{FF2B5EF4-FFF2-40B4-BE49-F238E27FC236}">
                  <a16:creationId xmlns:a16="http://schemas.microsoft.com/office/drawing/2014/main" xmlns="" id="{0F0EDD55-6FA7-1241-9E68-7810368BC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4" name="Freeform 797">
              <a:extLst>
                <a:ext uri="{FF2B5EF4-FFF2-40B4-BE49-F238E27FC236}">
                  <a16:creationId xmlns:a16="http://schemas.microsoft.com/office/drawing/2014/main" xmlns="" id="{C742CBDB-DA1F-2244-A583-87F73DB18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xmlns="" id="{04C25A04-8FE5-CF4E-ABD3-6696D4CE1B8C}"/>
              </a:ext>
            </a:extLst>
          </p:cNvPr>
          <p:cNvCxnSpPr>
            <a:cxnSpLocks/>
          </p:cNvCxnSpPr>
          <p:nvPr/>
        </p:nvCxnSpPr>
        <p:spPr>
          <a:xfrm flipV="1">
            <a:off x="5278685" y="4498437"/>
            <a:ext cx="0" cy="235956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D550B67-889F-1D41-B511-85AC99301B15}"/>
              </a:ext>
            </a:extLst>
          </p:cNvPr>
          <p:cNvCxnSpPr/>
          <p:nvPr/>
        </p:nvCxnSpPr>
        <p:spPr>
          <a:xfrm>
            <a:off x="0" y="6858000"/>
            <a:ext cx="2437765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xmlns="" id="{3F87E656-5298-ED48-9F3B-48B1C91AA705}"/>
              </a:ext>
            </a:extLst>
          </p:cNvPr>
          <p:cNvSpPr/>
          <p:nvPr/>
        </p:nvSpPr>
        <p:spPr>
          <a:xfrm>
            <a:off x="4404196" y="2830874"/>
            <a:ext cx="1749250" cy="1749704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xmlns="" id="{159671B4-3D7A-4047-8B11-BE9530A4385A}"/>
              </a:ext>
            </a:extLst>
          </p:cNvPr>
          <p:cNvSpPr/>
          <p:nvPr/>
        </p:nvSpPr>
        <p:spPr>
          <a:xfrm>
            <a:off x="6882703" y="9135421"/>
            <a:ext cx="1749250" cy="1749704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xmlns="" id="{BD95A592-5104-C540-B202-128CAC8DD219}"/>
              </a:ext>
            </a:extLst>
          </p:cNvPr>
          <p:cNvSpPr/>
          <p:nvPr/>
        </p:nvSpPr>
        <p:spPr>
          <a:xfrm>
            <a:off x="9770281" y="2830874"/>
            <a:ext cx="1749250" cy="1749704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xmlns="" id="{EB07E830-8F0B-A740-9ABD-4DE29884AB9D}"/>
              </a:ext>
            </a:extLst>
          </p:cNvPr>
          <p:cNvSpPr/>
          <p:nvPr/>
        </p:nvSpPr>
        <p:spPr>
          <a:xfrm>
            <a:off x="12553453" y="9135421"/>
            <a:ext cx="1749250" cy="1749704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xmlns="" id="{699270FB-785B-5443-BB7E-607F0118BAA7}"/>
              </a:ext>
            </a:extLst>
          </p:cNvPr>
          <p:cNvSpPr/>
          <p:nvPr/>
        </p:nvSpPr>
        <p:spPr>
          <a:xfrm>
            <a:off x="15136366" y="2830874"/>
            <a:ext cx="1749250" cy="1749704"/>
          </a:xfrm>
          <a:prstGeom prst="ellipse">
            <a:avLst/>
          </a:prstGeom>
          <a:solidFill>
            <a:schemeClr val="accent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xmlns="" id="{1C73E001-C3D7-444F-9F92-C58D483FBA5A}"/>
              </a:ext>
            </a:extLst>
          </p:cNvPr>
          <p:cNvSpPr/>
          <p:nvPr/>
        </p:nvSpPr>
        <p:spPr>
          <a:xfrm>
            <a:off x="18224203" y="9135421"/>
            <a:ext cx="1749250" cy="1749704"/>
          </a:xfrm>
          <a:prstGeom prst="ellipse">
            <a:avLst/>
          </a:prstGeom>
          <a:solidFill>
            <a:schemeClr val="accent6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xmlns="" id="{EF17A6D3-647A-A147-B280-A06D65BF213A}"/>
              </a:ext>
            </a:extLst>
          </p:cNvPr>
          <p:cNvCxnSpPr>
            <a:cxnSpLocks/>
          </p:cNvCxnSpPr>
          <p:nvPr/>
        </p:nvCxnSpPr>
        <p:spPr>
          <a:xfrm flipV="1">
            <a:off x="10644769" y="4498437"/>
            <a:ext cx="0" cy="235956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xmlns="" id="{C241769C-6B24-1C41-8323-CE115368D933}"/>
              </a:ext>
            </a:extLst>
          </p:cNvPr>
          <p:cNvCxnSpPr>
            <a:cxnSpLocks/>
          </p:cNvCxnSpPr>
          <p:nvPr/>
        </p:nvCxnSpPr>
        <p:spPr>
          <a:xfrm flipV="1">
            <a:off x="16034916" y="4498437"/>
            <a:ext cx="0" cy="235956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xmlns="" id="{3EF1B572-72A4-0A46-A1E1-5F3524F4204E}"/>
              </a:ext>
            </a:extLst>
          </p:cNvPr>
          <p:cNvCxnSpPr>
            <a:cxnSpLocks/>
          </p:cNvCxnSpPr>
          <p:nvPr/>
        </p:nvCxnSpPr>
        <p:spPr>
          <a:xfrm>
            <a:off x="7757190" y="6880690"/>
            <a:ext cx="0" cy="235956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xmlns="" id="{511B8834-65B1-1E40-AA04-6985AC60BAA0}"/>
              </a:ext>
            </a:extLst>
          </p:cNvPr>
          <p:cNvCxnSpPr>
            <a:cxnSpLocks/>
          </p:cNvCxnSpPr>
          <p:nvPr/>
        </p:nvCxnSpPr>
        <p:spPr>
          <a:xfrm>
            <a:off x="13460159" y="6880690"/>
            <a:ext cx="0" cy="235956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xmlns="" id="{8F66D964-BB56-4E4B-B21E-326F5D3F6DD1}"/>
              </a:ext>
            </a:extLst>
          </p:cNvPr>
          <p:cNvCxnSpPr>
            <a:cxnSpLocks/>
          </p:cNvCxnSpPr>
          <p:nvPr/>
        </p:nvCxnSpPr>
        <p:spPr>
          <a:xfrm>
            <a:off x="19090936" y="6880690"/>
            <a:ext cx="0" cy="2359563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5545C49-EA23-F94C-9679-A5A62D239246}"/>
              </a:ext>
            </a:extLst>
          </p:cNvPr>
          <p:cNvSpPr/>
          <p:nvPr/>
        </p:nvSpPr>
        <p:spPr>
          <a:xfrm>
            <a:off x="5148056" y="6727371"/>
            <a:ext cx="261257" cy="2612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xmlns="" id="{E02A7948-92EC-0640-9B5A-9E93BCC78DC6}"/>
              </a:ext>
            </a:extLst>
          </p:cNvPr>
          <p:cNvSpPr/>
          <p:nvPr/>
        </p:nvSpPr>
        <p:spPr>
          <a:xfrm>
            <a:off x="7626561" y="6727371"/>
            <a:ext cx="261257" cy="2612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xmlns="" id="{BAECAB10-98AA-B145-8DC1-86DFDE86D227}"/>
              </a:ext>
            </a:extLst>
          </p:cNvPr>
          <p:cNvSpPr/>
          <p:nvPr/>
        </p:nvSpPr>
        <p:spPr>
          <a:xfrm>
            <a:off x="10538202" y="6727371"/>
            <a:ext cx="261257" cy="2612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xmlns="" id="{433328C5-2FF1-A847-A23E-2E1C224BB4E9}"/>
              </a:ext>
            </a:extLst>
          </p:cNvPr>
          <p:cNvSpPr/>
          <p:nvPr/>
        </p:nvSpPr>
        <p:spPr>
          <a:xfrm>
            <a:off x="13319214" y="6727371"/>
            <a:ext cx="261257" cy="2612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xmlns="" id="{701A77DE-E4A2-0A40-BD62-7F5C12A66244}"/>
              </a:ext>
            </a:extLst>
          </p:cNvPr>
          <p:cNvSpPr/>
          <p:nvPr/>
        </p:nvSpPr>
        <p:spPr>
          <a:xfrm>
            <a:off x="15904286" y="6727371"/>
            <a:ext cx="261257" cy="2612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xmlns="" id="{B31C1F4F-9076-B646-9025-340B851C524C}"/>
              </a:ext>
            </a:extLst>
          </p:cNvPr>
          <p:cNvSpPr/>
          <p:nvPr/>
        </p:nvSpPr>
        <p:spPr>
          <a:xfrm>
            <a:off x="18960307" y="6727371"/>
            <a:ext cx="261257" cy="2612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xmlns="" id="{F96645A7-503C-D54F-991F-218099EA5B20}"/>
              </a:ext>
            </a:extLst>
          </p:cNvPr>
          <p:cNvGrpSpPr/>
          <p:nvPr/>
        </p:nvGrpSpPr>
        <p:grpSpPr>
          <a:xfrm>
            <a:off x="3561755" y="541760"/>
            <a:ext cx="3433858" cy="2392963"/>
            <a:chOff x="850973" y="8995096"/>
            <a:chExt cx="3433858" cy="2392963"/>
          </a:xfrm>
        </p:grpSpPr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xmlns="" id="{8707D226-1154-BD46-9D70-4855A0487BC5}"/>
                </a:ext>
              </a:extLst>
            </p:cNvPr>
            <p:cNvSpPr txBox="1"/>
            <p:nvPr/>
          </p:nvSpPr>
          <p:spPr>
            <a:xfrm>
              <a:off x="1432815" y="8995096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xmlns="" id="{5DE633A9-5482-EC4B-A471-220E0765715A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xmlns="" id="{D162BD40-7D1F-2E45-9C16-B522D413DC1A}"/>
              </a:ext>
            </a:extLst>
          </p:cNvPr>
          <p:cNvGrpSpPr/>
          <p:nvPr/>
        </p:nvGrpSpPr>
        <p:grpSpPr>
          <a:xfrm>
            <a:off x="6040260" y="11047200"/>
            <a:ext cx="3433858" cy="2392963"/>
            <a:chOff x="850973" y="8995096"/>
            <a:chExt cx="3433858" cy="2392963"/>
          </a:xfrm>
        </p:grpSpPr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xmlns="" id="{432ACA37-9865-4A44-B286-93832D5FCDC7}"/>
                </a:ext>
              </a:extLst>
            </p:cNvPr>
            <p:cNvSpPr txBox="1"/>
            <p:nvPr/>
          </p:nvSpPr>
          <p:spPr>
            <a:xfrm>
              <a:off x="1434226" y="8995096"/>
              <a:ext cx="2267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Two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xmlns="" id="{0B9C742F-EBD3-6C40-9A33-5A4F881F9010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xmlns="" id="{A09945B2-BF10-8D47-8618-AFB20B1489CB}"/>
              </a:ext>
            </a:extLst>
          </p:cNvPr>
          <p:cNvGrpSpPr/>
          <p:nvPr/>
        </p:nvGrpSpPr>
        <p:grpSpPr>
          <a:xfrm>
            <a:off x="11732913" y="11047200"/>
            <a:ext cx="3433858" cy="2392963"/>
            <a:chOff x="850973" y="8995096"/>
            <a:chExt cx="3433858" cy="2392963"/>
          </a:xfrm>
        </p:grpSpPr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xmlns="" id="{623F7705-CC9E-1C4C-A720-E7AAD189D192}"/>
                </a:ext>
              </a:extLst>
            </p:cNvPr>
            <p:cNvSpPr txBox="1"/>
            <p:nvPr/>
          </p:nvSpPr>
          <p:spPr>
            <a:xfrm>
              <a:off x="1378313" y="8995096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Four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xmlns="" id="{B89F3CC4-9A26-7847-9FB4-81A69AC00A7C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xmlns="" id="{A8EE66C4-9B41-F441-BC8C-C68D697A845B}"/>
              </a:ext>
            </a:extLst>
          </p:cNvPr>
          <p:cNvGrpSpPr/>
          <p:nvPr/>
        </p:nvGrpSpPr>
        <p:grpSpPr>
          <a:xfrm>
            <a:off x="8951901" y="541760"/>
            <a:ext cx="3433858" cy="2392963"/>
            <a:chOff x="850973" y="8995096"/>
            <a:chExt cx="3433858" cy="2392963"/>
          </a:xfrm>
        </p:grpSpPr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xmlns="" id="{DD3934C8-E3CC-784D-92A0-D2BC8BD7616E}"/>
                </a:ext>
              </a:extLst>
            </p:cNvPr>
            <p:cNvSpPr txBox="1"/>
            <p:nvPr/>
          </p:nvSpPr>
          <p:spPr>
            <a:xfrm>
              <a:off x="1245873" y="8995096"/>
              <a:ext cx="2644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Three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xmlns="" id="{E7D6C705-FBBA-AF4D-9944-51903B48AFB0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xmlns="" id="{DD06EFA0-3577-514C-A69E-88C7E923F93C}"/>
              </a:ext>
            </a:extLst>
          </p:cNvPr>
          <p:cNvGrpSpPr/>
          <p:nvPr/>
        </p:nvGrpSpPr>
        <p:grpSpPr>
          <a:xfrm>
            <a:off x="14317985" y="541760"/>
            <a:ext cx="3433858" cy="2392963"/>
            <a:chOff x="850973" y="8995096"/>
            <a:chExt cx="3433858" cy="2392963"/>
          </a:xfrm>
        </p:grpSpPr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xmlns="" id="{9963DE71-CB65-8746-ABF0-E6A5973474C0}"/>
                </a:ext>
              </a:extLst>
            </p:cNvPr>
            <p:cNvSpPr txBox="1"/>
            <p:nvPr/>
          </p:nvSpPr>
          <p:spPr>
            <a:xfrm>
              <a:off x="1439228" y="8995096"/>
              <a:ext cx="2257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Five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xmlns="" id="{61CCC08B-E2F9-1148-9974-0EF34ABE51C7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xmlns="" id="{B2A78006-64EC-1941-98E2-D9C2725F4502}"/>
              </a:ext>
            </a:extLst>
          </p:cNvPr>
          <p:cNvGrpSpPr/>
          <p:nvPr/>
        </p:nvGrpSpPr>
        <p:grpSpPr>
          <a:xfrm>
            <a:off x="17374006" y="11047200"/>
            <a:ext cx="3433858" cy="2392963"/>
            <a:chOff x="850973" y="8995096"/>
            <a:chExt cx="3433858" cy="2392963"/>
          </a:xfrm>
        </p:grpSpPr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xmlns="" id="{7551D271-99BD-F545-9C29-29C2D49EAF28}"/>
                </a:ext>
              </a:extLst>
            </p:cNvPr>
            <p:cNvSpPr txBox="1"/>
            <p:nvPr/>
          </p:nvSpPr>
          <p:spPr>
            <a:xfrm>
              <a:off x="1572276" y="8995096"/>
              <a:ext cx="1991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Six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xmlns="" id="{0DFA057B-FF90-D24A-8604-604538D5D635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591" name="Shape 2617">
            <a:extLst>
              <a:ext uri="{FF2B5EF4-FFF2-40B4-BE49-F238E27FC236}">
                <a16:creationId xmlns:a16="http://schemas.microsoft.com/office/drawing/2014/main" xmlns="" id="{629E05D7-5D44-1C4B-8499-2CFA43BA8D99}"/>
              </a:ext>
            </a:extLst>
          </p:cNvPr>
          <p:cNvSpPr/>
          <p:nvPr/>
        </p:nvSpPr>
        <p:spPr>
          <a:xfrm>
            <a:off x="10214192" y="3266232"/>
            <a:ext cx="909275" cy="74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2" name="Shape 2624">
            <a:extLst>
              <a:ext uri="{FF2B5EF4-FFF2-40B4-BE49-F238E27FC236}">
                <a16:creationId xmlns:a16="http://schemas.microsoft.com/office/drawing/2014/main" xmlns="" id="{9654DD8B-366E-3A49-9FC7-301FBB360950}"/>
              </a:ext>
            </a:extLst>
          </p:cNvPr>
          <p:cNvSpPr/>
          <p:nvPr/>
        </p:nvSpPr>
        <p:spPr>
          <a:xfrm>
            <a:off x="4824048" y="3183615"/>
            <a:ext cx="909272" cy="9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3" name="Shape 2546">
            <a:extLst>
              <a:ext uri="{FF2B5EF4-FFF2-40B4-BE49-F238E27FC236}">
                <a16:creationId xmlns:a16="http://schemas.microsoft.com/office/drawing/2014/main" xmlns="" id="{DE7BBF0F-FC16-C24A-9A34-CED82143D194}"/>
              </a:ext>
            </a:extLst>
          </p:cNvPr>
          <p:cNvSpPr/>
          <p:nvPr/>
        </p:nvSpPr>
        <p:spPr>
          <a:xfrm>
            <a:off x="7302556" y="9626608"/>
            <a:ext cx="909266" cy="74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4" name="Shape 2772">
            <a:extLst>
              <a:ext uri="{FF2B5EF4-FFF2-40B4-BE49-F238E27FC236}">
                <a16:creationId xmlns:a16="http://schemas.microsoft.com/office/drawing/2014/main" xmlns="" id="{D435CA68-1B2C-644E-9D1D-1285ED11CB6C}"/>
              </a:ext>
            </a:extLst>
          </p:cNvPr>
          <p:cNvSpPr/>
          <p:nvPr/>
        </p:nvSpPr>
        <p:spPr>
          <a:xfrm>
            <a:off x="13005526" y="9626608"/>
            <a:ext cx="909265" cy="9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5" name="Shape 2556">
            <a:extLst>
              <a:ext uri="{FF2B5EF4-FFF2-40B4-BE49-F238E27FC236}">
                <a16:creationId xmlns:a16="http://schemas.microsoft.com/office/drawing/2014/main" xmlns="" id="{047947C8-804F-2042-97A4-8F06B24FF048}"/>
              </a:ext>
            </a:extLst>
          </p:cNvPr>
          <p:cNvSpPr/>
          <p:nvPr/>
        </p:nvSpPr>
        <p:spPr>
          <a:xfrm>
            <a:off x="18671218" y="9569347"/>
            <a:ext cx="909275" cy="90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6" name="Shape 2688">
            <a:extLst>
              <a:ext uri="{FF2B5EF4-FFF2-40B4-BE49-F238E27FC236}">
                <a16:creationId xmlns:a16="http://schemas.microsoft.com/office/drawing/2014/main" xmlns="" id="{DE5D7468-FDCF-C844-A89F-A46C6EB69138}"/>
              </a:ext>
            </a:extLst>
          </p:cNvPr>
          <p:cNvSpPr/>
          <p:nvPr/>
        </p:nvSpPr>
        <p:spPr>
          <a:xfrm>
            <a:off x="15662898" y="3266232"/>
            <a:ext cx="744032" cy="74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8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E8C7B6AC-2089-7A4A-8FEC-2ACD4F9A7B02}"/>
              </a:ext>
            </a:extLst>
          </p:cNvPr>
          <p:cNvGrpSpPr/>
          <p:nvPr/>
        </p:nvGrpSpPr>
        <p:grpSpPr>
          <a:xfrm>
            <a:off x="6848093" y="836810"/>
            <a:ext cx="10681464" cy="1882757"/>
            <a:chOff x="6848093" y="836810"/>
            <a:chExt cx="10681464" cy="18827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CD511134-8EE2-2B4F-BF80-970B0191E4ED}"/>
                </a:ext>
              </a:extLst>
            </p:cNvPr>
            <p:cNvGrpSpPr/>
            <p:nvPr/>
          </p:nvGrpSpPr>
          <p:grpSpPr>
            <a:xfrm>
              <a:off x="6848093" y="1227720"/>
              <a:ext cx="10681464" cy="1491847"/>
              <a:chOff x="6994880" y="5933949"/>
              <a:chExt cx="10681464" cy="14918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0B6E0C6-53D1-984D-9D17-AE3748AFE947}"/>
                  </a:ext>
                </a:extLst>
              </p:cNvPr>
              <p:cNvSpPr txBox="1"/>
              <p:nvPr/>
            </p:nvSpPr>
            <p:spPr>
              <a:xfrm>
                <a:off x="6994880" y="6410133"/>
                <a:ext cx="106814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2CD9934-104D-8648-A3B1-A3C7DCEA2533}"/>
                  </a:ext>
                </a:extLst>
              </p:cNvPr>
              <p:cNvSpPr txBox="1"/>
              <p:nvPr/>
            </p:nvSpPr>
            <p:spPr>
              <a:xfrm>
                <a:off x="9903700" y="5933949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C7E55F65-3F9F-4945-ACF8-69928A504E18}"/>
                </a:ext>
              </a:extLst>
            </p:cNvPr>
            <p:cNvSpPr/>
            <p:nvPr/>
          </p:nvSpPr>
          <p:spPr>
            <a:xfrm>
              <a:off x="11783080" y="836810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298B0F2-5C04-8E44-BBE9-EE79A85E7544}"/>
              </a:ext>
            </a:extLst>
          </p:cNvPr>
          <p:cNvGrpSpPr/>
          <p:nvPr/>
        </p:nvGrpSpPr>
        <p:grpSpPr>
          <a:xfrm>
            <a:off x="1265158" y="6944524"/>
            <a:ext cx="20333008" cy="2529541"/>
            <a:chOff x="2022321" y="5511800"/>
            <a:chExt cx="20333008" cy="252954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F2F4A814-89BE-934E-A8B9-48BC6CAF2E6C}"/>
                </a:ext>
              </a:extLst>
            </p:cNvPr>
            <p:cNvGrpSpPr/>
            <p:nvPr/>
          </p:nvGrpSpPr>
          <p:grpSpPr>
            <a:xfrm flipV="1">
              <a:off x="16329443" y="5511800"/>
              <a:ext cx="6025886" cy="2529541"/>
              <a:chOff x="0" y="5997388"/>
              <a:chExt cx="4869116" cy="2043953"/>
            </a:xfrm>
            <a:solidFill>
              <a:schemeClr val="accent4"/>
            </a:solidFill>
          </p:grpSpPr>
          <p:sp>
            <p:nvSpPr>
              <p:cNvPr id="92" name="Chevron 91">
                <a:extLst>
                  <a:ext uri="{FF2B5EF4-FFF2-40B4-BE49-F238E27FC236}">
                    <a16:creationId xmlns:a16="http://schemas.microsoft.com/office/drawing/2014/main" xmlns="" id="{3B3A0600-B297-6148-B491-A6317674A3D4}"/>
                  </a:ext>
                </a:extLst>
              </p:cNvPr>
              <p:cNvSpPr/>
              <p:nvPr/>
            </p:nvSpPr>
            <p:spPr>
              <a:xfrm>
                <a:off x="3255469" y="5997388"/>
                <a:ext cx="1613647" cy="2043953"/>
              </a:xfrm>
              <a:prstGeom prst="chevron">
                <a:avLst>
                  <a:gd name="adj" fmla="val 533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52F32B8F-1119-2448-B06C-2604233EF9D3}"/>
                  </a:ext>
                </a:extLst>
              </p:cNvPr>
              <p:cNvSpPr/>
              <p:nvPr/>
            </p:nvSpPr>
            <p:spPr>
              <a:xfrm>
                <a:off x="0" y="5997389"/>
                <a:ext cx="3853543" cy="5449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id="{D9F208B7-F7C5-5E47-8E23-D28E89D13862}"/>
                </a:ext>
              </a:extLst>
            </p:cNvPr>
            <p:cNvGrpSpPr/>
            <p:nvPr/>
          </p:nvGrpSpPr>
          <p:grpSpPr>
            <a:xfrm>
              <a:off x="11560402" y="5511800"/>
              <a:ext cx="6025886" cy="2529541"/>
              <a:chOff x="0" y="5997388"/>
              <a:chExt cx="4869116" cy="2043953"/>
            </a:xfrm>
            <a:solidFill>
              <a:schemeClr val="accent3"/>
            </a:solidFill>
          </p:grpSpPr>
          <p:sp>
            <p:nvSpPr>
              <p:cNvPr id="89" name="Chevron 88">
                <a:extLst>
                  <a:ext uri="{FF2B5EF4-FFF2-40B4-BE49-F238E27FC236}">
                    <a16:creationId xmlns:a16="http://schemas.microsoft.com/office/drawing/2014/main" xmlns="" id="{67D9D4A9-DEC8-274E-B9E0-B200133AE493}"/>
                  </a:ext>
                </a:extLst>
              </p:cNvPr>
              <p:cNvSpPr/>
              <p:nvPr/>
            </p:nvSpPr>
            <p:spPr>
              <a:xfrm>
                <a:off x="3255469" y="5997388"/>
                <a:ext cx="1613647" cy="2043953"/>
              </a:xfrm>
              <a:prstGeom prst="chevron">
                <a:avLst>
                  <a:gd name="adj" fmla="val 533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E868C631-90F8-3140-A285-8E80DAE422A7}"/>
                  </a:ext>
                </a:extLst>
              </p:cNvPr>
              <p:cNvSpPr/>
              <p:nvPr/>
            </p:nvSpPr>
            <p:spPr>
              <a:xfrm>
                <a:off x="0" y="5997389"/>
                <a:ext cx="3853543" cy="5449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FCB23D99-4168-2140-A9CF-267BE6F33550}"/>
                </a:ext>
              </a:extLst>
            </p:cNvPr>
            <p:cNvGrpSpPr/>
            <p:nvPr/>
          </p:nvGrpSpPr>
          <p:grpSpPr>
            <a:xfrm flipV="1">
              <a:off x="6791362" y="5511800"/>
              <a:ext cx="6025886" cy="2529541"/>
              <a:chOff x="0" y="5997388"/>
              <a:chExt cx="4869116" cy="2043953"/>
            </a:xfrm>
            <a:solidFill>
              <a:schemeClr val="accent2"/>
            </a:solidFill>
          </p:grpSpPr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xmlns="" id="{FD8CB9D1-78A5-9447-B516-E82352FEDF67}"/>
                  </a:ext>
                </a:extLst>
              </p:cNvPr>
              <p:cNvSpPr/>
              <p:nvPr/>
            </p:nvSpPr>
            <p:spPr>
              <a:xfrm>
                <a:off x="3255469" y="5997388"/>
                <a:ext cx="1613647" cy="2043953"/>
              </a:xfrm>
              <a:prstGeom prst="chevron">
                <a:avLst>
                  <a:gd name="adj" fmla="val 533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4C9E6E4E-8011-2B40-A747-AA54EE4C2812}"/>
                  </a:ext>
                </a:extLst>
              </p:cNvPr>
              <p:cNvSpPr/>
              <p:nvPr/>
            </p:nvSpPr>
            <p:spPr>
              <a:xfrm>
                <a:off x="0" y="5997389"/>
                <a:ext cx="3853543" cy="5449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086065A7-47DF-8647-BE92-6BF8CE5D408B}"/>
                </a:ext>
              </a:extLst>
            </p:cNvPr>
            <p:cNvGrpSpPr/>
            <p:nvPr/>
          </p:nvGrpSpPr>
          <p:grpSpPr>
            <a:xfrm>
              <a:off x="2022321" y="5511800"/>
              <a:ext cx="6025886" cy="2529541"/>
              <a:chOff x="0" y="5997388"/>
              <a:chExt cx="4869116" cy="2043953"/>
            </a:xfrm>
            <a:solidFill>
              <a:schemeClr val="accent1"/>
            </a:solidFill>
          </p:grpSpPr>
          <p:sp>
            <p:nvSpPr>
              <p:cNvPr id="5" name="Chevron 4">
                <a:extLst>
                  <a:ext uri="{FF2B5EF4-FFF2-40B4-BE49-F238E27FC236}">
                    <a16:creationId xmlns:a16="http://schemas.microsoft.com/office/drawing/2014/main" xmlns="" id="{7520FCB7-3EFF-AA4C-A083-6D0AFC62B62A}"/>
                  </a:ext>
                </a:extLst>
              </p:cNvPr>
              <p:cNvSpPr/>
              <p:nvPr/>
            </p:nvSpPr>
            <p:spPr>
              <a:xfrm>
                <a:off x="3255469" y="5997388"/>
                <a:ext cx="1613647" cy="2043953"/>
              </a:xfrm>
              <a:prstGeom prst="chevron">
                <a:avLst>
                  <a:gd name="adj" fmla="val 533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C9AB3974-EDA5-694A-9562-E05668426F4E}"/>
                  </a:ext>
                </a:extLst>
              </p:cNvPr>
              <p:cNvSpPr/>
              <p:nvPr/>
            </p:nvSpPr>
            <p:spPr>
              <a:xfrm>
                <a:off x="0" y="5997389"/>
                <a:ext cx="3853543" cy="5449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391043D-822A-CF43-A860-E8BB15F39AC0}"/>
              </a:ext>
            </a:extLst>
          </p:cNvPr>
          <p:cNvGrpSpPr/>
          <p:nvPr/>
        </p:nvGrpSpPr>
        <p:grpSpPr>
          <a:xfrm>
            <a:off x="12385001" y="4041810"/>
            <a:ext cx="2134096" cy="2333061"/>
            <a:chOff x="13904164" y="3650486"/>
            <a:chExt cx="2134096" cy="2333061"/>
          </a:xfrm>
          <a:solidFill>
            <a:schemeClr val="accent3"/>
          </a:solidFill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C841AD39-8D75-1743-8D48-451F11974A9C}"/>
                </a:ext>
              </a:extLst>
            </p:cNvPr>
            <p:cNvSpPr/>
            <p:nvPr/>
          </p:nvSpPr>
          <p:spPr>
            <a:xfrm>
              <a:off x="13904164" y="3650486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xmlns="" id="{ABBC58B2-9F2C-174C-9E5C-235F2CC836EC}"/>
                </a:ext>
              </a:extLst>
            </p:cNvPr>
            <p:cNvSpPr/>
            <p:nvPr/>
          </p:nvSpPr>
          <p:spPr>
            <a:xfrm rot="10800000">
              <a:off x="14765346" y="5681753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7" name="Shape 2563">
            <a:extLst>
              <a:ext uri="{FF2B5EF4-FFF2-40B4-BE49-F238E27FC236}">
                <a16:creationId xmlns:a16="http://schemas.microsoft.com/office/drawing/2014/main" xmlns="" id="{E6008D29-C61B-9F4C-ACEE-91EAE0E8B479}"/>
              </a:ext>
            </a:extLst>
          </p:cNvPr>
          <p:cNvSpPr/>
          <p:nvPr/>
        </p:nvSpPr>
        <p:spPr>
          <a:xfrm>
            <a:off x="13006123" y="4644485"/>
            <a:ext cx="891852" cy="891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E1B41A16-1584-504E-920D-9F87E8C7CC2B}"/>
              </a:ext>
            </a:extLst>
          </p:cNvPr>
          <p:cNvGrpSpPr/>
          <p:nvPr/>
        </p:nvGrpSpPr>
        <p:grpSpPr>
          <a:xfrm rot="10800000">
            <a:off x="7582224" y="10170155"/>
            <a:ext cx="2134096" cy="2318125"/>
            <a:chOff x="8339387" y="4279023"/>
            <a:chExt cx="2134096" cy="2318125"/>
          </a:xfrm>
          <a:solidFill>
            <a:schemeClr val="accent2"/>
          </a:solidFill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3707367F-64C5-DE44-84D2-B4C4283DB3A0}"/>
                </a:ext>
              </a:extLst>
            </p:cNvPr>
            <p:cNvSpPr/>
            <p:nvPr/>
          </p:nvSpPr>
          <p:spPr>
            <a:xfrm>
              <a:off x="8339387" y="4279023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xmlns="" id="{99BBC374-B31C-7D4C-81DD-B1D3C94F0317}"/>
                </a:ext>
              </a:extLst>
            </p:cNvPr>
            <p:cNvSpPr/>
            <p:nvPr/>
          </p:nvSpPr>
          <p:spPr>
            <a:xfrm rot="10800000">
              <a:off x="9200569" y="6295354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9" name="Shape 2688">
            <a:extLst>
              <a:ext uri="{FF2B5EF4-FFF2-40B4-BE49-F238E27FC236}">
                <a16:creationId xmlns:a16="http://schemas.microsoft.com/office/drawing/2014/main" xmlns="" id="{4B4123C0-8043-B44A-9313-61EA91EF82D3}"/>
              </a:ext>
            </a:extLst>
          </p:cNvPr>
          <p:cNvSpPr/>
          <p:nvPr/>
        </p:nvSpPr>
        <p:spPr>
          <a:xfrm>
            <a:off x="8172520" y="10975029"/>
            <a:ext cx="891854" cy="891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772DD38-C8DF-4B43-BD07-932924695173}"/>
              </a:ext>
            </a:extLst>
          </p:cNvPr>
          <p:cNvGrpSpPr/>
          <p:nvPr/>
        </p:nvGrpSpPr>
        <p:grpSpPr>
          <a:xfrm>
            <a:off x="2825445" y="4041810"/>
            <a:ext cx="2134096" cy="2355184"/>
            <a:chOff x="2774609" y="3650486"/>
            <a:chExt cx="2134096" cy="235518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401A00B3-D0E6-5646-8A70-44DF35A3DABB}"/>
                </a:ext>
              </a:extLst>
            </p:cNvPr>
            <p:cNvGrpSpPr/>
            <p:nvPr/>
          </p:nvGrpSpPr>
          <p:grpSpPr>
            <a:xfrm>
              <a:off x="2774609" y="3650486"/>
              <a:ext cx="2134096" cy="2355184"/>
              <a:chOff x="2774609" y="3650486"/>
              <a:chExt cx="2134096" cy="2355184"/>
            </a:xfrm>
            <a:solidFill>
              <a:schemeClr val="accent1"/>
            </a:solidFill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A44B0D2E-B433-E942-9A99-8074D2E0F7F8}"/>
                  </a:ext>
                </a:extLst>
              </p:cNvPr>
              <p:cNvSpPr/>
              <p:nvPr/>
            </p:nvSpPr>
            <p:spPr>
              <a:xfrm>
                <a:off x="2774609" y="3650486"/>
                <a:ext cx="2134096" cy="213465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xmlns="" id="{AA9FD656-FBCF-034B-9D0A-815237228509}"/>
                  </a:ext>
                </a:extLst>
              </p:cNvPr>
              <p:cNvSpPr/>
              <p:nvPr/>
            </p:nvSpPr>
            <p:spPr>
              <a:xfrm rot="10800000">
                <a:off x="3635791" y="5703876"/>
                <a:ext cx="350082" cy="3017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0" name="Shape 2623">
              <a:extLst>
                <a:ext uri="{FF2B5EF4-FFF2-40B4-BE49-F238E27FC236}">
                  <a16:creationId xmlns:a16="http://schemas.microsoft.com/office/drawing/2014/main" xmlns="" id="{563D80DB-E81F-684D-8A40-45324882F74C}"/>
                </a:ext>
              </a:extLst>
            </p:cNvPr>
            <p:cNvSpPr/>
            <p:nvPr/>
          </p:nvSpPr>
          <p:spPr>
            <a:xfrm>
              <a:off x="3400330" y="4253180"/>
              <a:ext cx="891838" cy="89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D3D54787-EFED-AC49-9162-49E2F3422F51}"/>
              </a:ext>
            </a:extLst>
          </p:cNvPr>
          <p:cNvGrpSpPr/>
          <p:nvPr/>
        </p:nvGrpSpPr>
        <p:grpSpPr>
          <a:xfrm rot="10800000">
            <a:off x="17171808" y="10170155"/>
            <a:ext cx="2134096" cy="2318125"/>
            <a:chOff x="8339387" y="4279023"/>
            <a:chExt cx="2134096" cy="2318125"/>
          </a:xfrm>
          <a:solidFill>
            <a:schemeClr val="accent4"/>
          </a:solidFill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xmlns="" id="{A5F36103-F642-0A42-BDFD-DD4451AF1AD1}"/>
                </a:ext>
              </a:extLst>
            </p:cNvPr>
            <p:cNvSpPr/>
            <p:nvPr/>
          </p:nvSpPr>
          <p:spPr>
            <a:xfrm>
              <a:off x="8339387" y="4279023"/>
              <a:ext cx="2134096" cy="2134650"/>
            </a:xfrm>
            <a:prstGeom prst="ellipse">
              <a:avLst/>
            </a:prstGeom>
            <a:grpFill/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Triangle 132">
              <a:extLst>
                <a:ext uri="{FF2B5EF4-FFF2-40B4-BE49-F238E27FC236}">
                  <a16:creationId xmlns:a16="http://schemas.microsoft.com/office/drawing/2014/main" xmlns="" id="{D6920528-BC20-7447-81AD-24BE0E304632}"/>
                </a:ext>
              </a:extLst>
            </p:cNvPr>
            <p:cNvSpPr/>
            <p:nvPr/>
          </p:nvSpPr>
          <p:spPr>
            <a:xfrm rot="10800000">
              <a:off x="9200569" y="6295354"/>
              <a:ext cx="350082" cy="3017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8" name="Shape 2556">
            <a:extLst>
              <a:ext uri="{FF2B5EF4-FFF2-40B4-BE49-F238E27FC236}">
                <a16:creationId xmlns:a16="http://schemas.microsoft.com/office/drawing/2014/main" xmlns="" id="{EA4732C1-AB67-2D44-B9AD-D2C13258FFF5}"/>
              </a:ext>
            </a:extLst>
          </p:cNvPr>
          <p:cNvSpPr/>
          <p:nvPr/>
        </p:nvSpPr>
        <p:spPr>
          <a:xfrm>
            <a:off x="17792927" y="10975035"/>
            <a:ext cx="891858" cy="891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2D0C19CF-E5BB-4544-9811-6471FEB36AC9}"/>
              </a:ext>
            </a:extLst>
          </p:cNvPr>
          <p:cNvGrpSpPr/>
          <p:nvPr/>
        </p:nvGrpSpPr>
        <p:grpSpPr>
          <a:xfrm>
            <a:off x="5294038" y="4129645"/>
            <a:ext cx="4015025" cy="1919449"/>
            <a:chOff x="18831249" y="3678384"/>
            <a:chExt cx="4015025" cy="1919449"/>
          </a:xfrm>
        </p:grpSpPr>
        <p:sp>
          <p:nvSpPr>
            <p:cNvPr id="136" name="Subtitle 2">
              <a:extLst>
                <a:ext uri="{FF2B5EF4-FFF2-40B4-BE49-F238E27FC236}">
                  <a16:creationId xmlns:a16="http://schemas.microsoft.com/office/drawing/2014/main" xmlns="" id="{D5014B5E-2C53-FA4C-A077-F193630A1E81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3EA481AB-84EE-AD46-9460-204D58050A2C}"/>
                </a:ext>
              </a:extLst>
            </p:cNvPr>
            <p:cNvSpPr txBox="1"/>
            <p:nvPr/>
          </p:nvSpPr>
          <p:spPr>
            <a:xfrm>
              <a:off x="18986642" y="3678384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C249E2B3-6A04-244A-997D-6147FCC5FED7}"/>
              </a:ext>
            </a:extLst>
          </p:cNvPr>
          <p:cNvGrpSpPr/>
          <p:nvPr/>
        </p:nvGrpSpPr>
        <p:grpSpPr>
          <a:xfrm>
            <a:off x="14835676" y="4129645"/>
            <a:ext cx="4015025" cy="1968756"/>
            <a:chOff x="18831249" y="3678384"/>
            <a:chExt cx="4015025" cy="1968756"/>
          </a:xfrm>
        </p:grpSpPr>
        <p:sp>
          <p:nvSpPr>
            <p:cNvPr id="141" name="Subtitle 2">
              <a:extLst>
                <a:ext uri="{FF2B5EF4-FFF2-40B4-BE49-F238E27FC236}">
                  <a16:creationId xmlns:a16="http://schemas.microsoft.com/office/drawing/2014/main" xmlns="" id="{D7585131-B758-6B45-8EF2-08610BEE8508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680F13EE-39B7-B744-824D-8DD962E9E79E}"/>
                </a:ext>
              </a:extLst>
            </p:cNvPr>
            <p:cNvSpPr txBox="1"/>
            <p:nvPr/>
          </p:nvSpPr>
          <p:spPr>
            <a:xfrm>
              <a:off x="18986642" y="3678384"/>
              <a:ext cx="2257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Five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09DF5BC8-39D1-704A-9539-8C65B25ECF8B}"/>
              </a:ext>
            </a:extLst>
          </p:cNvPr>
          <p:cNvGrpSpPr/>
          <p:nvPr/>
        </p:nvGrpSpPr>
        <p:grpSpPr>
          <a:xfrm>
            <a:off x="10052572" y="10504498"/>
            <a:ext cx="4015025" cy="1968756"/>
            <a:chOff x="18831249" y="3678384"/>
            <a:chExt cx="4015025" cy="1968756"/>
          </a:xfrm>
        </p:grpSpPr>
        <p:sp>
          <p:nvSpPr>
            <p:cNvPr id="144" name="Subtitle 2">
              <a:extLst>
                <a:ext uri="{FF2B5EF4-FFF2-40B4-BE49-F238E27FC236}">
                  <a16:creationId xmlns:a16="http://schemas.microsoft.com/office/drawing/2014/main" xmlns="" id="{473C2BF8-D64E-0740-AFD7-6BAB20D7FCEE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12A76663-34B8-D147-BD7E-DC620CB783E3}"/>
                </a:ext>
              </a:extLst>
            </p:cNvPr>
            <p:cNvSpPr txBox="1"/>
            <p:nvPr/>
          </p:nvSpPr>
          <p:spPr>
            <a:xfrm>
              <a:off x="18986642" y="3678384"/>
              <a:ext cx="2267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Two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A74F20C2-A7A7-2F45-804E-AC73BC328B7C}"/>
              </a:ext>
            </a:extLst>
          </p:cNvPr>
          <p:cNvGrpSpPr/>
          <p:nvPr/>
        </p:nvGrpSpPr>
        <p:grpSpPr>
          <a:xfrm>
            <a:off x="19605462" y="10504498"/>
            <a:ext cx="4015025" cy="1968756"/>
            <a:chOff x="18831249" y="3678384"/>
            <a:chExt cx="4015025" cy="1968756"/>
          </a:xfrm>
        </p:grpSpPr>
        <p:sp>
          <p:nvSpPr>
            <p:cNvPr id="147" name="Subtitle 2">
              <a:extLst>
                <a:ext uri="{FF2B5EF4-FFF2-40B4-BE49-F238E27FC236}">
                  <a16:creationId xmlns:a16="http://schemas.microsoft.com/office/drawing/2014/main" xmlns="" id="{534C56D9-8983-D84D-904B-8EACE8E2622E}"/>
                </a:ext>
              </a:extLst>
            </p:cNvPr>
            <p:cNvSpPr txBox="1">
              <a:spLocks/>
            </p:cNvSpPr>
            <p:nvPr/>
          </p:nvSpPr>
          <p:spPr>
            <a:xfrm>
              <a:off x="18831249" y="4324715"/>
              <a:ext cx="401502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0972FAE7-4DC5-F848-A50F-843937C1A6DD}"/>
                </a:ext>
              </a:extLst>
            </p:cNvPr>
            <p:cNvSpPr txBox="1"/>
            <p:nvPr/>
          </p:nvSpPr>
          <p:spPr>
            <a:xfrm>
              <a:off x="18986642" y="3678384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3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E8C7B6AC-2089-7A4A-8FEC-2ACD4F9A7B02}"/>
              </a:ext>
            </a:extLst>
          </p:cNvPr>
          <p:cNvGrpSpPr/>
          <p:nvPr/>
        </p:nvGrpSpPr>
        <p:grpSpPr>
          <a:xfrm>
            <a:off x="6848093" y="836810"/>
            <a:ext cx="10681464" cy="1882757"/>
            <a:chOff x="6848093" y="836810"/>
            <a:chExt cx="10681464" cy="18827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CD511134-8EE2-2B4F-BF80-970B0191E4ED}"/>
                </a:ext>
              </a:extLst>
            </p:cNvPr>
            <p:cNvGrpSpPr/>
            <p:nvPr/>
          </p:nvGrpSpPr>
          <p:grpSpPr>
            <a:xfrm>
              <a:off x="6848093" y="1227720"/>
              <a:ext cx="10681464" cy="1491847"/>
              <a:chOff x="6994880" y="5933949"/>
              <a:chExt cx="10681464" cy="14918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0B6E0C6-53D1-984D-9D17-AE3748AFE947}"/>
                  </a:ext>
                </a:extLst>
              </p:cNvPr>
              <p:cNvSpPr txBox="1"/>
              <p:nvPr/>
            </p:nvSpPr>
            <p:spPr>
              <a:xfrm>
                <a:off x="6994880" y="6410133"/>
                <a:ext cx="106814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E2CD9934-104D-8648-A3B1-A3C7DCEA2533}"/>
                  </a:ext>
                </a:extLst>
              </p:cNvPr>
              <p:cNvSpPr txBox="1"/>
              <p:nvPr/>
            </p:nvSpPr>
            <p:spPr>
              <a:xfrm>
                <a:off x="9903700" y="5933949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C7E55F65-3F9F-4945-ACF8-69928A504E18}"/>
                </a:ext>
              </a:extLst>
            </p:cNvPr>
            <p:cNvSpPr/>
            <p:nvPr/>
          </p:nvSpPr>
          <p:spPr>
            <a:xfrm>
              <a:off x="11783080" y="836810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CBCB9617-71A3-CD45-99F2-6E8EF74E5672}"/>
              </a:ext>
            </a:extLst>
          </p:cNvPr>
          <p:cNvSpPr/>
          <p:nvPr/>
        </p:nvSpPr>
        <p:spPr>
          <a:xfrm>
            <a:off x="18373259" y="10262392"/>
            <a:ext cx="1749250" cy="1749704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E3EE8873-176C-E34A-9A7F-76D0A57FC692}"/>
              </a:ext>
            </a:extLst>
          </p:cNvPr>
          <p:cNvSpPr/>
          <p:nvPr/>
        </p:nvSpPr>
        <p:spPr>
          <a:xfrm>
            <a:off x="13381682" y="3980535"/>
            <a:ext cx="1749250" cy="1749704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5FA78738-B3BB-4F4E-B394-4654D6B1ED75}"/>
              </a:ext>
            </a:extLst>
          </p:cNvPr>
          <p:cNvSpPr/>
          <p:nvPr/>
        </p:nvSpPr>
        <p:spPr>
          <a:xfrm>
            <a:off x="8389968" y="10262392"/>
            <a:ext cx="1749250" cy="1749704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0C49B67-284E-6843-86FA-359E1DFBFC74}"/>
              </a:ext>
            </a:extLst>
          </p:cNvPr>
          <p:cNvGrpSpPr/>
          <p:nvPr/>
        </p:nvGrpSpPr>
        <p:grpSpPr>
          <a:xfrm>
            <a:off x="9264455" y="6566517"/>
            <a:ext cx="9983291" cy="3800708"/>
            <a:chOff x="9264455" y="7637930"/>
            <a:chExt cx="9983291" cy="235956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05A58312-708A-7B4B-ABA7-A269E057FF86}"/>
                </a:ext>
              </a:extLst>
            </p:cNvPr>
            <p:cNvCxnSpPr>
              <a:cxnSpLocks/>
            </p:cNvCxnSpPr>
            <p:nvPr/>
          </p:nvCxnSpPr>
          <p:spPr>
            <a:xfrm>
              <a:off x="19247746" y="7637930"/>
              <a:ext cx="0" cy="235956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B71B5A68-C3BE-AC41-8FB4-502923ED6E2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455" y="7637930"/>
              <a:ext cx="0" cy="235956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E9496691-3943-2F45-86F7-8F03F837D4F3}"/>
              </a:ext>
            </a:extLst>
          </p:cNvPr>
          <p:cNvCxnSpPr>
            <a:cxnSpLocks/>
          </p:cNvCxnSpPr>
          <p:nvPr/>
        </p:nvCxnSpPr>
        <p:spPr>
          <a:xfrm flipV="1">
            <a:off x="14256171" y="5648098"/>
            <a:ext cx="0" cy="382907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9793850F-7323-F948-851F-CCA77F98B165}"/>
              </a:ext>
            </a:extLst>
          </p:cNvPr>
          <p:cNvCxnSpPr>
            <a:cxnSpLocks/>
          </p:cNvCxnSpPr>
          <p:nvPr/>
        </p:nvCxnSpPr>
        <p:spPr>
          <a:xfrm flipV="1">
            <a:off x="4310497" y="5648098"/>
            <a:ext cx="0" cy="382907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83308597-E42E-0046-B3DE-C9F5642AFDB8}"/>
              </a:ext>
            </a:extLst>
          </p:cNvPr>
          <p:cNvSpPr/>
          <p:nvPr/>
        </p:nvSpPr>
        <p:spPr>
          <a:xfrm>
            <a:off x="3436008" y="3980535"/>
            <a:ext cx="1749250" cy="1749704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Shape 2624">
            <a:extLst>
              <a:ext uri="{FF2B5EF4-FFF2-40B4-BE49-F238E27FC236}">
                <a16:creationId xmlns:a16="http://schemas.microsoft.com/office/drawing/2014/main" xmlns="" id="{D6457702-6A5B-0D46-9B15-0676059F471A}"/>
              </a:ext>
            </a:extLst>
          </p:cNvPr>
          <p:cNvSpPr/>
          <p:nvPr/>
        </p:nvSpPr>
        <p:spPr>
          <a:xfrm>
            <a:off x="3855860" y="4333276"/>
            <a:ext cx="909272" cy="9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38BF499-A720-E642-952A-1E2C3A474D09}"/>
              </a:ext>
            </a:extLst>
          </p:cNvPr>
          <p:cNvGrpSpPr/>
          <p:nvPr/>
        </p:nvGrpSpPr>
        <p:grpSpPr>
          <a:xfrm>
            <a:off x="1879596" y="6489253"/>
            <a:ext cx="20618454" cy="2392218"/>
            <a:chOff x="1879596" y="5823687"/>
            <a:chExt cx="20618454" cy="23922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D1551E24-47E7-3D41-AA99-C78331268520}"/>
                </a:ext>
              </a:extLst>
            </p:cNvPr>
            <p:cNvGrpSpPr/>
            <p:nvPr/>
          </p:nvGrpSpPr>
          <p:grpSpPr>
            <a:xfrm>
              <a:off x="1879596" y="5823687"/>
              <a:ext cx="20618454" cy="2392218"/>
              <a:chOff x="1879596" y="5804637"/>
              <a:chExt cx="20618454" cy="23922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61DDB61C-5462-ED4B-BC28-B8A9AB559D55}"/>
                  </a:ext>
                </a:extLst>
              </p:cNvPr>
              <p:cNvGrpSpPr/>
              <p:nvPr/>
            </p:nvGrpSpPr>
            <p:grpSpPr>
              <a:xfrm>
                <a:off x="16854738" y="5804637"/>
                <a:ext cx="5643312" cy="2392218"/>
                <a:chOff x="1672389" y="5410200"/>
                <a:chExt cx="6605500" cy="2800092"/>
              </a:xfrm>
              <a:solidFill>
                <a:schemeClr val="accent4"/>
              </a:solidFill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xmlns="" id="{DAD5D25C-B4A8-2344-9EF2-85828B355156}"/>
                    </a:ext>
                  </a:extLst>
                </p:cNvPr>
                <p:cNvSpPr/>
                <p:nvPr/>
              </p:nvSpPr>
              <p:spPr>
                <a:xfrm>
                  <a:off x="1672389" y="6837485"/>
                  <a:ext cx="5842804" cy="73709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xmlns="" id="{91913C37-0D2D-A146-8BFC-6E05C9937441}"/>
                    </a:ext>
                  </a:extLst>
                </p:cNvPr>
                <p:cNvGrpSpPr/>
                <p:nvPr/>
              </p:nvGrpSpPr>
              <p:grpSpPr>
                <a:xfrm>
                  <a:off x="5880842" y="5410200"/>
                  <a:ext cx="2397047" cy="2800092"/>
                  <a:chOff x="9471939" y="4925889"/>
                  <a:chExt cx="2823410" cy="3298144"/>
                </a:xfrm>
                <a:grpFill/>
              </p:grpSpPr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xmlns="" id="{A212ABDC-3B10-6D4E-9CB5-9E54EAB5DA0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9471939" y="590349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xmlns="" id="{9E998E6D-A998-A441-979E-3AD42605B78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471939" y="735583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67F6D27A-A7C2-6D46-A660-D871650EC020}"/>
                  </a:ext>
                </a:extLst>
              </p:cNvPr>
              <p:cNvGrpSpPr/>
              <p:nvPr/>
            </p:nvGrpSpPr>
            <p:grpSpPr>
              <a:xfrm>
                <a:off x="11863024" y="5804637"/>
                <a:ext cx="5643312" cy="2392218"/>
                <a:chOff x="1672389" y="5410200"/>
                <a:chExt cx="6605500" cy="2800092"/>
              </a:xfrm>
              <a:solidFill>
                <a:schemeClr val="accent3"/>
              </a:solidFill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xmlns="" id="{505F6EA6-31A5-624C-AB57-E802CFD33385}"/>
                    </a:ext>
                  </a:extLst>
                </p:cNvPr>
                <p:cNvSpPr/>
                <p:nvPr/>
              </p:nvSpPr>
              <p:spPr>
                <a:xfrm>
                  <a:off x="1672389" y="6837485"/>
                  <a:ext cx="5842804" cy="73709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xmlns="" id="{84C21256-FDF1-7146-8DDD-134468610BED}"/>
                    </a:ext>
                  </a:extLst>
                </p:cNvPr>
                <p:cNvGrpSpPr/>
                <p:nvPr/>
              </p:nvGrpSpPr>
              <p:grpSpPr>
                <a:xfrm>
                  <a:off x="5880842" y="5410200"/>
                  <a:ext cx="2397047" cy="2800092"/>
                  <a:chOff x="9471939" y="4925889"/>
                  <a:chExt cx="2823410" cy="3298144"/>
                </a:xfrm>
                <a:grpFill/>
              </p:grpSpPr>
              <p:sp>
                <p:nvSpPr>
                  <p:cNvPr id="83" name="Rounded Rectangle 82">
                    <a:extLst>
                      <a:ext uri="{FF2B5EF4-FFF2-40B4-BE49-F238E27FC236}">
                        <a16:creationId xmlns:a16="http://schemas.microsoft.com/office/drawing/2014/main" xmlns="" id="{0CB88FB0-4A72-764E-A5BE-6129AF744AC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9471939" y="590349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84" name="Rounded Rectangle 83">
                    <a:extLst>
                      <a:ext uri="{FF2B5EF4-FFF2-40B4-BE49-F238E27FC236}">
                        <a16:creationId xmlns:a16="http://schemas.microsoft.com/office/drawing/2014/main" xmlns="" id="{9EFB96A6-0253-AF4C-ADE7-1454C6E6409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471939" y="735583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xmlns="" id="{71FB7D03-C1BC-1541-BCFB-85533A78781B}"/>
                  </a:ext>
                </a:extLst>
              </p:cNvPr>
              <p:cNvGrpSpPr/>
              <p:nvPr/>
            </p:nvGrpSpPr>
            <p:grpSpPr>
              <a:xfrm>
                <a:off x="6871310" y="5804637"/>
                <a:ext cx="5643312" cy="2392218"/>
                <a:chOff x="1672389" y="5410200"/>
                <a:chExt cx="6605500" cy="2800092"/>
              </a:xfrm>
              <a:solidFill>
                <a:schemeClr val="accent2"/>
              </a:solidFill>
            </p:grpSpPr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xmlns="" id="{7432E923-14A7-7149-883D-05A8A3770169}"/>
                    </a:ext>
                  </a:extLst>
                </p:cNvPr>
                <p:cNvSpPr/>
                <p:nvPr/>
              </p:nvSpPr>
              <p:spPr>
                <a:xfrm>
                  <a:off x="1672389" y="6837485"/>
                  <a:ext cx="5842804" cy="73709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xmlns="" id="{0487751B-01F2-6A4C-96F1-B205137AEBA6}"/>
                    </a:ext>
                  </a:extLst>
                </p:cNvPr>
                <p:cNvGrpSpPr/>
                <p:nvPr/>
              </p:nvGrpSpPr>
              <p:grpSpPr>
                <a:xfrm>
                  <a:off x="5880842" y="5410200"/>
                  <a:ext cx="2397047" cy="2800092"/>
                  <a:chOff x="9471939" y="4925889"/>
                  <a:chExt cx="2823410" cy="3298144"/>
                </a:xfrm>
                <a:grpFill/>
              </p:grpSpPr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xmlns="" id="{8C75E840-0DD6-E542-B77D-2627E3736A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9471939" y="590349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xmlns="" id="{C1662F61-137B-CB4E-9076-957883B8BB7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471939" y="735583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9CC88802-E7CB-9241-976F-39461E83208D}"/>
                  </a:ext>
                </a:extLst>
              </p:cNvPr>
              <p:cNvGrpSpPr/>
              <p:nvPr/>
            </p:nvGrpSpPr>
            <p:grpSpPr>
              <a:xfrm>
                <a:off x="1879596" y="5804637"/>
                <a:ext cx="5643312" cy="2392218"/>
                <a:chOff x="1672389" y="5410200"/>
                <a:chExt cx="6605500" cy="2800092"/>
              </a:xfrm>
              <a:solidFill>
                <a:schemeClr val="accent1"/>
              </a:solidFill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xmlns="" id="{F23DB4D5-6B36-0A4E-BA4A-8729813C4EC9}"/>
                    </a:ext>
                  </a:extLst>
                </p:cNvPr>
                <p:cNvSpPr/>
                <p:nvPr/>
              </p:nvSpPr>
              <p:spPr>
                <a:xfrm>
                  <a:off x="1672389" y="6837485"/>
                  <a:ext cx="5842804" cy="73709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xmlns="" id="{8BA9715B-2200-FE4B-B68F-5BD4D093408F}"/>
                    </a:ext>
                  </a:extLst>
                </p:cNvPr>
                <p:cNvGrpSpPr/>
                <p:nvPr/>
              </p:nvGrpSpPr>
              <p:grpSpPr>
                <a:xfrm>
                  <a:off x="5880842" y="5410200"/>
                  <a:ext cx="2397047" cy="2800092"/>
                  <a:chOff x="9471939" y="4925889"/>
                  <a:chExt cx="2823410" cy="3298144"/>
                </a:xfrm>
                <a:grpFill/>
              </p:grpSpPr>
              <p:sp>
                <p:nvSpPr>
                  <p:cNvPr id="51" name="Rounded Rectangle 50">
                    <a:extLst>
                      <a:ext uri="{FF2B5EF4-FFF2-40B4-BE49-F238E27FC236}">
                        <a16:creationId xmlns:a16="http://schemas.microsoft.com/office/drawing/2014/main" xmlns="" id="{5F408215-51C3-FA45-A56E-511A04508DC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9471939" y="590349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xmlns="" id="{0CE9F9B2-11DA-1B4F-9B85-4D82F8CD209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9471939" y="7355834"/>
                    <a:ext cx="2823410" cy="86819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65A5ED2-6D05-1B4B-8A6A-3036C7E9DE89}"/>
                </a:ext>
              </a:extLst>
            </p:cNvPr>
            <p:cNvGrpSpPr/>
            <p:nvPr/>
          </p:nvGrpSpPr>
          <p:grpSpPr>
            <a:xfrm>
              <a:off x="3799407" y="6858000"/>
              <a:ext cx="999858" cy="999858"/>
              <a:chOff x="3604011" y="6662604"/>
              <a:chExt cx="1390650" cy="139065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BEC19099-8931-3843-A31C-7353EAF403B1}"/>
                  </a:ext>
                </a:extLst>
              </p:cNvPr>
              <p:cNvSpPr/>
              <p:nvPr/>
            </p:nvSpPr>
            <p:spPr>
              <a:xfrm>
                <a:off x="3604011" y="6662604"/>
                <a:ext cx="1390650" cy="13906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48139FC4-B752-E549-8A64-C6C9AAFB6AA4}"/>
                  </a:ext>
                </a:extLst>
              </p:cNvPr>
              <p:cNvSpPr/>
              <p:nvPr/>
            </p:nvSpPr>
            <p:spPr>
              <a:xfrm>
                <a:off x="3895773" y="6954366"/>
                <a:ext cx="807126" cy="807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255DF8D3-B8ED-A34F-B153-5E8A5CE5FCC9}"/>
                </a:ext>
              </a:extLst>
            </p:cNvPr>
            <p:cNvGrpSpPr/>
            <p:nvPr/>
          </p:nvGrpSpPr>
          <p:grpSpPr>
            <a:xfrm>
              <a:off x="8764664" y="6858000"/>
              <a:ext cx="999858" cy="999858"/>
              <a:chOff x="3604011" y="6662604"/>
              <a:chExt cx="1390650" cy="139065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E4808407-07B1-A341-8A70-6074458DDC20}"/>
                  </a:ext>
                </a:extLst>
              </p:cNvPr>
              <p:cNvSpPr/>
              <p:nvPr/>
            </p:nvSpPr>
            <p:spPr>
              <a:xfrm>
                <a:off x="3604011" y="6662604"/>
                <a:ext cx="1390650" cy="13906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53C64E30-11F7-034B-8300-5A74B8794DDD}"/>
                  </a:ext>
                </a:extLst>
              </p:cNvPr>
              <p:cNvSpPr/>
              <p:nvPr/>
            </p:nvSpPr>
            <p:spPr>
              <a:xfrm>
                <a:off x="3895773" y="6954366"/>
                <a:ext cx="807126" cy="807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01300BB3-D94E-884E-B793-052EF1D6A752}"/>
                </a:ext>
              </a:extLst>
            </p:cNvPr>
            <p:cNvGrpSpPr/>
            <p:nvPr/>
          </p:nvGrpSpPr>
          <p:grpSpPr>
            <a:xfrm>
              <a:off x="13756378" y="6858000"/>
              <a:ext cx="999858" cy="999858"/>
              <a:chOff x="3604011" y="6662604"/>
              <a:chExt cx="1390650" cy="139065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724E9A66-C732-D34E-82B2-125D4406AE99}"/>
                  </a:ext>
                </a:extLst>
              </p:cNvPr>
              <p:cNvSpPr/>
              <p:nvPr/>
            </p:nvSpPr>
            <p:spPr>
              <a:xfrm>
                <a:off x="3604011" y="6662604"/>
                <a:ext cx="1390650" cy="139065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F6AF567B-F6B0-EA4F-ADA3-67577890D2AF}"/>
                  </a:ext>
                </a:extLst>
              </p:cNvPr>
              <p:cNvSpPr/>
              <p:nvPr/>
            </p:nvSpPr>
            <p:spPr>
              <a:xfrm>
                <a:off x="3895773" y="6954366"/>
                <a:ext cx="807126" cy="807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542FEB-BB63-C242-A843-34BD2E8A94B7}"/>
                </a:ext>
              </a:extLst>
            </p:cNvPr>
            <p:cNvGrpSpPr/>
            <p:nvPr/>
          </p:nvGrpSpPr>
          <p:grpSpPr>
            <a:xfrm>
              <a:off x="18748092" y="6858000"/>
              <a:ext cx="999858" cy="999858"/>
              <a:chOff x="3604011" y="6662604"/>
              <a:chExt cx="1390650" cy="139065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79361566-E054-C242-B755-6823925E891D}"/>
                  </a:ext>
                </a:extLst>
              </p:cNvPr>
              <p:cNvSpPr/>
              <p:nvPr/>
            </p:nvSpPr>
            <p:spPr>
              <a:xfrm>
                <a:off x="3604011" y="6662604"/>
                <a:ext cx="1390650" cy="139065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BFAFF702-0395-6A4F-975B-106F06E0CFA1}"/>
                  </a:ext>
                </a:extLst>
              </p:cNvPr>
              <p:cNvSpPr/>
              <p:nvPr/>
            </p:nvSpPr>
            <p:spPr>
              <a:xfrm>
                <a:off x="3895773" y="6954366"/>
                <a:ext cx="807126" cy="807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58" name="Shape 2546">
            <a:extLst>
              <a:ext uri="{FF2B5EF4-FFF2-40B4-BE49-F238E27FC236}">
                <a16:creationId xmlns:a16="http://schemas.microsoft.com/office/drawing/2014/main" xmlns="" id="{D78D95FE-ADAB-C64D-B875-0B1B806E2468}"/>
              </a:ext>
            </a:extLst>
          </p:cNvPr>
          <p:cNvSpPr/>
          <p:nvPr/>
        </p:nvSpPr>
        <p:spPr>
          <a:xfrm>
            <a:off x="8809822" y="10765271"/>
            <a:ext cx="909266" cy="74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Shape 2772">
            <a:extLst>
              <a:ext uri="{FF2B5EF4-FFF2-40B4-BE49-F238E27FC236}">
                <a16:creationId xmlns:a16="http://schemas.microsoft.com/office/drawing/2014/main" xmlns="" id="{27924925-37EE-D642-95D8-B6A652A64343}"/>
              </a:ext>
            </a:extLst>
          </p:cNvPr>
          <p:cNvSpPr/>
          <p:nvPr/>
        </p:nvSpPr>
        <p:spPr>
          <a:xfrm>
            <a:off x="13846971" y="4397168"/>
            <a:ext cx="909265" cy="9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Shape 2556">
            <a:extLst>
              <a:ext uri="{FF2B5EF4-FFF2-40B4-BE49-F238E27FC236}">
                <a16:creationId xmlns:a16="http://schemas.microsoft.com/office/drawing/2014/main" xmlns="" id="{69013421-D7A1-D342-8A5D-81CF028F9DE5}"/>
              </a:ext>
            </a:extLst>
          </p:cNvPr>
          <p:cNvSpPr/>
          <p:nvPr/>
        </p:nvSpPr>
        <p:spPr>
          <a:xfrm>
            <a:off x="18838675" y="10682610"/>
            <a:ext cx="909275" cy="90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C5C6243-4F4F-444D-BAB3-93C378E3DB76}"/>
              </a:ext>
            </a:extLst>
          </p:cNvPr>
          <p:cNvGrpSpPr/>
          <p:nvPr/>
        </p:nvGrpSpPr>
        <p:grpSpPr>
          <a:xfrm>
            <a:off x="2582407" y="9687331"/>
            <a:ext cx="3433858" cy="2347822"/>
            <a:chOff x="850973" y="8995096"/>
            <a:chExt cx="3433858" cy="234782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E9819055-8FFF-9D49-ABB2-E864F882E5D3}"/>
                </a:ext>
              </a:extLst>
            </p:cNvPr>
            <p:cNvSpPr txBox="1"/>
            <p:nvPr/>
          </p:nvSpPr>
          <p:spPr>
            <a:xfrm>
              <a:off x="1432815" y="8995096"/>
              <a:ext cx="22701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One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C7A83F39-416E-3A45-8316-299AF9B7968A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01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46CCCA3B-F06C-4A4C-828E-188610C806D1}"/>
              </a:ext>
            </a:extLst>
          </p:cNvPr>
          <p:cNvGrpSpPr/>
          <p:nvPr/>
        </p:nvGrpSpPr>
        <p:grpSpPr>
          <a:xfrm>
            <a:off x="12556560" y="9687331"/>
            <a:ext cx="3433858" cy="2392963"/>
            <a:chOff x="850973" y="8995096"/>
            <a:chExt cx="3433858" cy="239296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F63CE3F-74C0-604E-A0D5-884C2100EFEE}"/>
                </a:ext>
              </a:extLst>
            </p:cNvPr>
            <p:cNvSpPr txBox="1"/>
            <p:nvPr/>
          </p:nvSpPr>
          <p:spPr>
            <a:xfrm>
              <a:off x="1245873" y="8995096"/>
              <a:ext cx="2644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Three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751C9D9-3896-B648-ADC8-6E5D19341434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3433D35D-48A1-7143-852F-657D5FD57213}"/>
              </a:ext>
            </a:extLst>
          </p:cNvPr>
          <p:cNvGrpSpPr/>
          <p:nvPr/>
        </p:nvGrpSpPr>
        <p:grpSpPr>
          <a:xfrm>
            <a:off x="7547526" y="4584727"/>
            <a:ext cx="3433858" cy="2347822"/>
            <a:chOff x="850973" y="8995096"/>
            <a:chExt cx="3433858" cy="234782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CCB1F98-946E-EE4C-9D5C-7241B77F5F9A}"/>
                </a:ext>
              </a:extLst>
            </p:cNvPr>
            <p:cNvSpPr txBox="1"/>
            <p:nvPr/>
          </p:nvSpPr>
          <p:spPr>
            <a:xfrm>
              <a:off x="1434225" y="8995096"/>
              <a:ext cx="2267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Two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C766C5A-DB64-7140-922F-3C434F029AE3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01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E21AA0A6-8E56-FE49-A0F0-153B341BF7D4}"/>
              </a:ext>
            </a:extLst>
          </p:cNvPr>
          <p:cNvGrpSpPr/>
          <p:nvPr/>
        </p:nvGrpSpPr>
        <p:grpSpPr>
          <a:xfrm>
            <a:off x="17576383" y="4584727"/>
            <a:ext cx="3433858" cy="2392963"/>
            <a:chOff x="850973" y="8995096"/>
            <a:chExt cx="3433858" cy="239296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5D3DB480-5E1D-9140-BA73-83BC1E4133A2}"/>
                </a:ext>
              </a:extLst>
            </p:cNvPr>
            <p:cNvSpPr txBox="1"/>
            <p:nvPr/>
          </p:nvSpPr>
          <p:spPr>
            <a:xfrm>
              <a:off x="1378313" y="8995096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Four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6372D671-03A8-6743-B939-4E2B7CE87CBD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74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69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DB180FEF-840F-DD43-90A6-A12CA4AB32F6}"/>
              </a:ext>
            </a:extLst>
          </p:cNvPr>
          <p:cNvSpPr/>
          <p:nvPr/>
        </p:nvSpPr>
        <p:spPr>
          <a:xfrm>
            <a:off x="2501152" y="0"/>
            <a:ext cx="21876497" cy="11677413"/>
          </a:xfrm>
          <a:prstGeom prst="corner">
            <a:avLst>
              <a:gd name="adj1" fmla="val 23775"/>
              <a:gd name="adj2" fmla="val 24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3EB19023-E469-F541-B99F-FD812F5C266B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007224" y="10289261"/>
            <a:ext cx="20370425" cy="24136"/>
          </a:xfrm>
          <a:prstGeom prst="line">
            <a:avLst/>
          </a:prstGeom>
          <a:ln w="1016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1738A68D-4FBA-DF4A-A668-D9BA970C8EB0}"/>
              </a:ext>
            </a:extLst>
          </p:cNvPr>
          <p:cNvCxnSpPr>
            <a:cxnSpLocks/>
          </p:cNvCxnSpPr>
          <p:nvPr/>
        </p:nvCxnSpPr>
        <p:spPr>
          <a:xfrm>
            <a:off x="3953435" y="0"/>
            <a:ext cx="0" cy="10411005"/>
          </a:xfrm>
          <a:prstGeom prst="line">
            <a:avLst/>
          </a:prstGeom>
          <a:ln w="1016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24DD491-B28B-B244-B900-2BE603DD2291}"/>
              </a:ext>
            </a:extLst>
          </p:cNvPr>
          <p:cNvGrpSpPr/>
          <p:nvPr/>
        </p:nvGrpSpPr>
        <p:grpSpPr>
          <a:xfrm>
            <a:off x="3142617" y="2211735"/>
            <a:ext cx="1621636" cy="1621634"/>
            <a:chOff x="14079600" y="4787021"/>
            <a:chExt cx="1621636" cy="162163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49B203CB-2ED6-3044-B94E-A8CC9160C58C}"/>
                </a:ext>
              </a:extLst>
            </p:cNvPr>
            <p:cNvGrpSpPr/>
            <p:nvPr/>
          </p:nvGrpSpPr>
          <p:grpSpPr>
            <a:xfrm>
              <a:off x="14079600" y="4787021"/>
              <a:ext cx="1621636" cy="1621634"/>
              <a:chOff x="14893761" y="4490198"/>
              <a:chExt cx="1935331" cy="193533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DC9F9913-A772-C34F-8B21-72BA9443C78A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77E723B4-C42B-6B43-8326-1626AE57C9EE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1682B3AF-1AA1-1F40-8C2D-457C802CE3FE}"/>
                </a:ext>
              </a:extLst>
            </p:cNvPr>
            <p:cNvSpPr txBox="1"/>
            <p:nvPr/>
          </p:nvSpPr>
          <p:spPr>
            <a:xfrm>
              <a:off x="14448329" y="5090005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0DF4E29-98DE-784F-9047-E52C83ADC85F}"/>
              </a:ext>
            </a:extLst>
          </p:cNvPr>
          <p:cNvGrpSpPr/>
          <p:nvPr/>
        </p:nvGrpSpPr>
        <p:grpSpPr>
          <a:xfrm>
            <a:off x="3196406" y="7401219"/>
            <a:ext cx="1621636" cy="1621634"/>
            <a:chOff x="14079600" y="7701018"/>
            <a:chExt cx="1621636" cy="162163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E4741EAD-85BF-FA47-8424-DB2BF60302AD}"/>
                </a:ext>
              </a:extLst>
            </p:cNvPr>
            <p:cNvGrpSpPr/>
            <p:nvPr/>
          </p:nvGrpSpPr>
          <p:grpSpPr>
            <a:xfrm>
              <a:off x="14079600" y="7701018"/>
              <a:ext cx="1621636" cy="1621634"/>
              <a:chOff x="14893761" y="4490198"/>
              <a:chExt cx="1935331" cy="193533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7C8F29A2-8853-6841-935C-1D8604AD499E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9824EA86-3FE6-C745-A109-AB3891299F8C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2E605D75-F524-D74C-A8CB-6C008FDD389F}"/>
                </a:ext>
              </a:extLst>
            </p:cNvPr>
            <p:cNvSpPr txBox="1"/>
            <p:nvPr/>
          </p:nvSpPr>
          <p:spPr>
            <a:xfrm>
              <a:off x="14459618" y="8004003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ABAF09-37FF-D04D-AE63-AB90E0D1AE76}"/>
              </a:ext>
            </a:extLst>
          </p:cNvPr>
          <p:cNvGrpSpPr/>
          <p:nvPr/>
        </p:nvGrpSpPr>
        <p:grpSpPr>
          <a:xfrm>
            <a:off x="11610556" y="9502580"/>
            <a:ext cx="1621636" cy="1621634"/>
            <a:chOff x="14079600" y="10484360"/>
            <a:chExt cx="1621636" cy="16216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F3522414-F28F-7947-9EA4-36420B3C1B3D}"/>
                </a:ext>
              </a:extLst>
            </p:cNvPr>
            <p:cNvGrpSpPr/>
            <p:nvPr/>
          </p:nvGrpSpPr>
          <p:grpSpPr>
            <a:xfrm>
              <a:off x="14079600" y="10484360"/>
              <a:ext cx="1621636" cy="1621634"/>
              <a:chOff x="14893761" y="4490198"/>
              <a:chExt cx="1935331" cy="193533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C948AAF0-10D3-3142-8808-DC544876A516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45940572-1BF0-4B40-B74C-6DFE5527EFDC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1B2840DA-E7A8-E94C-9A12-9189D967B411}"/>
                </a:ext>
              </a:extLst>
            </p:cNvPr>
            <p:cNvSpPr txBox="1"/>
            <p:nvPr/>
          </p:nvSpPr>
          <p:spPr>
            <a:xfrm>
              <a:off x="14448329" y="10787344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3CE093D9-F213-AE4F-A143-47DC5F9A4776}"/>
              </a:ext>
            </a:extLst>
          </p:cNvPr>
          <p:cNvGrpSpPr/>
          <p:nvPr/>
        </p:nvGrpSpPr>
        <p:grpSpPr>
          <a:xfrm>
            <a:off x="18637280" y="9502580"/>
            <a:ext cx="1621636" cy="1621634"/>
            <a:chOff x="14079600" y="10484360"/>
            <a:chExt cx="1621636" cy="16216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2C703325-2FB6-5845-A27F-0811228F7A8F}"/>
                </a:ext>
              </a:extLst>
            </p:cNvPr>
            <p:cNvGrpSpPr/>
            <p:nvPr/>
          </p:nvGrpSpPr>
          <p:grpSpPr>
            <a:xfrm>
              <a:off x="14079600" y="10484360"/>
              <a:ext cx="1621636" cy="1621634"/>
              <a:chOff x="14893761" y="4490198"/>
              <a:chExt cx="1935331" cy="1935331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84187868-D8CD-9C41-801E-C9691AAFBDE3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12E6F9D4-BFB5-7040-BE9B-3200D3CDBABD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00CF88E8-31C1-9042-B7E1-157035AC3860}"/>
                </a:ext>
              </a:extLst>
            </p:cNvPr>
            <p:cNvSpPr txBox="1"/>
            <p:nvPr/>
          </p:nvSpPr>
          <p:spPr>
            <a:xfrm>
              <a:off x="14448329" y="10787344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F0BA2EB-58C8-604D-868F-AD25FBB37353}"/>
              </a:ext>
            </a:extLst>
          </p:cNvPr>
          <p:cNvGrpSpPr/>
          <p:nvPr/>
        </p:nvGrpSpPr>
        <p:grpSpPr>
          <a:xfrm>
            <a:off x="7884963" y="1316564"/>
            <a:ext cx="6780081" cy="1978102"/>
            <a:chOff x="1957519" y="5496641"/>
            <a:chExt cx="6780081" cy="197810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22B0F286-D387-3646-8F7E-9698DE14E245}"/>
                </a:ext>
              </a:extLst>
            </p:cNvPr>
            <p:cNvGrpSpPr/>
            <p:nvPr/>
          </p:nvGrpSpPr>
          <p:grpSpPr>
            <a:xfrm>
              <a:off x="1957519" y="5982896"/>
              <a:ext cx="6780081" cy="1491847"/>
              <a:chOff x="3363551" y="5733452"/>
              <a:chExt cx="6780081" cy="149184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B3AA8A34-1965-154F-9102-E399A8054D15}"/>
                  </a:ext>
                </a:extLst>
              </p:cNvPr>
              <p:cNvSpPr txBox="1"/>
              <p:nvPr/>
            </p:nvSpPr>
            <p:spPr>
              <a:xfrm>
                <a:off x="3363551" y="6209636"/>
                <a:ext cx="678008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0AB4D364-9B2E-B34E-BAAC-9315485C2AFB}"/>
                  </a:ext>
                </a:extLst>
              </p:cNvPr>
              <p:cNvSpPr txBox="1"/>
              <p:nvPr/>
            </p:nvSpPr>
            <p:spPr>
              <a:xfrm>
                <a:off x="3418968" y="5733452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2978FD9F-2B8A-BB48-ACE1-12B7C25A4AFF}"/>
                </a:ext>
              </a:extLst>
            </p:cNvPr>
            <p:cNvSpPr/>
            <p:nvPr/>
          </p:nvSpPr>
          <p:spPr>
            <a:xfrm>
              <a:off x="2105580" y="5496641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0" name="Subtitle 2">
            <a:extLst>
              <a:ext uri="{FF2B5EF4-FFF2-40B4-BE49-F238E27FC236}">
                <a16:creationId xmlns:a16="http://schemas.microsoft.com/office/drawing/2014/main" xmlns="" id="{5E2E99C7-E400-724F-A60B-88C9FE67A80C}"/>
              </a:ext>
            </a:extLst>
          </p:cNvPr>
          <p:cNvSpPr txBox="1">
            <a:spLocks/>
          </p:cNvSpPr>
          <p:nvPr/>
        </p:nvSpPr>
        <p:spPr>
          <a:xfrm>
            <a:off x="8499784" y="4213420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xmlns="" id="{AAE8E22E-A6F3-6C49-AE3F-50F3425D8BCF}"/>
              </a:ext>
            </a:extLst>
          </p:cNvPr>
          <p:cNvSpPr txBox="1">
            <a:spLocks/>
          </p:cNvSpPr>
          <p:nvPr/>
        </p:nvSpPr>
        <p:spPr>
          <a:xfrm>
            <a:off x="8499784" y="6157152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xmlns="" id="{1674D666-DB4E-4B46-8909-6EA74A6270F6}"/>
              </a:ext>
            </a:extLst>
          </p:cNvPr>
          <p:cNvSpPr txBox="1">
            <a:spLocks/>
          </p:cNvSpPr>
          <p:nvPr/>
        </p:nvSpPr>
        <p:spPr>
          <a:xfrm>
            <a:off x="16041666" y="4213420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6D473B04-079D-F14F-8995-6AD331DD4424}"/>
              </a:ext>
            </a:extLst>
          </p:cNvPr>
          <p:cNvSpPr/>
          <p:nvPr/>
        </p:nvSpPr>
        <p:spPr>
          <a:xfrm>
            <a:off x="8033024" y="4474402"/>
            <a:ext cx="320120" cy="320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F0B546B-B37E-AD40-9838-625C00A76FF0}"/>
              </a:ext>
            </a:extLst>
          </p:cNvPr>
          <p:cNvSpPr/>
          <p:nvPr/>
        </p:nvSpPr>
        <p:spPr>
          <a:xfrm>
            <a:off x="8033024" y="6429630"/>
            <a:ext cx="320120" cy="32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78A2FE5-FC7F-AF46-84F0-8AAC80780FF8}"/>
              </a:ext>
            </a:extLst>
          </p:cNvPr>
          <p:cNvSpPr/>
          <p:nvPr/>
        </p:nvSpPr>
        <p:spPr>
          <a:xfrm>
            <a:off x="15574906" y="4497394"/>
            <a:ext cx="320120" cy="320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xmlns="" id="{A8FBECF3-EB79-0A4E-A257-4BDAF835BE43}"/>
              </a:ext>
            </a:extLst>
          </p:cNvPr>
          <p:cNvSpPr txBox="1">
            <a:spLocks/>
          </p:cNvSpPr>
          <p:nvPr/>
        </p:nvSpPr>
        <p:spPr>
          <a:xfrm>
            <a:off x="16041666" y="6157152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E200FCC5-5439-FF4C-902C-5D90BC0BC1EA}"/>
              </a:ext>
            </a:extLst>
          </p:cNvPr>
          <p:cNvSpPr/>
          <p:nvPr/>
        </p:nvSpPr>
        <p:spPr>
          <a:xfrm>
            <a:off x="15574906" y="6441126"/>
            <a:ext cx="320120" cy="3201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DB180FEF-840F-DD43-90A6-A12CA4AB32F6}"/>
              </a:ext>
            </a:extLst>
          </p:cNvPr>
          <p:cNvSpPr/>
          <p:nvPr/>
        </p:nvSpPr>
        <p:spPr>
          <a:xfrm flipH="1">
            <a:off x="0" y="0"/>
            <a:ext cx="21876497" cy="11677413"/>
          </a:xfrm>
          <a:prstGeom prst="corner">
            <a:avLst>
              <a:gd name="adj1" fmla="val 23775"/>
              <a:gd name="adj2" fmla="val 240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3EB19023-E469-F541-B99F-FD812F5C266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0" y="10289261"/>
            <a:ext cx="20370425" cy="24136"/>
          </a:xfrm>
          <a:prstGeom prst="line">
            <a:avLst/>
          </a:prstGeom>
          <a:ln w="1016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1738A68D-4FBA-DF4A-A668-D9BA970C8EB0}"/>
              </a:ext>
            </a:extLst>
          </p:cNvPr>
          <p:cNvCxnSpPr>
            <a:cxnSpLocks/>
          </p:cNvCxnSpPr>
          <p:nvPr/>
        </p:nvCxnSpPr>
        <p:spPr>
          <a:xfrm flipH="1">
            <a:off x="20424214" y="0"/>
            <a:ext cx="0" cy="10411005"/>
          </a:xfrm>
          <a:prstGeom prst="line">
            <a:avLst/>
          </a:prstGeom>
          <a:ln w="1016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24DD491-B28B-B244-B900-2BE603DD2291}"/>
              </a:ext>
            </a:extLst>
          </p:cNvPr>
          <p:cNvGrpSpPr/>
          <p:nvPr/>
        </p:nvGrpSpPr>
        <p:grpSpPr>
          <a:xfrm flipH="1">
            <a:off x="19613396" y="2211735"/>
            <a:ext cx="1621636" cy="1621634"/>
            <a:chOff x="14079600" y="4787021"/>
            <a:chExt cx="1621636" cy="162163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49B203CB-2ED6-3044-B94E-A8CC9160C58C}"/>
                </a:ext>
              </a:extLst>
            </p:cNvPr>
            <p:cNvGrpSpPr/>
            <p:nvPr/>
          </p:nvGrpSpPr>
          <p:grpSpPr>
            <a:xfrm>
              <a:off x="14079600" y="4787021"/>
              <a:ext cx="1621636" cy="1621634"/>
              <a:chOff x="14893761" y="4490198"/>
              <a:chExt cx="1935331" cy="193533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DC9F9913-A772-C34F-8B21-72BA9443C78A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77E723B4-C42B-6B43-8326-1626AE57C9EE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1682B3AF-1AA1-1F40-8C2D-457C802CE3FE}"/>
                </a:ext>
              </a:extLst>
            </p:cNvPr>
            <p:cNvSpPr txBox="1"/>
            <p:nvPr/>
          </p:nvSpPr>
          <p:spPr>
            <a:xfrm>
              <a:off x="14448329" y="5090005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0DF4E29-98DE-784F-9047-E52C83ADC85F}"/>
              </a:ext>
            </a:extLst>
          </p:cNvPr>
          <p:cNvGrpSpPr/>
          <p:nvPr/>
        </p:nvGrpSpPr>
        <p:grpSpPr>
          <a:xfrm flipH="1">
            <a:off x="19559607" y="7401219"/>
            <a:ext cx="1621636" cy="1621634"/>
            <a:chOff x="14079600" y="7701018"/>
            <a:chExt cx="1621636" cy="162163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E4741EAD-85BF-FA47-8424-DB2BF60302AD}"/>
                </a:ext>
              </a:extLst>
            </p:cNvPr>
            <p:cNvGrpSpPr/>
            <p:nvPr/>
          </p:nvGrpSpPr>
          <p:grpSpPr>
            <a:xfrm>
              <a:off x="14079600" y="7701018"/>
              <a:ext cx="1621636" cy="1621634"/>
              <a:chOff x="14893761" y="4490198"/>
              <a:chExt cx="1935331" cy="193533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7C8F29A2-8853-6841-935C-1D8604AD499E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9824EA86-3FE6-C745-A109-AB3891299F8C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2E605D75-F524-D74C-A8CB-6C008FDD389F}"/>
                </a:ext>
              </a:extLst>
            </p:cNvPr>
            <p:cNvSpPr txBox="1"/>
            <p:nvPr/>
          </p:nvSpPr>
          <p:spPr>
            <a:xfrm>
              <a:off x="14459618" y="8004003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ABAF09-37FF-D04D-AE63-AB90E0D1AE76}"/>
              </a:ext>
            </a:extLst>
          </p:cNvPr>
          <p:cNvGrpSpPr/>
          <p:nvPr/>
        </p:nvGrpSpPr>
        <p:grpSpPr>
          <a:xfrm flipH="1">
            <a:off x="11145457" y="9502580"/>
            <a:ext cx="1621636" cy="1621634"/>
            <a:chOff x="14079600" y="10484360"/>
            <a:chExt cx="1621636" cy="16216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F3522414-F28F-7947-9EA4-36420B3C1B3D}"/>
                </a:ext>
              </a:extLst>
            </p:cNvPr>
            <p:cNvGrpSpPr/>
            <p:nvPr/>
          </p:nvGrpSpPr>
          <p:grpSpPr>
            <a:xfrm>
              <a:off x="14079600" y="10484360"/>
              <a:ext cx="1621636" cy="1621634"/>
              <a:chOff x="14893761" y="4490198"/>
              <a:chExt cx="1935331" cy="193533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C948AAF0-10D3-3142-8808-DC544876A516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45940572-1BF0-4B40-B74C-6DFE5527EFDC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1B2840DA-E7A8-E94C-9A12-9189D967B411}"/>
                </a:ext>
              </a:extLst>
            </p:cNvPr>
            <p:cNvSpPr txBox="1"/>
            <p:nvPr/>
          </p:nvSpPr>
          <p:spPr>
            <a:xfrm>
              <a:off x="14448329" y="10787344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3CE093D9-F213-AE4F-A143-47DC5F9A4776}"/>
              </a:ext>
            </a:extLst>
          </p:cNvPr>
          <p:cNvGrpSpPr/>
          <p:nvPr/>
        </p:nvGrpSpPr>
        <p:grpSpPr>
          <a:xfrm flipH="1">
            <a:off x="4118733" y="9502580"/>
            <a:ext cx="1621636" cy="1621634"/>
            <a:chOff x="14079600" y="10484360"/>
            <a:chExt cx="1621636" cy="16216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2C703325-2FB6-5845-A27F-0811228F7A8F}"/>
                </a:ext>
              </a:extLst>
            </p:cNvPr>
            <p:cNvGrpSpPr/>
            <p:nvPr/>
          </p:nvGrpSpPr>
          <p:grpSpPr>
            <a:xfrm>
              <a:off x="14079600" y="10484360"/>
              <a:ext cx="1621636" cy="1621634"/>
              <a:chOff x="14893761" y="4490198"/>
              <a:chExt cx="1935331" cy="1935331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84187868-D8CD-9C41-801E-C9691AAFBDE3}"/>
                  </a:ext>
                </a:extLst>
              </p:cNvPr>
              <p:cNvSpPr/>
              <p:nvPr/>
            </p:nvSpPr>
            <p:spPr>
              <a:xfrm>
                <a:off x="14893761" y="4490198"/>
                <a:ext cx="1935331" cy="193533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12E6F9D4-BFB5-7040-BE9B-3200D3CDBABD}"/>
                  </a:ext>
                </a:extLst>
              </p:cNvPr>
              <p:cNvSpPr/>
              <p:nvPr/>
            </p:nvSpPr>
            <p:spPr>
              <a:xfrm>
                <a:off x="15066428" y="4662867"/>
                <a:ext cx="1589996" cy="158999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00CF88E8-31C1-9042-B7E1-157035AC3860}"/>
                </a:ext>
              </a:extLst>
            </p:cNvPr>
            <p:cNvSpPr txBox="1"/>
            <p:nvPr/>
          </p:nvSpPr>
          <p:spPr>
            <a:xfrm>
              <a:off x="14448329" y="10787344"/>
              <a:ext cx="9293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F0BA2EB-58C8-604D-868F-AD25FBB37353}"/>
              </a:ext>
            </a:extLst>
          </p:cNvPr>
          <p:cNvGrpSpPr/>
          <p:nvPr/>
        </p:nvGrpSpPr>
        <p:grpSpPr>
          <a:xfrm>
            <a:off x="2309893" y="1316564"/>
            <a:ext cx="6780081" cy="1978102"/>
            <a:chOff x="1957519" y="5496641"/>
            <a:chExt cx="6780081" cy="197810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22B0F286-D387-3646-8F7E-9698DE14E245}"/>
                </a:ext>
              </a:extLst>
            </p:cNvPr>
            <p:cNvGrpSpPr/>
            <p:nvPr/>
          </p:nvGrpSpPr>
          <p:grpSpPr>
            <a:xfrm>
              <a:off x="1957519" y="5982896"/>
              <a:ext cx="6780081" cy="1491847"/>
              <a:chOff x="3363551" y="5733452"/>
              <a:chExt cx="6780081" cy="149184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B3AA8A34-1965-154F-9102-E399A8054D15}"/>
                  </a:ext>
                </a:extLst>
              </p:cNvPr>
              <p:cNvSpPr txBox="1"/>
              <p:nvPr/>
            </p:nvSpPr>
            <p:spPr>
              <a:xfrm>
                <a:off x="3363551" y="6209636"/>
                <a:ext cx="678008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spc="300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ROADMAP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0AB4D364-9B2E-B34E-BAAC-9315485C2AFB}"/>
                  </a:ext>
                </a:extLst>
              </p:cNvPr>
              <p:cNvSpPr txBox="1"/>
              <p:nvPr/>
            </p:nvSpPr>
            <p:spPr>
              <a:xfrm>
                <a:off x="3418968" y="5733452"/>
                <a:ext cx="4863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pc="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WRITE SOMETHING HERE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2978FD9F-2B8A-BB48-ACE1-12B7C25A4AFF}"/>
                </a:ext>
              </a:extLst>
            </p:cNvPr>
            <p:cNvSpPr/>
            <p:nvPr/>
          </p:nvSpPr>
          <p:spPr>
            <a:xfrm>
              <a:off x="2105580" y="5496641"/>
              <a:ext cx="811486" cy="155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0" name="Subtitle 2">
            <a:extLst>
              <a:ext uri="{FF2B5EF4-FFF2-40B4-BE49-F238E27FC236}">
                <a16:creationId xmlns:a16="http://schemas.microsoft.com/office/drawing/2014/main" xmlns="" id="{5E2E99C7-E400-724F-A60B-88C9FE67A80C}"/>
              </a:ext>
            </a:extLst>
          </p:cNvPr>
          <p:cNvSpPr txBox="1">
            <a:spLocks/>
          </p:cNvSpPr>
          <p:nvPr/>
        </p:nvSpPr>
        <p:spPr>
          <a:xfrm>
            <a:off x="2924714" y="4213420"/>
            <a:ext cx="6026090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xmlns="" id="{AAE8E22E-A6F3-6C49-AE3F-50F3425D8BCF}"/>
              </a:ext>
            </a:extLst>
          </p:cNvPr>
          <p:cNvSpPr txBox="1">
            <a:spLocks/>
          </p:cNvSpPr>
          <p:nvPr/>
        </p:nvSpPr>
        <p:spPr>
          <a:xfrm>
            <a:off x="2924714" y="6157152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xmlns="" id="{1674D666-DB4E-4B46-8909-6EA74A6270F6}"/>
              </a:ext>
            </a:extLst>
          </p:cNvPr>
          <p:cNvSpPr txBox="1">
            <a:spLocks/>
          </p:cNvSpPr>
          <p:nvPr/>
        </p:nvSpPr>
        <p:spPr>
          <a:xfrm>
            <a:off x="10466596" y="4213420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6D473B04-079D-F14F-8995-6AD331DD4424}"/>
              </a:ext>
            </a:extLst>
          </p:cNvPr>
          <p:cNvSpPr/>
          <p:nvPr/>
        </p:nvSpPr>
        <p:spPr>
          <a:xfrm>
            <a:off x="2457954" y="4474402"/>
            <a:ext cx="320120" cy="320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7F0B546B-B37E-AD40-9838-625C00A76FF0}"/>
              </a:ext>
            </a:extLst>
          </p:cNvPr>
          <p:cNvSpPr/>
          <p:nvPr/>
        </p:nvSpPr>
        <p:spPr>
          <a:xfrm>
            <a:off x="2457954" y="6429630"/>
            <a:ext cx="320120" cy="32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78A2FE5-FC7F-AF46-84F0-8AAC80780FF8}"/>
              </a:ext>
            </a:extLst>
          </p:cNvPr>
          <p:cNvSpPr/>
          <p:nvPr/>
        </p:nvSpPr>
        <p:spPr>
          <a:xfrm>
            <a:off x="9999836" y="4497394"/>
            <a:ext cx="320120" cy="320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xmlns="" id="{A8FBECF3-EB79-0A4E-A257-4BDAF835BE43}"/>
              </a:ext>
            </a:extLst>
          </p:cNvPr>
          <p:cNvSpPr txBox="1">
            <a:spLocks/>
          </p:cNvSpPr>
          <p:nvPr/>
        </p:nvSpPr>
        <p:spPr>
          <a:xfrm>
            <a:off x="10466596" y="6157152"/>
            <a:ext cx="6026090" cy="12772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fr-FR" sz="2800" dirty="0" err="1"/>
              <a:t>Lorem</a:t>
            </a:r>
            <a:r>
              <a:rPr lang="fr-FR" sz="2800" dirty="0"/>
              <a:t> </a:t>
            </a:r>
            <a:r>
              <a:rPr lang="fr-FR" sz="2800" dirty="0" err="1"/>
              <a:t>ipsum</a:t>
            </a:r>
            <a:r>
              <a:rPr lang="fr-FR" sz="2800" dirty="0"/>
              <a:t> </a:t>
            </a:r>
            <a:r>
              <a:rPr lang="fr-FR" sz="2800" dirty="0" err="1"/>
              <a:t>dolor</a:t>
            </a:r>
            <a:r>
              <a:rPr lang="fr-FR" sz="2800" dirty="0"/>
              <a:t> </a:t>
            </a:r>
            <a:r>
              <a:rPr lang="fr-FR" sz="2800" dirty="0" err="1"/>
              <a:t>sit</a:t>
            </a:r>
            <a:r>
              <a:rPr lang="fr-FR" sz="2800" dirty="0"/>
              <a:t> </a:t>
            </a:r>
            <a:r>
              <a:rPr lang="fr-FR" sz="2800" dirty="0" err="1"/>
              <a:t>amet</a:t>
            </a:r>
            <a:r>
              <a:rPr lang="fr-FR" sz="2800" dirty="0"/>
              <a:t>, </a:t>
            </a:r>
            <a:r>
              <a:rPr lang="fr-FR" sz="2800" dirty="0" err="1"/>
              <a:t>consectetur</a:t>
            </a:r>
            <a:r>
              <a:rPr lang="fr-FR" sz="2800" dirty="0"/>
              <a:t> </a:t>
            </a:r>
            <a:r>
              <a:rPr lang="fr-FR" sz="2800" dirty="0" err="1"/>
              <a:t>adipiscing</a:t>
            </a:r>
            <a:r>
              <a:rPr lang="fr-FR" sz="2800" dirty="0"/>
              <a:t> </a:t>
            </a:r>
            <a:r>
              <a:rPr lang="fr-FR" sz="2800" dirty="0" err="1"/>
              <a:t>elit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E200FCC5-5439-FF4C-902C-5D90BC0BC1EA}"/>
              </a:ext>
            </a:extLst>
          </p:cNvPr>
          <p:cNvSpPr/>
          <p:nvPr/>
        </p:nvSpPr>
        <p:spPr>
          <a:xfrm>
            <a:off x="9999836" y="6441126"/>
            <a:ext cx="320120" cy="3201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038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SlideFocus">
  <a:themeElements>
    <a:clrScheme name="Slidefocus Swatch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1386A3"/>
      </a:accent1>
      <a:accent2>
        <a:srgbClr val="1897B5"/>
      </a:accent2>
      <a:accent3>
        <a:srgbClr val="1CAAC9"/>
      </a:accent3>
      <a:accent4>
        <a:srgbClr val="1FB3D3"/>
      </a:accent4>
      <a:accent5>
        <a:srgbClr val="61BB46"/>
      </a:accent5>
      <a:accent6>
        <a:srgbClr val="1386A3"/>
      </a:accent6>
      <a:hlink>
        <a:srgbClr val="1897B5"/>
      </a:hlink>
      <a:folHlink>
        <a:srgbClr val="87D8FD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lideFocus" id="{7857620A-B0A7-43E3-9E7F-63194C116580}" vid="{FD7D2B4F-9057-49D8-86E9-F7EDCE0C155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SlideFocus</Template>
  <TotalTime>9</TotalTime>
  <Words>405</Words>
  <Application>Microsoft Office PowerPoint</Application>
  <PresentationFormat>Personnalisé</PresentationFormat>
  <Paragraphs>97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</vt:lpstr>
      <vt:lpstr>Open Sans</vt:lpstr>
      <vt:lpstr>Open Sans Light</vt:lpstr>
      <vt:lpstr>Theme SlideFocus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SlideFocus</Manager>
  <Company>SlideFocus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SlideFocus</dc:title>
  <dc:creator>SlideFocus</dc:creator>
  <cp:revision>3</cp:revision>
  <dcterms:created xsi:type="dcterms:W3CDTF">2019-08-16T12:32:20Z</dcterms:created>
  <dcterms:modified xsi:type="dcterms:W3CDTF">2019-08-23T11:40:56Z</dcterms:modified>
</cp:coreProperties>
</file>