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notesMasterIdLst>
    <p:notesMasterId r:id="rId12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>
          <p15:clr>
            <a:srgbClr val="A4A3A4"/>
          </p15:clr>
        </p15:guide>
        <p15:guide id="60" orient="horz" pos="8160">
          <p15:clr>
            <a:srgbClr val="A4A3A4"/>
          </p15:clr>
        </p15:guide>
        <p15:guide id="61" orient="horz" pos="480">
          <p15:clr>
            <a:srgbClr val="A4A3A4"/>
          </p15:clr>
        </p15:guide>
        <p15:guide id="62" pos="9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540" y="72"/>
      </p:cViewPr>
      <p:guideLst>
        <p:guide pos="14398"/>
        <p:guide orient="horz" pos="8160"/>
        <p:guide orient="horz" pos="480"/>
        <p:guide pos="9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FD902-24E5-4023-B621-6140832411FC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7E65B-0228-463F-BC27-C20EFBDA745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1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4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24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13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50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82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1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7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3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3378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24377650" cy="1951315"/>
          </a:xfrm>
          <a:prstGeom prst="rect">
            <a:avLst/>
          </a:prstGeom>
        </p:spPr>
        <p:txBody>
          <a:bodyPr vert="horz" lIns="180000" tIns="180000" rIns="180000" bIns="18000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3" y="2908778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FD198B77-093D-5549-8083-12FBDFCBA72B}"/>
              </a:ext>
            </a:extLst>
          </p:cNvPr>
          <p:cNvSpPr/>
          <p:nvPr/>
        </p:nvSpPr>
        <p:spPr>
          <a:xfrm>
            <a:off x="23414681" y="12813903"/>
            <a:ext cx="639236" cy="639236"/>
          </a:xfrm>
          <a:prstGeom prst="ellipse">
            <a:avLst/>
          </a:prstGeom>
          <a:solidFill>
            <a:srgbClr val="0E9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AFA0A0-434E-E340-A675-5E45B45DDFED}"/>
              </a:ext>
            </a:extLst>
          </p:cNvPr>
          <p:cNvSpPr txBox="1"/>
          <p:nvPr/>
        </p:nvSpPr>
        <p:spPr>
          <a:xfrm>
            <a:off x="23373168" y="12902689"/>
            <a:ext cx="72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130A1F-96FE-9345-9E91-FD9BE4197128}" type="slidenum">
              <a:rPr lang="en-US" sz="2400" b="1" i="0" spc="300" smtClean="0">
                <a:solidFill>
                  <a:schemeClr val="bg1"/>
                </a:solidFill>
                <a:latin typeface="Open Sans" panose="020B0606030504020204" pitchFamily="34" charset="0"/>
              </a:rPr>
              <a:pPr algn="ctr"/>
              <a:t>‹N°›</a:t>
            </a:fld>
            <a:endParaRPr lang="en-US" sz="2400" b="1" i="0" spc="3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4A5197FC-0E20-9C43-A6AC-7697D5DAD7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2220" y="12682783"/>
            <a:ext cx="4412974" cy="88259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675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000" b="1" i="0" kern="1200" cap="all" spc="0" baseline="0">
          <a:solidFill>
            <a:schemeClr val="accent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264A8261-7B98-E54D-85DD-415AB0B25F76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prstGeom prst="rect">
              <a:avLst/>
            </a:prstGeom>
            <a:gradFill flip="none" rotWithShape="1">
              <a:gsLst>
                <a:gs pos="14000">
                  <a:srgbClr val="20B9DA"/>
                </a:gs>
                <a:gs pos="100000">
                  <a:srgbClr val="117D99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="" xmlns:a16="http://schemas.microsoft.com/office/drawing/2014/main" id="{B3FB8A21-1536-FC4E-919B-30EFEDD70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75287" y="5186787"/>
              <a:ext cx="11227075" cy="2245415"/>
            </a:xfrm>
            <a:prstGeom prst="rect">
              <a:avLst/>
            </a:prstGeom>
            <a:effectLst>
              <a:glow rad="736600">
                <a:schemeClr val="bg2">
                  <a:alpha val="2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259645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2C5AC086-F8A3-D14F-957D-CC1FCAB81B84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prstGeom prst="rect">
              <a:avLst/>
            </a:prstGeom>
            <a:gradFill flip="none" rotWithShape="1">
              <a:gsLst>
                <a:gs pos="14000">
                  <a:srgbClr val="20B9DA"/>
                </a:gs>
                <a:gs pos="100000">
                  <a:srgbClr val="117D99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="" xmlns:a16="http://schemas.microsoft.com/office/drawing/2014/main" id="{B3FB8A21-1536-FC4E-919B-30EFEDD70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38827" y="5129475"/>
              <a:ext cx="7299995" cy="1459999"/>
            </a:xfrm>
            <a:prstGeom prst="rect">
              <a:avLst/>
            </a:prstGeom>
            <a:effectLst/>
          </p:spPr>
        </p:pic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679C3773-DFAD-4644-B411-23C205F46C03}"/>
                </a:ext>
              </a:extLst>
            </p:cNvPr>
            <p:cNvSpPr txBox="1"/>
            <p:nvPr/>
          </p:nvSpPr>
          <p:spPr>
            <a:xfrm>
              <a:off x="7239136" y="6858000"/>
              <a:ext cx="98993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2"/>
                  </a:solidFill>
                  <a:latin typeface="Open Sans Light" panose="020B0306030504020204" pitchFamily="34" charset="0"/>
                </a:rPr>
                <a:t>For more slides, </a:t>
              </a:r>
              <a:r>
                <a:rPr lang="fr-FR" dirty="0" err="1">
                  <a:solidFill>
                    <a:schemeClr val="bg2"/>
                  </a:solidFill>
                  <a:latin typeface="Open Sans Light" panose="020B0306030504020204" pitchFamily="34" charset="0"/>
                </a:rPr>
                <a:t>visit</a:t>
              </a:r>
              <a:r>
                <a:rPr lang="fr-FR" dirty="0">
                  <a:solidFill>
                    <a:schemeClr val="bg2"/>
                  </a:solidFill>
                  <a:latin typeface="Open Sans Light" panose="020B0306030504020204" pitchFamily="34" charset="0"/>
                </a:rPr>
                <a:t> us at </a:t>
              </a:r>
              <a:r>
                <a:rPr lang="fr-FR" dirty="0" err="1">
                  <a:solidFill>
                    <a:schemeClr val="bg2"/>
                  </a:solidFill>
                  <a:latin typeface="Open Sans Light" panose="020B0306030504020204" pitchFamily="34" charset="0"/>
                </a:rPr>
                <a:t>www.slidefocus.com</a:t>
              </a:r>
              <a:endParaRPr lang="fr-FR" dirty="0">
                <a:solidFill>
                  <a:schemeClr val="bg2"/>
                </a:solidFill>
                <a:latin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07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765353" y="2544770"/>
            <a:ext cx="4846940" cy="118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7193236" y="984553"/>
            <a:ext cx="999117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S.W.O.T DIAGRAM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414FD63-FBDF-FE4E-A716-557B96269137}"/>
              </a:ext>
            </a:extLst>
          </p:cNvPr>
          <p:cNvGrpSpPr/>
          <p:nvPr/>
        </p:nvGrpSpPr>
        <p:grpSpPr>
          <a:xfrm>
            <a:off x="2043915" y="5080000"/>
            <a:ext cx="20289816" cy="3445174"/>
            <a:chOff x="2486864" y="4949191"/>
            <a:chExt cx="19437143" cy="3300392"/>
          </a:xfrm>
        </p:grpSpPr>
        <p:sp>
          <p:nvSpPr>
            <p:cNvPr id="33" name="Freeform: Shape 5953">
              <a:extLst>
                <a:ext uri="{FF2B5EF4-FFF2-40B4-BE49-F238E27FC236}">
                  <a16:creationId xmlns="" xmlns:a16="http://schemas.microsoft.com/office/drawing/2014/main" id="{080E377D-3763-1045-AC86-7D6C225616C2}"/>
                </a:ext>
              </a:extLst>
            </p:cNvPr>
            <p:cNvSpPr/>
            <p:nvPr/>
          </p:nvSpPr>
          <p:spPr>
            <a:xfrm>
              <a:off x="2486864" y="4949191"/>
              <a:ext cx="3300396" cy="33003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5" h="995">
                  <a:moveTo>
                    <a:pt x="497" y="131"/>
                  </a:moveTo>
                  <a:cubicBezTo>
                    <a:pt x="295" y="131"/>
                    <a:pt x="131" y="296"/>
                    <a:pt x="131" y="497"/>
                  </a:cubicBezTo>
                  <a:cubicBezTo>
                    <a:pt x="131" y="699"/>
                    <a:pt x="295" y="864"/>
                    <a:pt x="497" y="864"/>
                  </a:cubicBezTo>
                  <a:cubicBezTo>
                    <a:pt x="699" y="864"/>
                    <a:pt x="864" y="699"/>
                    <a:pt x="864" y="497"/>
                  </a:cubicBezTo>
                  <a:cubicBezTo>
                    <a:pt x="864" y="296"/>
                    <a:pt x="699" y="131"/>
                    <a:pt x="497" y="131"/>
                  </a:cubicBezTo>
                  <a:close/>
                  <a:moveTo>
                    <a:pt x="497" y="995"/>
                  </a:moveTo>
                  <a:cubicBezTo>
                    <a:pt x="223" y="995"/>
                    <a:pt x="0" y="772"/>
                    <a:pt x="0" y="497"/>
                  </a:cubicBezTo>
                  <a:cubicBezTo>
                    <a:pt x="0" y="223"/>
                    <a:pt x="223" y="0"/>
                    <a:pt x="497" y="0"/>
                  </a:cubicBezTo>
                  <a:cubicBezTo>
                    <a:pt x="771" y="0"/>
                    <a:pt x="995" y="223"/>
                    <a:pt x="995" y="497"/>
                  </a:cubicBezTo>
                  <a:cubicBezTo>
                    <a:pt x="995" y="772"/>
                    <a:pt x="771" y="995"/>
                    <a:pt x="497" y="995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Freeform: Shape 5954">
              <a:extLst>
                <a:ext uri="{FF2B5EF4-FFF2-40B4-BE49-F238E27FC236}">
                  <a16:creationId xmlns="" xmlns:a16="http://schemas.microsoft.com/office/drawing/2014/main" id="{59D14288-AA2D-7647-AC22-4A92938D705F}"/>
                </a:ext>
              </a:extLst>
            </p:cNvPr>
            <p:cNvSpPr/>
            <p:nvPr/>
          </p:nvSpPr>
          <p:spPr>
            <a:xfrm>
              <a:off x="7869101" y="4949191"/>
              <a:ext cx="3297076" cy="33003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4" h="995">
                  <a:moveTo>
                    <a:pt x="497" y="131"/>
                  </a:moveTo>
                  <a:cubicBezTo>
                    <a:pt x="295" y="131"/>
                    <a:pt x="130" y="296"/>
                    <a:pt x="130" y="497"/>
                  </a:cubicBezTo>
                  <a:cubicBezTo>
                    <a:pt x="130" y="699"/>
                    <a:pt x="295" y="864"/>
                    <a:pt x="497" y="864"/>
                  </a:cubicBezTo>
                  <a:cubicBezTo>
                    <a:pt x="699" y="864"/>
                    <a:pt x="863" y="699"/>
                    <a:pt x="863" y="497"/>
                  </a:cubicBezTo>
                  <a:cubicBezTo>
                    <a:pt x="863" y="296"/>
                    <a:pt x="699" y="131"/>
                    <a:pt x="497" y="131"/>
                  </a:cubicBezTo>
                  <a:close/>
                  <a:moveTo>
                    <a:pt x="497" y="995"/>
                  </a:moveTo>
                  <a:cubicBezTo>
                    <a:pt x="223" y="995"/>
                    <a:pt x="0" y="772"/>
                    <a:pt x="0" y="497"/>
                  </a:cubicBezTo>
                  <a:cubicBezTo>
                    <a:pt x="0" y="223"/>
                    <a:pt x="223" y="0"/>
                    <a:pt x="497" y="0"/>
                  </a:cubicBezTo>
                  <a:cubicBezTo>
                    <a:pt x="771" y="0"/>
                    <a:pt x="994" y="223"/>
                    <a:pt x="994" y="497"/>
                  </a:cubicBezTo>
                  <a:cubicBezTo>
                    <a:pt x="994" y="772"/>
                    <a:pt x="771" y="995"/>
                    <a:pt x="497" y="99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7" name="Freeform: Shape 5955">
              <a:extLst>
                <a:ext uri="{FF2B5EF4-FFF2-40B4-BE49-F238E27FC236}">
                  <a16:creationId xmlns="" xmlns:a16="http://schemas.microsoft.com/office/drawing/2014/main" id="{FA918223-4781-0748-97C5-8FD3EC37C158}"/>
                </a:ext>
              </a:extLst>
            </p:cNvPr>
            <p:cNvSpPr/>
            <p:nvPr/>
          </p:nvSpPr>
          <p:spPr>
            <a:xfrm>
              <a:off x="13248016" y="4949191"/>
              <a:ext cx="3297076" cy="33003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4" h="995">
                  <a:moveTo>
                    <a:pt x="497" y="131"/>
                  </a:moveTo>
                  <a:cubicBezTo>
                    <a:pt x="295" y="131"/>
                    <a:pt x="131" y="296"/>
                    <a:pt x="131" y="497"/>
                  </a:cubicBezTo>
                  <a:cubicBezTo>
                    <a:pt x="131" y="699"/>
                    <a:pt x="295" y="864"/>
                    <a:pt x="497" y="864"/>
                  </a:cubicBezTo>
                  <a:cubicBezTo>
                    <a:pt x="699" y="864"/>
                    <a:pt x="864" y="699"/>
                    <a:pt x="864" y="497"/>
                  </a:cubicBezTo>
                  <a:cubicBezTo>
                    <a:pt x="864" y="296"/>
                    <a:pt x="699" y="131"/>
                    <a:pt x="497" y="131"/>
                  </a:cubicBezTo>
                  <a:close/>
                  <a:moveTo>
                    <a:pt x="497" y="995"/>
                  </a:moveTo>
                  <a:cubicBezTo>
                    <a:pt x="223" y="995"/>
                    <a:pt x="0" y="772"/>
                    <a:pt x="0" y="497"/>
                  </a:cubicBezTo>
                  <a:cubicBezTo>
                    <a:pt x="0" y="223"/>
                    <a:pt x="223" y="0"/>
                    <a:pt x="497" y="0"/>
                  </a:cubicBezTo>
                  <a:cubicBezTo>
                    <a:pt x="771" y="0"/>
                    <a:pt x="994" y="223"/>
                    <a:pt x="994" y="497"/>
                  </a:cubicBezTo>
                  <a:cubicBezTo>
                    <a:pt x="994" y="772"/>
                    <a:pt x="771" y="995"/>
                    <a:pt x="497" y="995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Freeform: Shape 6384">
              <a:extLst>
                <a:ext uri="{FF2B5EF4-FFF2-40B4-BE49-F238E27FC236}">
                  <a16:creationId xmlns="" xmlns:a16="http://schemas.microsoft.com/office/drawing/2014/main" id="{C5938369-E2B3-8E41-8038-3C1B86925689}"/>
                </a:ext>
              </a:extLst>
            </p:cNvPr>
            <p:cNvSpPr/>
            <p:nvPr/>
          </p:nvSpPr>
          <p:spPr>
            <a:xfrm>
              <a:off x="5969878" y="6207590"/>
              <a:ext cx="763673" cy="7636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231">
                  <a:moveTo>
                    <a:pt x="231" y="115"/>
                  </a:moveTo>
                  <a:cubicBezTo>
                    <a:pt x="231" y="179"/>
                    <a:pt x="179" y="231"/>
                    <a:pt x="115" y="231"/>
                  </a:cubicBezTo>
                  <a:cubicBezTo>
                    <a:pt x="51" y="231"/>
                    <a:pt x="0" y="179"/>
                    <a:pt x="0" y="115"/>
                  </a:cubicBezTo>
                  <a:cubicBezTo>
                    <a:pt x="0" y="51"/>
                    <a:pt x="51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Freeform: Shape 6385">
              <a:extLst>
                <a:ext uri="{FF2B5EF4-FFF2-40B4-BE49-F238E27FC236}">
                  <a16:creationId xmlns="" xmlns:a16="http://schemas.microsoft.com/office/drawing/2014/main" id="{5A8CD7A5-9709-6B40-8997-2D91B488525A}"/>
                </a:ext>
              </a:extLst>
            </p:cNvPr>
            <p:cNvSpPr/>
            <p:nvPr/>
          </p:nvSpPr>
          <p:spPr>
            <a:xfrm>
              <a:off x="6922810" y="6207590"/>
              <a:ext cx="763673" cy="7636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231">
                  <a:moveTo>
                    <a:pt x="231" y="115"/>
                  </a:moveTo>
                  <a:cubicBezTo>
                    <a:pt x="231" y="179"/>
                    <a:pt x="179" y="231"/>
                    <a:pt x="115" y="231"/>
                  </a:cubicBezTo>
                  <a:cubicBezTo>
                    <a:pt x="51" y="231"/>
                    <a:pt x="0" y="179"/>
                    <a:pt x="0" y="115"/>
                  </a:cubicBezTo>
                  <a:cubicBezTo>
                    <a:pt x="0" y="51"/>
                    <a:pt x="51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0" name="Freeform: Shape 6386">
              <a:extLst>
                <a:ext uri="{FF2B5EF4-FFF2-40B4-BE49-F238E27FC236}">
                  <a16:creationId xmlns="" xmlns:a16="http://schemas.microsoft.com/office/drawing/2014/main" id="{3C87D45D-A3E9-F146-BCC0-56B5304F8A49}"/>
                </a:ext>
              </a:extLst>
            </p:cNvPr>
            <p:cNvSpPr/>
            <p:nvPr/>
          </p:nvSpPr>
          <p:spPr>
            <a:xfrm>
              <a:off x="12298404" y="6207590"/>
              <a:ext cx="766993" cy="7636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231">
                  <a:moveTo>
                    <a:pt x="232" y="115"/>
                  </a:moveTo>
                  <a:cubicBezTo>
                    <a:pt x="232" y="179"/>
                    <a:pt x="180" y="231"/>
                    <a:pt x="116" y="231"/>
                  </a:cubicBez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6" y="0"/>
                  </a:cubicBezTo>
                  <a:cubicBezTo>
                    <a:pt x="180" y="0"/>
                    <a:pt x="232" y="51"/>
                    <a:pt x="232" y="115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2" name="Freeform: Shape 6387">
              <a:extLst>
                <a:ext uri="{FF2B5EF4-FFF2-40B4-BE49-F238E27FC236}">
                  <a16:creationId xmlns="" xmlns:a16="http://schemas.microsoft.com/office/drawing/2014/main" id="{075CDAB9-F4DF-894B-A252-EFDA343C1A45}"/>
                </a:ext>
              </a:extLst>
            </p:cNvPr>
            <p:cNvSpPr/>
            <p:nvPr/>
          </p:nvSpPr>
          <p:spPr>
            <a:xfrm>
              <a:off x="11345473" y="6207590"/>
              <a:ext cx="763673" cy="7636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231">
                  <a:moveTo>
                    <a:pt x="231" y="115"/>
                  </a:moveTo>
                  <a:cubicBezTo>
                    <a:pt x="231" y="179"/>
                    <a:pt x="180" y="231"/>
                    <a:pt x="116" y="231"/>
                  </a:cubicBez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6" y="0"/>
                  </a:cubicBezTo>
                  <a:cubicBezTo>
                    <a:pt x="180" y="0"/>
                    <a:pt x="231" y="51"/>
                    <a:pt x="231" y="115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3" name="Freeform: Shape 5955">
              <a:extLst>
                <a:ext uri="{FF2B5EF4-FFF2-40B4-BE49-F238E27FC236}">
                  <a16:creationId xmlns="" xmlns:a16="http://schemas.microsoft.com/office/drawing/2014/main" id="{3718C297-6927-074D-A294-DBC419BB5830}"/>
                </a:ext>
              </a:extLst>
            </p:cNvPr>
            <p:cNvSpPr/>
            <p:nvPr/>
          </p:nvSpPr>
          <p:spPr>
            <a:xfrm>
              <a:off x="18626931" y="4949191"/>
              <a:ext cx="3297076" cy="33003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4" h="995">
                  <a:moveTo>
                    <a:pt x="497" y="131"/>
                  </a:moveTo>
                  <a:cubicBezTo>
                    <a:pt x="295" y="131"/>
                    <a:pt x="131" y="296"/>
                    <a:pt x="131" y="497"/>
                  </a:cubicBezTo>
                  <a:cubicBezTo>
                    <a:pt x="131" y="699"/>
                    <a:pt x="295" y="864"/>
                    <a:pt x="497" y="864"/>
                  </a:cubicBezTo>
                  <a:cubicBezTo>
                    <a:pt x="699" y="864"/>
                    <a:pt x="864" y="699"/>
                    <a:pt x="864" y="497"/>
                  </a:cubicBezTo>
                  <a:cubicBezTo>
                    <a:pt x="864" y="296"/>
                    <a:pt x="699" y="131"/>
                    <a:pt x="497" y="131"/>
                  </a:cubicBezTo>
                  <a:close/>
                  <a:moveTo>
                    <a:pt x="497" y="995"/>
                  </a:moveTo>
                  <a:cubicBezTo>
                    <a:pt x="223" y="995"/>
                    <a:pt x="0" y="772"/>
                    <a:pt x="0" y="497"/>
                  </a:cubicBezTo>
                  <a:cubicBezTo>
                    <a:pt x="0" y="223"/>
                    <a:pt x="223" y="0"/>
                    <a:pt x="497" y="0"/>
                  </a:cubicBezTo>
                  <a:cubicBezTo>
                    <a:pt x="771" y="0"/>
                    <a:pt x="994" y="223"/>
                    <a:pt x="994" y="497"/>
                  </a:cubicBezTo>
                  <a:cubicBezTo>
                    <a:pt x="994" y="772"/>
                    <a:pt x="771" y="995"/>
                    <a:pt x="497" y="995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4" name="Freeform: Shape 6386">
              <a:extLst>
                <a:ext uri="{FF2B5EF4-FFF2-40B4-BE49-F238E27FC236}">
                  <a16:creationId xmlns="" xmlns:a16="http://schemas.microsoft.com/office/drawing/2014/main" id="{69C99D40-783F-004F-8036-480512842C4E}"/>
                </a:ext>
              </a:extLst>
            </p:cNvPr>
            <p:cNvSpPr/>
            <p:nvPr/>
          </p:nvSpPr>
          <p:spPr>
            <a:xfrm>
              <a:off x="17677319" y="6207590"/>
              <a:ext cx="766993" cy="7636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231">
                  <a:moveTo>
                    <a:pt x="232" y="115"/>
                  </a:moveTo>
                  <a:cubicBezTo>
                    <a:pt x="232" y="179"/>
                    <a:pt x="180" y="231"/>
                    <a:pt x="116" y="231"/>
                  </a:cubicBez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6" y="0"/>
                  </a:cubicBezTo>
                  <a:cubicBezTo>
                    <a:pt x="180" y="0"/>
                    <a:pt x="232" y="51"/>
                    <a:pt x="232" y="115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5" name="Freeform: Shape 6387">
              <a:extLst>
                <a:ext uri="{FF2B5EF4-FFF2-40B4-BE49-F238E27FC236}">
                  <a16:creationId xmlns="" xmlns:a16="http://schemas.microsoft.com/office/drawing/2014/main" id="{BDFC293C-3053-284E-858C-21EDDFD7094B}"/>
                </a:ext>
              </a:extLst>
            </p:cNvPr>
            <p:cNvSpPr/>
            <p:nvPr/>
          </p:nvSpPr>
          <p:spPr>
            <a:xfrm>
              <a:off x="16724388" y="6207590"/>
              <a:ext cx="763673" cy="7636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231">
                  <a:moveTo>
                    <a:pt x="231" y="115"/>
                  </a:moveTo>
                  <a:cubicBezTo>
                    <a:pt x="231" y="179"/>
                    <a:pt x="180" y="231"/>
                    <a:pt x="116" y="231"/>
                  </a:cubicBez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6" y="0"/>
                  </a:cubicBezTo>
                  <a:cubicBezTo>
                    <a:pt x="180" y="0"/>
                    <a:pt x="231" y="51"/>
                    <a:pt x="231" y="115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041ADA62-65BC-A04C-A507-51D19FF8D068}"/>
              </a:ext>
            </a:extLst>
          </p:cNvPr>
          <p:cNvSpPr txBox="1"/>
          <p:nvPr/>
        </p:nvSpPr>
        <p:spPr>
          <a:xfrm>
            <a:off x="2976257" y="6140867"/>
            <a:ext cx="1521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D38F6D9A-AEE2-4549-BD41-F42B741CE987}"/>
              </a:ext>
            </a:extLst>
          </p:cNvPr>
          <p:cNvGrpSpPr/>
          <p:nvPr/>
        </p:nvGrpSpPr>
        <p:grpSpPr>
          <a:xfrm>
            <a:off x="2008295" y="9085152"/>
            <a:ext cx="3671427" cy="1787997"/>
            <a:chOff x="4796081" y="9454380"/>
            <a:chExt cx="3671427" cy="1787997"/>
          </a:xfrm>
        </p:grpSpPr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ABA94690-5A75-DD44-A153-00582DFFB8B5}"/>
                </a:ext>
              </a:extLst>
            </p:cNvPr>
            <p:cNvSpPr/>
            <p:nvPr/>
          </p:nvSpPr>
          <p:spPr>
            <a:xfrm>
              <a:off x="4796081" y="10135599"/>
              <a:ext cx="3671427" cy="11067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C7E4853-AA65-2944-92BF-80064A42B4D5}"/>
                </a:ext>
              </a:extLst>
            </p:cNvPr>
            <p:cNvSpPr txBox="1"/>
            <p:nvPr/>
          </p:nvSpPr>
          <p:spPr>
            <a:xfrm>
              <a:off x="4941903" y="9454380"/>
              <a:ext cx="3165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Strengths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4114EF51-E379-B64F-996E-C3B8D90A7BE2}"/>
              </a:ext>
            </a:extLst>
          </p:cNvPr>
          <p:cNvGrpSpPr/>
          <p:nvPr/>
        </p:nvGrpSpPr>
        <p:grpSpPr>
          <a:xfrm>
            <a:off x="7709533" y="9085152"/>
            <a:ext cx="3581601" cy="1825122"/>
            <a:chOff x="4796081" y="9454380"/>
            <a:chExt cx="3581601" cy="1825122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6556CCFB-ADC1-8144-A241-ED8E851B0860}"/>
                </a:ext>
              </a:extLst>
            </p:cNvPr>
            <p:cNvSpPr/>
            <p:nvPr/>
          </p:nvSpPr>
          <p:spPr>
            <a:xfrm>
              <a:off x="4796081" y="10135599"/>
              <a:ext cx="3581601" cy="11439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194E2984-6054-9142-A859-FB73CC7937B6}"/>
                </a:ext>
              </a:extLst>
            </p:cNvPr>
            <p:cNvSpPr txBox="1"/>
            <p:nvPr/>
          </p:nvSpPr>
          <p:spPr>
            <a:xfrm>
              <a:off x="4941903" y="9454380"/>
              <a:ext cx="3165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Weakness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1B60BD43-4176-6D40-BB6F-A819F3235D1A}"/>
              </a:ext>
            </a:extLst>
          </p:cNvPr>
          <p:cNvGrpSpPr/>
          <p:nvPr/>
        </p:nvGrpSpPr>
        <p:grpSpPr>
          <a:xfrm>
            <a:off x="13302540" y="9085152"/>
            <a:ext cx="3639260" cy="1825122"/>
            <a:chOff x="4796082" y="9454380"/>
            <a:chExt cx="3639260" cy="1825122"/>
          </a:xfrm>
        </p:grpSpPr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25462522-F1D2-9F4A-A5F1-9ADA3E0361A4}"/>
                </a:ext>
              </a:extLst>
            </p:cNvPr>
            <p:cNvSpPr/>
            <p:nvPr/>
          </p:nvSpPr>
          <p:spPr>
            <a:xfrm>
              <a:off x="4796082" y="10135599"/>
              <a:ext cx="3639260" cy="11439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06FDB93C-BB9C-F741-887E-45E679E083E4}"/>
                </a:ext>
              </a:extLst>
            </p:cNvPr>
            <p:cNvSpPr txBox="1"/>
            <p:nvPr/>
          </p:nvSpPr>
          <p:spPr>
            <a:xfrm>
              <a:off x="4941903" y="9454380"/>
              <a:ext cx="3165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Opportunity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1B1B0590-4E30-9941-B1A3-E45287154571}"/>
              </a:ext>
            </a:extLst>
          </p:cNvPr>
          <p:cNvGrpSpPr/>
          <p:nvPr/>
        </p:nvGrpSpPr>
        <p:grpSpPr>
          <a:xfrm>
            <a:off x="18942818" y="9085152"/>
            <a:ext cx="3637782" cy="1825122"/>
            <a:chOff x="4796082" y="9454380"/>
            <a:chExt cx="3637782" cy="1825122"/>
          </a:xfrm>
        </p:grpSpPr>
        <p:sp>
          <p:nvSpPr>
            <p:cNvPr id="73" name="Rectangle 72">
              <a:extLst>
                <a:ext uri="{FF2B5EF4-FFF2-40B4-BE49-F238E27FC236}">
                  <a16:creationId xmlns="" xmlns:a16="http://schemas.microsoft.com/office/drawing/2014/main" id="{A7A2CA06-81D5-DC4B-8F03-3F7D09FB82BA}"/>
                </a:ext>
              </a:extLst>
            </p:cNvPr>
            <p:cNvSpPr/>
            <p:nvPr/>
          </p:nvSpPr>
          <p:spPr>
            <a:xfrm>
              <a:off x="4796082" y="10135599"/>
              <a:ext cx="3637782" cy="11439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22C1F43A-13DD-9941-9D58-197E504077FF}"/>
                </a:ext>
              </a:extLst>
            </p:cNvPr>
            <p:cNvSpPr txBox="1"/>
            <p:nvPr/>
          </p:nvSpPr>
          <p:spPr>
            <a:xfrm>
              <a:off x="4941903" y="9454380"/>
              <a:ext cx="3165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Threats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068B35E2-9437-124D-ADED-7ADF1CE21067}"/>
              </a:ext>
            </a:extLst>
          </p:cNvPr>
          <p:cNvSpPr txBox="1"/>
          <p:nvPr/>
        </p:nvSpPr>
        <p:spPr>
          <a:xfrm>
            <a:off x="8622332" y="6140867"/>
            <a:ext cx="1521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160533FB-8C5B-834B-811A-7544DEA10547}"/>
              </a:ext>
            </a:extLst>
          </p:cNvPr>
          <p:cNvSpPr txBox="1"/>
          <p:nvPr/>
        </p:nvSpPr>
        <p:spPr>
          <a:xfrm>
            <a:off x="14237211" y="6140867"/>
            <a:ext cx="1521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9BEF6834-4281-CE4D-9A5F-EE8F599C86EA}"/>
              </a:ext>
            </a:extLst>
          </p:cNvPr>
          <p:cNvSpPr txBox="1"/>
          <p:nvPr/>
        </p:nvSpPr>
        <p:spPr>
          <a:xfrm>
            <a:off x="19852089" y="6140867"/>
            <a:ext cx="1521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23295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765353" y="2544770"/>
            <a:ext cx="4846940" cy="118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7193236" y="984553"/>
            <a:ext cx="999117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S.W.O.T DIAGRAM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EABD3FD7-DBD9-F447-8916-E9BBE7539147}"/>
              </a:ext>
            </a:extLst>
          </p:cNvPr>
          <p:cNvGrpSpPr/>
          <p:nvPr/>
        </p:nvGrpSpPr>
        <p:grpSpPr>
          <a:xfrm>
            <a:off x="1905757" y="3908336"/>
            <a:ext cx="20065417" cy="6632663"/>
            <a:chOff x="2663771" y="4873537"/>
            <a:chExt cx="14527283" cy="4802022"/>
          </a:xfrm>
        </p:grpSpPr>
        <p:sp>
          <p:nvSpPr>
            <p:cNvPr id="4" name="Freeform 3">
              <a:extLst>
                <a:ext uri="{FF2B5EF4-FFF2-40B4-BE49-F238E27FC236}">
                  <a16:creationId xmlns="" xmlns:a16="http://schemas.microsoft.com/office/drawing/2014/main" id="{8100FEF7-A6F5-8A40-A067-FEAE27F386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326332" y="6065560"/>
              <a:ext cx="447560" cy="699999"/>
            </a:xfrm>
            <a:custGeom>
              <a:avLst/>
              <a:gdLst>
                <a:gd name="T0" fmla="*/ 5999 w 6375"/>
                <a:gd name="T1" fmla="*/ 8218 h 9969"/>
                <a:gd name="T2" fmla="*/ 5999 w 6375"/>
                <a:gd name="T3" fmla="*/ 8218 h 9969"/>
                <a:gd name="T4" fmla="*/ 2750 w 6375"/>
                <a:gd name="T5" fmla="*/ 4969 h 9969"/>
                <a:gd name="T6" fmla="*/ 5999 w 6375"/>
                <a:gd name="T7" fmla="*/ 1750 h 9969"/>
                <a:gd name="T8" fmla="*/ 5999 w 6375"/>
                <a:gd name="T9" fmla="*/ 375 h 9969"/>
                <a:gd name="T10" fmla="*/ 4624 w 6375"/>
                <a:gd name="T11" fmla="*/ 375 h 9969"/>
                <a:gd name="T12" fmla="*/ 0 w 6375"/>
                <a:gd name="T13" fmla="*/ 4969 h 9969"/>
                <a:gd name="T14" fmla="*/ 4624 w 6375"/>
                <a:gd name="T15" fmla="*/ 9593 h 9969"/>
                <a:gd name="T16" fmla="*/ 5999 w 6375"/>
                <a:gd name="T17" fmla="*/ 9593 h 9969"/>
                <a:gd name="T18" fmla="*/ 6280 w 6375"/>
                <a:gd name="T19" fmla="*/ 8905 h 9969"/>
                <a:gd name="T20" fmla="*/ 5999 w 6375"/>
                <a:gd name="T21" fmla="*/ 8218 h 9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75" h="9969">
                  <a:moveTo>
                    <a:pt x="5999" y="8218"/>
                  </a:moveTo>
                  <a:lnTo>
                    <a:pt x="5999" y="8218"/>
                  </a:lnTo>
                  <a:cubicBezTo>
                    <a:pt x="2750" y="4969"/>
                    <a:pt x="2750" y="4969"/>
                    <a:pt x="2750" y="4969"/>
                  </a:cubicBezTo>
                  <a:cubicBezTo>
                    <a:pt x="5999" y="1750"/>
                    <a:pt x="5999" y="1750"/>
                    <a:pt x="5999" y="1750"/>
                  </a:cubicBezTo>
                  <a:cubicBezTo>
                    <a:pt x="6374" y="1375"/>
                    <a:pt x="6374" y="750"/>
                    <a:pt x="5999" y="375"/>
                  </a:cubicBezTo>
                  <a:cubicBezTo>
                    <a:pt x="5624" y="0"/>
                    <a:pt x="4999" y="0"/>
                    <a:pt x="4624" y="375"/>
                  </a:cubicBezTo>
                  <a:cubicBezTo>
                    <a:pt x="0" y="4969"/>
                    <a:pt x="0" y="4969"/>
                    <a:pt x="0" y="4969"/>
                  </a:cubicBezTo>
                  <a:cubicBezTo>
                    <a:pt x="4624" y="9593"/>
                    <a:pt x="4624" y="9593"/>
                    <a:pt x="4624" y="9593"/>
                  </a:cubicBezTo>
                  <a:cubicBezTo>
                    <a:pt x="4999" y="9968"/>
                    <a:pt x="5624" y="9968"/>
                    <a:pt x="5999" y="9593"/>
                  </a:cubicBezTo>
                  <a:cubicBezTo>
                    <a:pt x="6186" y="9405"/>
                    <a:pt x="6280" y="9155"/>
                    <a:pt x="6280" y="8905"/>
                  </a:cubicBezTo>
                  <a:cubicBezTo>
                    <a:pt x="6280" y="8655"/>
                    <a:pt x="6186" y="8405"/>
                    <a:pt x="5999" y="8218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lIns="243852" tIns="121926" rIns="243852" bIns="121926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Freeform 1">
              <a:extLst>
                <a:ext uri="{FF2B5EF4-FFF2-40B4-BE49-F238E27FC236}">
                  <a16:creationId xmlns="" xmlns:a16="http://schemas.microsoft.com/office/drawing/2014/main" id="{32E5FE68-317B-1143-BC03-5C7D75ED0C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712994" y="6065560"/>
              <a:ext cx="447560" cy="699999"/>
            </a:xfrm>
            <a:custGeom>
              <a:avLst/>
              <a:gdLst>
                <a:gd name="T0" fmla="*/ 5999 w 6375"/>
                <a:gd name="T1" fmla="*/ 8218 h 9969"/>
                <a:gd name="T2" fmla="*/ 5999 w 6375"/>
                <a:gd name="T3" fmla="*/ 8218 h 9969"/>
                <a:gd name="T4" fmla="*/ 2750 w 6375"/>
                <a:gd name="T5" fmla="*/ 4969 h 9969"/>
                <a:gd name="T6" fmla="*/ 5999 w 6375"/>
                <a:gd name="T7" fmla="*/ 1750 h 9969"/>
                <a:gd name="T8" fmla="*/ 5999 w 6375"/>
                <a:gd name="T9" fmla="*/ 375 h 9969"/>
                <a:gd name="T10" fmla="*/ 4624 w 6375"/>
                <a:gd name="T11" fmla="*/ 375 h 9969"/>
                <a:gd name="T12" fmla="*/ 0 w 6375"/>
                <a:gd name="T13" fmla="*/ 4969 h 9969"/>
                <a:gd name="T14" fmla="*/ 4624 w 6375"/>
                <a:gd name="T15" fmla="*/ 9593 h 9969"/>
                <a:gd name="T16" fmla="*/ 5999 w 6375"/>
                <a:gd name="T17" fmla="*/ 9593 h 9969"/>
                <a:gd name="T18" fmla="*/ 6280 w 6375"/>
                <a:gd name="T19" fmla="*/ 8905 h 9969"/>
                <a:gd name="T20" fmla="*/ 5999 w 6375"/>
                <a:gd name="T21" fmla="*/ 8218 h 9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75" h="9969">
                  <a:moveTo>
                    <a:pt x="5999" y="8218"/>
                  </a:moveTo>
                  <a:lnTo>
                    <a:pt x="5999" y="8218"/>
                  </a:lnTo>
                  <a:cubicBezTo>
                    <a:pt x="2750" y="4969"/>
                    <a:pt x="2750" y="4969"/>
                    <a:pt x="2750" y="4969"/>
                  </a:cubicBezTo>
                  <a:cubicBezTo>
                    <a:pt x="5999" y="1750"/>
                    <a:pt x="5999" y="1750"/>
                    <a:pt x="5999" y="1750"/>
                  </a:cubicBezTo>
                  <a:cubicBezTo>
                    <a:pt x="6374" y="1375"/>
                    <a:pt x="6374" y="750"/>
                    <a:pt x="5999" y="375"/>
                  </a:cubicBezTo>
                  <a:cubicBezTo>
                    <a:pt x="5624" y="0"/>
                    <a:pt x="4999" y="0"/>
                    <a:pt x="4624" y="375"/>
                  </a:cubicBezTo>
                  <a:cubicBezTo>
                    <a:pt x="0" y="4969"/>
                    <a:pt x="0" y="4969"/>
                    <a:pt x="0" y="4969"/>
                  </a:cubicBezTo>
                  <a:cubicBezTo>
                    <a:pt x="4624" y="9593"/>
                    <a:pt x="4624" y="9593"/>
                    <a:pt x="4624" y="9593"/>
                  </a:cubicBezTo>
                  <a:cubicBezTo>
                    <a:pt x="4999" y="9968"/>
                    <a:pt x="5624" y="9968"/>
                    <a:pt x="5999" y="9593"/>
                  </a:cubicBezTo>
                  <a:cubicBezTo>
                    <a:pt x="6186" y="9405"/>
                    <a:pt x="6280" y="9155"/>
                    <a:pt x="6280" y="8905"/>
                  </a:cubicBezTo>
                  <a:cubicBezTo>
                    <a:pt x="6280" y="8655"/>
                    <a:pt x="6186" y="8405"/>
                    <a:pt x="5999" y="8218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lIns="243852" tIns="121926" rIns="243852" bIns="121926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" name="Freeform 1">
              <a:extLst>
                <a:ext uri="{FF2B5EF4-FFF2-40B4-BE49-F238E27FC236}">
                  <a16:creationId xmlns="" xmlns:a16="http://schemas.microsoft.com/office/drawing/2014/main" id="{B9D110ED-E5AE-0D40-842D-BD7DEB8B21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4408446" y="6065562"/>
              <a:ext cx="447560" cy="699999"/>
            </a:xfrm>
            <a:custGeom>
              <a:avLst/>
              <a:gdLst>
                <a:gd name="T0" fmla="*/ 5999 w 6375"/>
                <a:gd name="T1" fmla="*/ 8218 h 9969"/>
                <a:gd name="T2" fmla="*/ 5999 w 6375"/>
                <a:gd name="T3" fmla="*/ 8218 h 9969"/>
                <a:gd name="T4" fmla="*/ 2750 w 6375"/>
                <a:gd name="T5" fmla="*/ 4969 h 9969"/>
                <a:gd name="T6" fmla="*/ 5999 w 6375"/>
                <a:gd name="T7" fmla="*/ 1750 h 9969"/>
                <a:gd name="T8" fmla="*/ 5999 w 6375"/>
                <a:gd name="T9" fmla="*/ 375 h 9969"/>
                <a:gd name="T10" fmla="*/ 4624 w 6375"/>
                <a:gd name="T11" fmla="*/ 375 h 9969"/>
                <a:gd name="T12" fmla="*/ 0 w 6375"/>
                <a:gd name="T13" fmla="*/ 4969 h 9969"/>
                <a:gd name="T14" fmla="*/ 4624 w 6375"/>
                <a:gd name="T15" fmla="*/ 9593 h 9969"/>
                <a:gd name="T16" fmla="*/ 5999 w 6375"/>
                <a:gd name="T17" fmla="*/ 9593 h 9969"/>
                <a:gd name="T18" fmla="*/ 6280 w 6375"/>
                <a:gd name="T19" fmla="*/ 8905 h 9969"/>
                <a:gd name="T20" fmla="*/ 5999 w 6375"/>
                <a:gd name="T21" fmla="*/ 8218 h 9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75" h="9969">
                  <a:moveTo>
                    <a:pt x="5999" y="8218"/>
                  </a:moveTo>
                  <a:lnTo>
                    <a:pt x="5999" y="8218"/>
                  </a:lnTo>
                  <a:cubicBezTo>
                    <a:pt x="2750" y="4969"/>
                    <a:pt x="2750" y="4969"/>
                    <a:pt x="2750" y="4969"/>
                  </a:cubicBezTo>
                  <a:cubicBezTo>
                    <a:pt x="5999" y="1750"/>
                    <a:pt x="5999" y="1750"/>
                    <a:pt x="5999" y="1750"/>
                  </a:cubicBezTo>
                  <a:cubicBezTo>
                    <a:pt x="6374" y="1375"/>
                    <a:pt x="6374" y="750"/>
                    <a:pt x="5999" y="375"/>
                  </a:cubicBezTo>
                  <a:cubicBezTo>
                    <a:pt x="5624" y="0"/>
                    <a:pt x="4999" y="0"/>
                    <a:pt x="4624" y="375"/>
                  </a:cubicBezTo>
                  <a:cubicBezTo>
                    <a:pt x="0" y="4969"/>
                    <a:pt x="0" y="4969"/>
                    <a:pt x="0" y="4969"/>
                  </a:cubicBezTo>
                  <a:cubicBezTo>
                    <a:pt x="4624" y="9593"/>
                    <a:pt x="4624" y="9593"/>
                    <a:pt x="4624" y="9593"/>
                  </a:cubicBezTo>
                  <a:cubicBezTo>
                    <a:pt x="4999" y="9968"/>
                    <a:pt x="5624" y="9968"/>
                    <a:pt x="5999" y="9593"/>
                  </a:cubicBezTo>
                  <a:cubicBezTo>
                    <a:pt x="6186" y="9405"/>
                    <a:pt x="6280" y="9155"/>
                    <a:pt x="6280" y="8905"/>
                  </a:cubicBezTo>
                  <a:cubicBezTo>
                    <a:pt x="6280" y="8655"/>
                    <a:pt x="6186" y="8405"/>
                    <a:pt x="5999" y="8218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lIns="243852" tIns="121926" rIns="243852" bIns="121926" anchor="ctr"/>
            <a:lstStyle/>
            <a:p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7E82DBF4-DACB-6E47-B75D-60A1DFC8D2B3}"/>
                </a:ext>
              </a:extLst>
            </p:cNvPr>
            <p:cNvSpPr/>
            <p:nvPr/>
          </p:nvSpPr>
          <p:spPr>
            <a:xfrm>
              <a:off x="2663771" y="4898398"/>
              <a:ext cx="3101463" cy="31022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6910EF50-5EB1-9340-8211-530EDC722680}"/>
                </a:ext>
              </a:extLst>
            </p:cNvPr>
            <p:cNvCxnSpPr/>
            <p:nvPr/>
          </p:nvCxnSpPr>
          <p:spPr>
            <a:xfrm>
              <a:off x="4237061" y="8093233"/>
              <a:ext cx="0" cy="1582326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DCC74ACC-DE06-3945-BEFF-26774B71DAE9}"/>
                </a:ext>
              </a:extLst>
            </p:cNvPr>
            <p:cNvSpPr/>
            <p:nvPr/>
          </p:nvSpPr>
          <p:spPr>
            <a:xfrm>
              <a:off x="7233857" y="5496089"/>
              <a:ext cx="1838461" cy="1838940"/>
            </a:xfrm>
            <a:prstGeom prst="ellipse">
              <a:avLst/>
            </a:prstGeom>
            <a:solidFill>
              <a:schemeClr val="accent2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E89CB4FC-700D-C54B-8910-E9957779D872}"/>
                </a:ext>
              </a:extLst>
            </p:cNvPr>
            <p:cNvCxnSpPr/>
            <p:nvPr/>
          </p:nvCxnSpPr>
          <p:spPr>
            <a:xfrm>
              <a:off x="8130771" y="7443056"/>
              <a:ext cx="0" cy="921950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CB52854A-F525-A54D-BA8C-5C9FBF2B3CAC}"/>
                </a:ext>
              </a:extLst>
            </p:cNvPr>
            <p:cNvSpPr/>
            <p:nvPr/>
          </p:nvSpPr>
          <p:spPr>
            <a:xfrm>
              <a:off x="10643633" y="4873537"/>
              <a:ext cx="3101463" cy="31022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BE6D2D21-ACAE-404E-AD49-36884680D316}"/>
                </a:ext>
              </a:extLst>
            </p:cNvPr>
            <p:cNvCxnSpPr/>
            <p:nvPr/>
          </p:nvCxnSpPr>
          <p:spPr>
            <a:xfrm>
              <a:off x="12254635" y="8070953"/>
              <a:ext cx="0" cy="1582326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1683C79-B388-D24C-97AC-D95C4BCC3153}"/>
                </a:ext>
              </a:extLst>
            </p:cNvPr>
            <p:cNvSpPr/>
            <p:nvPr/>
          </p:nvSpPr>
          <p:spPr>
            <a:xfrm>
              <a:off x="15352593" y="5496089"/>
              <a:ext cx="1838461" cy="1838940"/>
            </a:xfrm>
            <a:prstGeom prst="ellipse">
              <a:avLst/>
            </a:prstGeom>
            <a:solidFill>
              <a:schemeClr val="accent4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DDF85871-E736-B340-B9C4-A7F3AC5569FE}"/>
                </a:ext>
              </a:extLst>
            </p:cNvPr>
            <p:cNvCxnSpPr/>
            <p:nvPr/>
          </p:nvCxnSpPr>
          <p:spPr>
            <a:xfrm>
              <a:off x="16301964" y="7443056"/>
              <a:ext cx="0" cy="921950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86007EA-4B0D-534C-AA93-7188AC11CD89}"/>
              </a:ext>
            </a:extLst>
          </p:cNvPr>
          <p:cNvSpPr txBox="1"/>
          <p:nvPr/>
        </p:nvSpPr>
        <p:spPr>
          <a:xfrm>
            <a:off x="3286878" y="5120217"/>
            <a:ext cx="15215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E0FDE186-B226-004E-9202-9FDD5EEDACEE}"/>
              </a:ext>
            </a:extLst>
          </p:cNvPr>
          <p:cNvGrpSpPr/>
          <p:nvPr/>
        </p:nvGrpSpPr>
        <p:grpSpPr>
          <a:xfrm>
            <a:off x="2350074" y="10779059"/>
            <a:ext cx="3618925" cy="1825122"/>
            <a:chOff x="4796081" y="9454380"/>
            <a:chExt cx="3618925" cy="1825122"/>
          </a:xfrm>
        </p:grpSpPr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28A2A71A-62E0-644A-9AF6-54DEC364F2F8}"/>
                </a:ext>
              </a:extLst>
            </p:cNvPr>
            <p:cNvSpPr/>
            <p:nvPr/>
          </p:nvSpPr>
          <p:spPr>
            <a:xfrm>
              <a:off x="4796081" y="10135599"/>
              <a:ext cx="3618925" cy="11439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B114DE01-037C-4D4C-8CB8-9FA793893DD8}"/>
                </a:ext>
              </a:extLst>
            </p:cNvPr>
            <p:cNvSpPr txBox="1"/>
            <p:nvPr/>
          </p:nvSpPr>
          <p:spPr>
            <a:xfrm>
              <a:off x="4941903" y="9454380"/>
              <a:ext cx="3165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Strengths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E46C748D-39CE-5041-8834-722616F94B52}"/>
              </a:ext>
            </a:extLst>
          </p:cNvPr>
          <p:cNvGrpSpPr/>
          <p:nvPr/>
        </p:nvGrpSpPr>
        <p:grpSpPr>
          <a:xfrm>
            <a:off x="7728157" y="9008952"/>
            <a:ext cx="3629562" cy="1825122"/>
            <a:chOff x="4796082" y="9454380"/>
            <a:chExt cx="3629562" cy="1825122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F29C514A-2DA1-8C44-8BD2-3C29C5FDCC73}"/>
                </a:ext>
              </a:extLst>
            </p:cNvPr>
            <p:cNvSpPr/>
            <p:nvPr/>
          </p:nvSpPr>
          <p:spPr>
            <a:xfrm>
              <a:off x="4796082" y="10135599"/>
              <a:ext cx="3629562" cy="11439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03ACB4FF-5950-1A4C-B553-BD0E75389075}"/>
                </a:ext>
              </a:extLst>
            </p:cNvPr>
            <p:cNvSpPr txBox="1"/>
            <p:nvPr/>
          </p:nvSpPr>
          <p:spPr>
            <a:xfrm>
              <a:off x="4941903" y="9454380"/>
              <a:ext cx="3165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Weakness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DB5E2C75-62FB-894C-9BDD-34156F317F3E}"/>
              </a:ext>
            </a:extLst>
          </p:cNvPr>
          <p:cNvGrpSpPr/>
          <p:nvPr/>
        </p:nvGrpSpPr>
        <p:grpSpPr>
          <a:xfrm>
            <a:off x="13424133" y="10779059"/>
            <a:ext cx="3543068" cy="1825122"/>
            <a:chOff x="4796082" y="9454380"/>
            <a:chExt cx="3543068" cy="1825122"/>
          </a:xfrm>
        </p:grpSpPr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902F5B59-6DB2-494C-9DD2-EC12510C343E}"/>
                </a:ext>
              </a:extLst>
            </p:cNvPr>
            <p:cNvSpPr/>
            <p:nvPr/>
          </p:nvSpPr>
          <p:spPr>
            <a:xfrm>
              <a:off x="4796082" y="10135599"/>
              <a:ext cx="3543068" cy="11439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48245278-6651-824D-8A73-5500CD80BB56}"/>
                </a:ext>
              </a:extLst>
            </p:cNvPr>
            <p:cNvSpPr txBox="1"/>
            <p:nvPr/>
          </p:nvSpPr>
          <p:spPr>
            <a:xfrm>
              <a:off x="4941903" y="9454380"/>
              <a:ext cx="3165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Opportunity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944D4018-969D-5646-9B62-3F8F9DB468E1}"/>
              </a:ext>
            </a:extLst>
          </p:cNvPr>
          <p:cNvGrpSpPr/>
          <p:nvPr/>
        </p:nvGrpSpPr>
        <p:grpSpPr>
          <a:xfrm>
            <a:off x="19014396" y="9008952"/>
            <a:ext cx="3667804" cy="1825122"/>
            <a:chOff x="4796082" y="9454380"/>
            <a:chExt cx="3667804" cy="1825122"/>
          </a:xfrm>
        </p:grpSpPr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9199BC39-F7FE-F847-BF32-B5013A7F970E}"/>
                </a:ext>
              </a:extLst>
            </p:cNvPr>
            <p:cNvSpPr/>
            <p:nvPr/>
          </p:nvSpPr>
          <p:spPr>
            <a:xfrm>
              <a:off x="4796082" y="10135599"/>
              <a:ext cx="3667804" cy="11439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D166E826-B80A-A447-AED9-512A88911559}"/>
                </a:ext>
              </a:extLst>
            </p:cNvPr>
            <p:cNvSpPr txBox="1"/>
            <p:nvPr/>
          </p:nvSpPr>
          <p:spPr>
            <a:xfrm>
              <a:off x="4941903" y="9454380"/>
              <a:ext cx="3165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Threats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28848B5-38F9-E24A-AF0B-B507CF5B0C61}"/>
              </a:ext>
            </a:extLst>
          </p:cNvPr>
          <p:cNvSpPr txBox="1"/>
          <p:nvPr/>
        </p:nvSpPr>
        <p:spPr>
          <a:xfrm>
            <a:off x="8754211" y="5423419"/>
            <a:ext cx="1521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70D2E34-6B24-E642-B5F0-41ACF4AE0274}"/>
              </a:ext>
            </a:extLst>
          </p:cNvPr>
          <p:cNvSpPr txBox="1"/>
          <p:nvPr/>
        </p:nvSpPr>
        <p:spPr>
          <a:xfrm>
            <a:off x="20006411" y="5423419"/>
            <a:ext cx="1521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647B0F2-A088-7B48-B229-9F119A8A3270}"/>
              </a:ext>
            </a:extLst>
          </p:cNvPr>
          <p:cNvSpPr txBox="1"/>
          <p:nvPr/>
        </p:nvSpPr>
        <p:spPr>
          <a:xfrm>
            <a:off x="14308847" y="5120217"/>
            <a:ext cx="15215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56164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765353" y="2544770"/>
            <a:ext cx="4846940" cy="118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7193236" y="984553"/>
            <a:ext cx="999117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S.W.O.T DIAGRAM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3EC7B7E7-A70B-1040-A93A-65BE2E5FE878}"/>
              </a:ext>
            </a:extLst>
          </p:cNvPr>
          <p:cNvGrpSpPr/>
          <p:nvPr/>
        </p:nvGrpSpPr>
        <p:grpSpPr>
          <a:xfrm>
            <a:off x="5494695" y="4211117"/>
            <a:ext cx="13388256" cy="5040560"/>
            <a:chOff x="5494695" y="4700016"/>
            <a:chExt cx="13388256" cy="5040560"/>
          </a:xfrm>
        </p:grpSpPr>
        <p:sp>
          <p:nvSpPr>
            <p:cNvPr id="5" name="Hexagon 4">
              <a:extLst>
                <a:ext uri="{FF2B5EF4-FFF2-40B4-BE49-F238E27FC236}">
                  <a16:creationId xmlns="" xmlns:a16="http://schemas.microsoft.com/office/drawing/2014/main" id="{0BC98D18-442E-7D4C-AE16-10430EE00E73}"/>
                </a:ext>
              </a:extLst>
            </p:cNvPr>
            <p:cNvSpPr/>
            <p:nvPr/>
          </p:nvSpPr>
          <p:spPr>
            <a:xfrm>
              <a:off x="5494695" y="4700016"/>
              <a:ext cx="3840847" cy="3312368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sz="1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="" xmlns:a16="http://schemas.microsoft.com/office/drawing/2014/main" id="{8F89304C-ACC8-D14E-9728-C0C7EAB6BCFD}"/>
                </a:ext>
              </a:extLst>
            </p:cNvPr>
            <p:cNvSpPr/>
            <p:nvPr/>
          </p:nvSpPr>
          <p:spPr>
            <a:xfrm>
              <a:off x="8707877" y="6428208"/>
              <a:ext cx="3840847" cy="3312368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sz="1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Hexagon 6">
              <a:extLst>
                <a:ext uri="{FF2B5EF4-FFF2-40B4-BE49-F238E27FC236}">
                  <a16:creationId xmlns="" xmlns:a16="http://schemas.microsoft.com/office/drawing/2014/main" id="{6B2DB233-919B-5D48-B625-B8CD5B6FEEC4}"/>
                </a:ext>
              </a:extLst>
            </p:cNvPr>
            <p:cNvSpPr/>
            <p:nvPr/>
          </p:nvSpPr>
          <p:spPr>
            <a:xfrm>
              <a:off x="11874990" y="4700016"/>
              <a:ext cx="3840847" cy="3312368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sz="1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Hexagon 7">
              <a:extLst>
                <a:ext uri="{FF2B5EF4-FFF2-40B4-BE49-F238E27FC236}">
                  <a16:creationId xmlns="" xmlns:a16="http://schemas.microsoft.com/office/drawing/2014/main" id="{C3A49CF0-7F35-4945-8FFE-48BB8843491B}"/>
                </a:ext>
              </a:extLst>
            </p:cNvPr>
            <p:cNvSpPr/>
            <p:nvPr/>
          </p:nvSpPr>
          <p:spPr>
            <a:xfrm>
              <a:off x="15042104" y="6428208"/>
              <a:ext cx="3840847" cy="3312368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sz="1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0B80CC53-D4D3-764F-BFD1-A35F6E5DB9E9}"/>
                </a:ext>
              </a:extLst>
            </p:cNvPr>
            <p:cNvSpPr txBox="1"/>
            <p:nvPr/>
          </p:nvSpPr>
          <p:spPr>
            <a:xfrm>
              <a:off x="6930898" y="5386704"/>
              <a:ext cx="1032655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177F7EFE-EEE8-714A-B9BA-EEFF3FB545C1}"/>
                </a:ext>
              </a:extLst>
            </p:cNvPr>
            <p:cNvSpPr txBox="1"/>
            <p:nvPr/>
          </p:nvSpPr>
          <p:spPr>
            <a:xfrm>
              <a:off x="9792174" y="7095599"/>
              <a:ext cx="167225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48C7EAA-BAE4-EB46-887B-AD581316FA47}"/>
                </a:ext>
              </a:extLst>
            </p:cNvPr>
            <p:cNvSpPr txBox="1"/>
            <p:nvPr/>
          </p:nvSpPr>
          <p:spPr>
            <a:xfrm>
              <a:off x="13024185" y="5386704"/>
              <a:ext cx="141577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C89FAFA6-93BA-AD47-BBD1-4095C05CBBA7}"/>
                </a:ext>
              </a:extLst>
            </p:cNvPr>
            <p:cNvSpPr txBox="1"/>
            <p:nvPr/>
          </p:nvSpPr>
          <p:spPr>
            <a:xfrm>
              <a:off x="16359147" y="7095599"/>
              <a:ext cx="1107997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1E7380D5-20E9-5B43-BA2C-BF857BD7E1D2}"/>
              </a:ext>
            </a:extLst>
          </p:cNvPr>
          <p:cNvGrpSpPr/>
          <p:nvPr/>
        </p:nvGrpSpPr>
        <p:grpSpPr>
          <a:xfrm>
            <a:off x="2350074" y="10473584"/>
            <a:ext cx="3542725" cy="1825122"/>
            <a:chOff x="4796081" y="9454380"/>
            <a:chExt cx="3542725" cy="1825122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2C8C83C5-E0A5-E345-B5C2-6F74319DC6E1}"/>
                </a:ext>
              </a:extLst>
            </p:cNvPr>
            <p:cNvSpPr/>
            <p:nvPr/>
          </p:nvSpPr>
          <p:spPr>
            <a:xfrm>
              <a:off x="4796081" y="10135599"/>
              <a:ext cx="3542725" cy="11439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3CD814E8-4EBC-E440-9426-5FDB607C30D6}"/>
                </a:ext>
              </a:extLst>
            </p:cNvPr>
            <p:cNvSpPr txBox="1"/>
            <p:nvPr/>
          </p:nvSpPr>
          <p:spPr>
            <a:xfrm>
              <a:off x="4941903" y="9454380"/>
              <a:ext cx="3165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Strengths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DD2ACB1E-97C5-AC40-B4E1-2BB7EAD2FF4C}"/>
              </a:ext>
            </a:extLst>
          </p:cNvPr>
          <p:cNvGrpSpPr/>
          <p:nvPr/>
        </p:nvGrpSpPr>
        <p:grpSpPr>
          <a:xfrm>
            <a:off x="7728156" y="10473584"/>
            <a:ext cx="3563205" cy="1825122"/>
            <a:chOff x="4796081" y="9454380"/>
            <a:chExt cx="3563205" cy="1825122"/>
          </a:xfrm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ECC0DE5-3944-6049-91ED-33F2A5F39DC8}"/>
                </a:ext>
              </a:extLst>
            </p:cNvPr>
            <p:cNvSpPr/>
            <p:nvPr/>
          </p:nvSpPr>
          <p:spPr>
            <a:xfrm>
              <a:off x="4796081" y="10135599"/>
              <a:ext cx="3563205" cy="11439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F2904473-E22F-424F-9EF9-DC90C910F938}"/>
                </a:ext>
              </a:extLst>
            </p:cNvPr>
            <p:cNvSpPr txBox="1"/>
            <p:nvPr/>
          </p:nvSpPr>
          <p:spPr>
            <a:xfrm>
              <a:off x="4941903" y="9454380"/>
              <a:ext cx="3165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Weakness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222C964-46FA-E048-8E2C-F755A39205EE}"/>
              </a:ext>
            </a:extLst>
          </p:cNvPr>
          <p:cNvGrpSpPr/>
          <p:nvPr/>
        </p:nvGrpSpPr>
        <p:grpSpPr>
          <a:xfrm>
            <a:off x="13424132" y="10473584"/>
            <a:ext cx="3543067" cy="1825122"/>
            <a:chOff x="4796081" y="9454380"/>
            <a:chExt cx="3543067" cy="1825122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0B0A1416-E16E-D844-9FD6-C1F7351D0F83}"/>
                </a:ext>
              </a:extLst>
            </p:cNvPr>
            <p:cNvSpPr/>
            <p:nvPr/>
          </p:nvSpPr>
          <p:spPr>
            <a:xfrm>
              <a:off x="4796081" y="10135599"/>
              <a:ext cx="3543067" cy="11439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649102F0-BC64-634E-AB19-B1A3B596EDA9}"/>
                </a:ext>
              </a:extLst>
            </p:cNvPr>
            <p:cNvSpPr txBox="1"/>
            <p:nvPr/>
          </p:nvSpPr>
          <p:spPr>
            <a:xfrm>
              <a:off x="4941903" y="9454380"/>
              <a:ext cx="3165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Opportunity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03C62F08-00E9-9C4F-8CE6-5A95BCBD6C7E}"/>
              </a:ext>
            </a:extLst>
          </p:cNvPr>
          <p:cNvGrpSpPr/>
          <p:nvPr/>
        </p:nvGrpSpPr>
        <p:grpSpPr>
          <a:xfrm>
            <a:off x="19014396" y="10473584"/>
            <a:ext cx="3591604" cy="1825122"/>
            <a:chOff x="4796082" y="9454380"/>
            <a:chExt cx="3591604" cy="1825122"/>
          </a:xfrm>
        </p:grpSpPr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26C121F9-A812-8A4A-B167-93B3DADAEE56}"/>
                </a:ext>
              </a:extLst>
            </p:cNvPr>
            <p:cNvSpPr/>
            <p:nvPr/>
          </p:nvSpPr>
          <p:spPr>
            <a:xfrm>
              <a:off x="4796082" y="10135599"/>
              <a:ext cx="3591604" cy="11439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C263EF95-2BE0-F640-B998-21A26066B575}"/>
                </a:ext>
              </a:extLst>
            </p:cNvPr>
            <p:cNvSpPr txBox="1"/>
            <p:nvPr/>
          </p:nvSpPr>
          <p:spPr>
            <a:xfrm>
              <a:off x="4941903" y="9454380"/>
              <a:ext cx="3165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Threats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88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765353" y="2544770"/>
            <a:ext cx="4846940" cy="118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7193236" y="984553"/>
            <a:ext cx="999117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S.W.O.T DIAGRAM</a:t>
            </a:r>
          </a:p>
        </p:txBody>
      </p:sp>
      <p:sp>
        <p:nvSpPr>
          <p:cNvPr id="5" name="Shape 64">
            <a:extLst>
              <a:ext uri="{FF2B5EF4-FFF2-40B4-BE49-F238E27FC236}">
                <a16:creationId xmlns="" xmlns:a16="http://schemas.microsoft.com/office/drawing/2014/main" id="{7DD37115-0F1A-B348-8773-FD0A5E183C8B}"/>
              </a:ext>
            </a:extLst>
          </p:cNvPr>
          <p:cNvSpPr/>
          <p:nvPr/>
        </p:nvSpPr>
        <p:spPr>
          <a:xfrm>
            <a:off x="16415250" y="4110053"/>
            <a:ext cx="2906370" cy="2906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lvl="0" algn="ctr">
              <a:defRPr sz="1800" cap="none">
                <a:solidFill>
                  <a:srgbClr val="000000"/>
                </a:solidFill>
              </a:defRPr>
            </a:pPr>
            <a:endParaRPr sz="10000" cap="all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hape 65">
            <a:extLst>
              <a:ext uri="{FF2B5EF4-FFF2-40B4-BE49-F238E27FC236}">
                <a16:creationId xmlns="" xmlns:a16="http://schemas.microsoft.com/office/drawing/2014/main" id="{541D0971-8615-9A4F-A140-F851D28B0A3A}"/>
              </a:ext>
            </a:extLst>
          </p:cNvPr>
          <p:cNvSpPr/>
          <p:nvPr/>
        </p:nvSpPr>
        <p:spPr>
          <a:xfrm>
            <a:off x="16415250" y="9895890"/>
            <a:ext cx="2906370" cy="2906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lvl="0" algn="ctr">
              <a:defRPr sz="1800" cap="none">
                <a:solidFill>
                  <a:srgbClr val="000000"/>
                </a:solidFill>
              </a:defRPr>
            </a:pPr>
            <a:endParaRPr sz="10000" cap="all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Shape 66">
            <a:extLst>
              <a:ext uri="{FF2B5EF4-FFF2-40B4-BE49-F238E27FC236}">
                <a16:creationId xmlns="" xmlns:a16="http://schemas.microsoft.com/office/drawing/2014/main" id="{418CB629-C209-D245-96A7-1F293CB33D11}"/>
              </a:ext>
            </a:extLst>
          </p:cNvPr>
          <p:cNvSpPr/>
          <p:nvPr/>
        </p:nvSpPr>
        <p:spPr>
          <a:xfrm>
            <a:off x="19308169" y="7002970"/>
            <a:ext cx="2906372" cy="2906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16796"/>
                </a:move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ubicBezTo>
                  <a:pt x="20639" y="6724"/>
                  <a:pt x="20639" y="12954"/>
                  <a:pt x="16796" y="16796"/>
                </a:cubicBezTo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lvl="0" algn="ctr">
              <a:defRPr sz="1800" cap="none">
                <a:solidFill>
                  <a:srgbClr val="000000"/>
                </a:solidFill>
              </a:defRPr>
            </a:pPr>
            <a:endParaRPr sz="10000" cap="all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Shape 67">
            <a:extLst>
              <a:ext uri="{FF2B5EF4-FFF2-40B4-BE49-F238E27FC236}">
                <a16:creationId xmlns="" xmlns:a16="http://schemas.microsoft.com/office/drawing/2014/main" id="{0093C286-08AC-764B-B833-AE418F17BBE7}"/>
              </a:ext>
            </a:extLst>
          </p:cNvPr>
          <p:cNvSpPr/>
          <p:nvPr/>
        </p:nvSpPr>
        <p:spPr>
          <a:xfrm>
            <a:off x="13522333" y="7002970"/>
            <a:ext cx="2906372" cy="2906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16796"/>
                </a:move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ubicBezTo>
                  <a:pt x="20639" y="6724"/>
                  <a:pt x="20639" y="12954"/>
                  <a:pt x="16796" y="16796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lvl="0" algn="ctr">
              <a:defRPr sz="1800" cap="none">
                <a:solidFill>
                  <a:srgbClr val="000000"/>
                </a:solidFill>
              </a:defRPr>
            </a:pPr>
            <a:endParaRPr sz="10000" cap="all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BCFC517-4EEA-5D43-AB6C-F4D7E17C2143}"/>
              </a:ext>
            </a:extLst>
          </p:cNvPr>
          <p:cNvSpPr txBox="1"/>
          <p:nvPr/>
        </p:nvSpPr>
        <p:spPr>
          <a:xfrm>
            <a:off x="17422640" y="4747631"/>
            <a:ext cx="89159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FE3DAA9-B043-8144-B26D-618B3476220F}"/>
              </a:ext>
            </a:extLst>
          </p:cNvPr>
          <p:cNvSpPr txBox="1"/>
          <p:nvPr/>
        </p:nvSpPr>
        <p:spPr>
          <a:xfrm>
            <a:off x="14263625" y="7640548"/>
            <a:ext cx="142378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690FB66-1125-C347-9817-1CD0224D1652}"/>
              </a:ext>
            </a:extLst>
          </p:cNvPr>
          <p:cNvSpPr txBox="1"/>
          <p:nvPr/>
        </p:nvSpPr>
        <p:spPr>
          <a:xfrm>
            <a:off x="20156060" y="7640548"/>
            <a:ext cx="121058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E38E9B2-6298-E744-9BC7-F21B52B6430F}"/>
              </a:ext>
            </a:extLst>
          </p:cNvPr>
          <p:cNvSpPr txBox="1"/>
          <p:nvPr/>
        </p:nvSpPr>
        <p:spPr>
          <a:xfrm>
            <a:off x="17391381" y="10650699"/>
            <a:ext cx="9541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560BF871-E638-AF44-8AE0-008AB2F376F9}"/>
              </a:ext>
            </a:extLst>
          </p:cNvPr>
          <p:cNvGrpSpPr/>
          <p:nvPr/>
        </p:nvGrpSpPr>
        <p:grpSpPr>
          <a:xfrm>
            <a:off x="2725876" y="4844768"/>
            <a:ext cx="8800540" cy="7885326"/>
            <a:chOff x="2359828" y="4110053"/>
            <a:chExt cx="8800540" cy="7885326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1BE22788-BC73-254E-BC7A-D0300AC7BBB2}"/>
                </a:ext>
              </a:extLst>
            </p:cNvPr>
            <p:cNvSpPr txBox="1"/>
            <p:nvPr/>
          </p:nvSpPr>
          <p:spPr>
            <a:xfrm>
              <a:off x="2359829" y="4694828"/>
              <a:ext cx="8800539" cy="1316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adipiscing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elit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64A2E786-A405-D54E-A896-FB3307E0D100}"/>
                </a:ext>
              </a:extLst>
            </p:cNvPr>
            <p:cNvSpPr txBox="1"/>
            <p:nvPr/>
          </p:nvSpPr>
          <p:spPr>
            <a:xfrm>
              <a:off x="2359829" y="4110053"/>
              <a:ext cx="21609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Strengths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27AFDF43-1AD5-5C44-A832-1D3F84C211BC}"/>
                </a:ext>
              </a:extLst>
            </p:cNvPr>
            <p:cNvSpPr txBox="1"/>
            <p:nvPr/>
          </p:nvSpPr>
          <p:spPr>
            <a:xfrm>
              <a:off x="2359829" y="6689635"/>
              <a:ext cx="8800539" cy="1316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adipiscing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elit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DB7F6D7A-A8A3-9740-8558-92D2AE563BFC}"/>
                </a:ext>
              </a:extLst>
            </p:cNvPr>
            <p:cNvSpPr txBox="1"/>
            <p:nvPr/>
          </p:nvSpPr>
          <p:spPr>
            <a:xfrm>
              <a:off x="2359829" y="6104860"/>
              <a:ext cx="22379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Weakness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EB592F2-0547-E54B-A0B0-90AF82A13DD2}"/>
                </a:ext>
              </a:extLst>
            </p:cNvPr>
            <p:cNvSpPr txBox="1"/>
            <p:nvPr/>
          </p:nvSpPr>
          <p:spPr>
            <a:xfrm>
              <a:off x="2359829" y="8684442"/>
              <a:ext cx="8800539" cy="1316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adipiscing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elit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22655147-F2F2-304A-8283-D4522B23E169}"/>
                </a:ext>
              </a:extLst>
            </p:cNvPr>
            <p:cNvSpPr txBox="1"/>
            <p:nvPr/>
          </p:nvSpPr>
          <p:spPr>
            <a:xfrm>
              <a:off x="2359829" y="8099667"/>
              <a:ext cx="27254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Opportunity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FF8C5732-8058-DC4A-A27F-CEABF04F1545}"/>
                </a:ext>
              </a:extLst>
            </p:cNvPr>
            <p:cNvSpPr txBox="1"/>
            <p:nvPr/>
          </p:nvSpPr>
          <p:spPr>
            <a:xfrm>
              <a:off x="2359829" y="10679249"/>
              <a:ext cx="8800539" cy="1316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adipiscing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elit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5811ED09-E743-9447-B5EF-F9D74CEEDAE7}"/>
                </a:ext>
              </a:extLst>
            </p:cNvPr>
            <p:cNvSpPr txBox="1"/>
            <p:nvPr/>
          </p:nvSpPr>
          <p:spPr>
            <a:xfrm>
              <a:off x="2359828" y="10094474"/>
              <a:ext cx="20762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Threats</a:t>
              </a:r>
            </a:p>
          </p:txBody>
        </p:sp>
      </p:grpSp>
      <p:sp>
        <p:nvSpPr>
          <p:cNvPr id="30" name="Shape 64">
            <a:extLst>
              <a:ext uri="{FF2B5EF4-FFF2-40B4-BE49-F238E27FC236}">
                <a16:creationId xmlns="" xmlns:a16="http://schemas.microsoft.com/office/drawing/2014/main" id="{5108A116-8920-D14D-8C3A-5175459A2F1D}"/>
              </a:ext>
            </a:extLst>
          </p:cNvPr>
          <p:cNvSpPr/>
          <p:nvPr/>
        </p:nvSpPr>
        <p:spPr>
          <a:xfrm>
            <a:off x="1841871" y="4948402"/>
            <a:ext cx="377506" cy="3775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lvl="0" algn="ctr">
              <a:defRPr sz="1800" cap="none">
                <a:solidFill>
                  <a:srgbClr val="000000"/>
                </a:solidFill>
              </a:defRPr>
            </a:pPr>
            <a:endParaRPr sz="10000" cap="all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Shape 64">
            <a:extLst>
              <a:ext uri="{FF2B5EF4-FFF2-40B4-BE49-F238E27FC236}">
                <a16:creationId xmlns="" xmlns:a16="http://schemas.microsoft.com/office/drawing/2014/main" id="{F345BA0B-1A2A-7348-B297-22A7EEFF54CC}"/>
              </a:ext>
            </a:extLst>
          </p:cNvPr>
          <p:cNvSpPr/>
          <p:nvPr/>
        </p:nvSpPr>
        <p:spPr>
          <a:xfrm>
            <a:off x="1841871" y="6943209"/>
            <a:ext cx="377506" cy="3775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lvl="0" algn="ctr">
              <a:defRPr sz="1800" cap="none">
                <a:solidFill>
                  <a:srgbClr val="000000"/>
                </a:solidFill>
              </a:defRPr>
            </a:pPr>
            <a:endParaRPr sz="10000" cap="all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Shape 64">
            <a:extLst>
              <a:ext uri="{FF2B5EF4-FFF2-40B4-BE49-F238E27FC236}">
                <a16:creationId xmlns="" xmlns:a16="http://schemas.microsoft.com/office/drawing/2014/main" id="{D137A725-4FE2-E04E-9A75-E099687FAD51}"/>
              </a:ext>
            </a:extLst>
          </p:cNvPr>
          <p:cNvSpPr/>
          <p:nvPr/>
        </p:nvSpPr>
        <p:spPr>
          <a:xfrm>
            <a:off x="1841871" y="8938016"/>
            <a:ext cx="377506" cy="3775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lvl="0" algn="ctr">
              <a:defRPr sz="1800" cap="none">
                <a:solidFill>
                  <a:srgbClr val="000000"/>
                </a:solidFill>
              </a:defRPr>
            </a:pPr>
            <a:endParaRPr sz="10000" cap="all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Shape 64">
            <a:extLst>
              <a:ext uri="{FF2B5EF4-FFF2-40B4-BE49-F238E27FC236}">
                <a16:creationId xmlns="" xmlns:a16="http://schemas.microsoft.com/office/drawing/2014/main" id="{F93D1049-23AF-8D4B-BBE0-5C23E2E29AE4}"/>
              </a:ext>
            </a:extLst>
          </p:cNvPr>
          <p:cNvSpPr/>
          <p:nvPr/>
        </p:nvSpPr>
        <p:spPr>
          <a:xfrm>
            <a:off x="1841871" y="10928753"/>
            <a:ext cx="377506" cy="3775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lvl="0" algn="ctr">
              <a:defRPr sz="1800" cap="none">
                <a:solidFill>
                  <a:srgbClr val="000000"/>
                </a:solidFill>
              </a:defRPr>
            </a:pPr>
            <a:endParaRPr sz="10000" cap="all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61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765353" y="2544770"/>
            <a:ext cx="4846940" cy="118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7193236" y="984553"/>
            <a:ext cx="999117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S.W.O.T DIAGRAM</a:t>
            </a:r>
          </a:p>
        </p:txBody>
      </p:sp>
      <p:sp>
        <p:nvSpPr>
          <p:cNvPr id="5" name="Freeform: Shape 7655">
            <a:extLst>
              <a:ext uri="{FF2B5EF4-FFF2-40B4-BE49-F238E27FC236}">
                <a16:creationId xmlns="" xmlns:a16="http://schemas.microsoft.com/office/drawing/2014/main" id="{3A49CA14-BCE9-C440-84E4-A1D36AFC7F11}"/>
              </a:ext>
            </a:extLst>
          </p:cNvPr>
          <p:cNvSpPr/>
          <p:nvPr/>
        </p:nvSpPr>
        <p:spPr>
          <a:xfrm>
            <a:off x="10484440" y="8413683"/>
            <a:ext cx="1544939" cy="15449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3" h="523">
                <a:moveTo>
                  <a:pt x="523" y="523"/>
                </a:moveTo>
                <a:lnTo>
                  <a:pt x="523" y="0"/>
                </a:lnTo>
                <a:lnTo>
                  <a:pt x="0" y="0"/>
                </a:lnTo>
                <a:cubicBezTo>
                  <a:pt x="16" y="281"/>
                  <a:pt x="242" y="507"/>
                  <a:pt x="523" y="523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Freeform: Shape 7656">
            <a:extLst>
              <a:ext uri="{FF2B5EF4-FFF2-40B4-BE49-F238E27FC236}">
                <a16:creationId xmlns="" xmlns:a16="http://schemas.microsoft.com/office/drawing/2014/main" id="{5985C575-39A7-7D4E-9F1C-2BC9F87702EA}"/>
              </a:ext>
            </a:extLst>
          </p:cNvPr>
          <p:cNvSpPr/>
          <p:nvPr/>
        </p:nvSpPr>
        <p:spPr>
          <a:xfrm>
            <a:off x="12224716" y="6670447"/>
            <a:ext cx="1544939" cy="15478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3" h="524">
                <a:moveTo>
                  <a:pt x="0" y="0"/>
                </a:moveTo>
                <a:lnTo>
                  <a:pt x="0" y="524"/>
                </a:lnTo>
                <a:lnTo>
                  <a:pt x="523" y="524"/>
                </a:lnTo>
                <a:cubicBezTo>
                  <a:pt x="507" y="242"/>
                  <a:pt x="281" y="17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Freeform: Shape 7657">
            <a:extLst>
              <a:ext uri="{FF2B5EF4-FFF2-40B4-BE49-F238E27FC236}">
                <a16:creationId xmlns="" xmlns:a16="http://schemas.microsoft.com/office/drawing/2014/main" id="{DB819D68-79E2-E24D-A9AB-802C2A550FAC}"/>
              </a:ext>
            </a:extLst>
          </p:cNvPr>
          <p:cNvSpPr/>
          <p:nvPr/>
        </p:nvSpPr>
        <p:spPr>
          <a:xfrm>
            <a:off x="10484440" y="6670447"/>
            <a:ext cx="1544939" cy="15478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3" h="524">
                <a:moveTo>
                  <a:pt x="0" y="524"/>
                </a:moveTo>
                <a:lnTo>
                  <a:pt x="523" y="524"/>
                </a:lnTo>
                <a:lnTo>
                  <a:pt x="523" y="0"/>
                </a:lnTo>
                <a:cubicBezTo>
                  <a:pt x="242" y="17"/>
                  <a:pt x="16" y="242"/>
                  <a:pt x="0" y="52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Freeform: Shape 7658">
            <a:extLst>
              <a:ext uri="{FF2B5EF4-FFF2-40B4-BE49-F238E27FC236}">
                <a16:creationId xmlns="" xmlns:a16="http://schemas.microsoft.com/office/drawing/2014/main" id="{F7CE1DF5-E2E2-1A49-9699-85C89E6B611F}"/>
              </a:ext>
            </a:extLst>
          </p:cNvPr>
          <p:cNvSpPr/>
          <p:nvPr/>
        </p:nvSpPr>
        <p:spPr>
          <a:xfrm>
            <a:off x="12224716" y="8413683"/>
            <a:ext cx="1544939" cy="15449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3" h="523">
                <a:moveTo>
                  <a:pt x="523" y="0"/>
                </a:moveTo>
                <a:lnTo>
                  <a:pt x="0" y="0"/>
                </a:lnTo>
                <a:lnTo>
                  <a:pt x="0" y="523"/>
                </a:lnTo>
                <a:cubicBezTo>
                  <a:pt x="281" y="507"/>
                  <a:pt x="507" y="281"/>
                  <a:pt x="523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Freeform: Shape 7659">
            <a:extLst>
              <a:ext uri="{FF2B5EF4-FFF2-40B4-BE49-F238E27FC236}">
                <a16:creationId xmlns="" xmlns:a16="http://schemas.microsoft.com/office/drawing/2014/main" id="{2B5CDC87-7D58-BC43-BA51-53AD8EE5CBAE}"/>
              </a:ext>
            </a:extLst>
          </p:cNvPr>
          <p:cNvSpPr/>
          <p:nvPr/>
        </p:nvSpPr>
        <p:spPr>
          <a:xfrm>
            <a:off x="12224716" y="5335643"/>
            <a:ext cx="2944856" cy="28827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96" h="975">
                <a:moveTo>
                  <a:pt x="996" y="319"/>
                </a:moveTo>
                <a:cubicBezTo>
                  <a:pt x="996" y="143"/>
                  <a:pt x="853" y="0"/>
                  <a:pt x="677" y="0"/>
                </a:cubicBezTo>
                <a:cubicBezTo>
                  <a:pt x="574" y="0"/>
                  <a:pt x="484" y="48"/>
                  <a:pt x="425" y="123"/>
                </a:cubicBezTo>
                <a:cubicBezTo>
                  <a:pt x="297" y="56"/>
                  <a:pt x="153" y="17"/>
                  <a:pt x="0" y="12"/>
                </a:cubicBezTo>
                <a:lnTo>
                  <a:pt x="0" y="451"/>
                </a:lnTo>
                <a:cubicBezTo>
                  <a:pt x="281" y="468"/>
                  <a:pt x="507" y="693"/>
                  <a:pt x="523" y="975"/>
                </a:cubicBezTo>
                <a:lnTo>
                  <a:pt x="963" y="975"/>
                </a:lnTo>
                <a:cubicBezTo>
                  <a:pt x="958" y="832"/>
                  <a:pt x="923" y="698"/>
                  <a:pt x="865" y="576"/>
                </a:cubicBezTo>
                <a:cubicBezTo>
                  <a:pt x="944" y="518"/>
                  <a:pt x="996" y="425"/>
                  <a:pt x="996" y="319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Freeform: Shape 7660">
            <a:extLst>
              <a:ext uri="{FF2B5EF4-FFF2-40B4-BE49-F238E27FC236}">
                <a16:creationId xmlns="" xmlns:a16="http://schemas.microsoft.com/office/drawing/2014/main" id="{4E35F336-F013-F14C-A4FE-7BEB4FD6DE3A}"/>
              </a:ext>
            </a:extLst>
          </p:cNvPr>
          <p:cNvSpPr/>
          <p:nvPr/>
        </p:nvSpPr>
        <p:spPr>
          <a:xfrm>
            <a:off x="9108201" y="5323804"/>
            <a:ext cx="2921178" cy="28945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88" h="979">
                <a:moveTo>
                  <a:pt x="570" y="123"/>
                </a:moveTo>
                <a:cubicBezTo>
                  <a:pt x="512" y="48"/>
                  <a:pt x="421" y="0"/>
                  <a:pt x="319" y="0"/>
                </a:cubicBezTo>
                <a:cubicBezTo>
                  <a:pt x="143" y="0"/>
                  <a:pt x="0" y="143"/>
                  <a:pt x="0" y="319"/>
                </a:cubicBezTo>
                <a:cubicBezTo>
                  <a:pt x="0" y="423"/>
                  <a:pt x="50" y="515"/>
                  <a:pt x="127" y="573"/>
                </a:cubicBezTo>
                <a:cubicBezTo>
                  <a:pt x="66" y="696"/>
                  <a:pt x="30" y="834"/>
                  <a:pt x="26" y="979"/>
                </a:cubicBezTo>
                <a:lnTo>
                  <a:pt x="465" y="979"/>
                </a:lnTo>
                <a:cubicBezTo>
                  <a:pt x="481" y="697"/>
                  <a:pt x="707" y="472"/>
                  <a:pt x="988" y="455"/>
                </a:cubicBezTo>
                <a:lnTo>
                  <a:pt x="988" y="16"/>
                </a:lnTo>
                <a:cubicBezTo>
                  <a:pt x="839" y="21"/>
                  <a:pt x="696" y="59"/>
                  <a:pt x="570" y="123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Freeform: Shape 7661">
            <a:extLst>
              <a:ext uri="{FF2B5EF4-FFF2-40B4-BE49-F238E27FC236}">
                <a16:creationId xmlns="" xmlns:a16="http://schemas.microsoft.com/office/drawing/2014/main" id="{81D3888C-1100-FD49-A67A-F184D03ABF00}"/>
              </a:ext>
            </a:extLst>
          </p:cNvPr>
          <p:cNvSpPr/>
          <p:nvPr/>
        </p:nvSpPr>
        <p:spPr>
          <a:xfrm>
            <a:off x="12224716" y="8413683"/>
            <a:ext cx="2944856" cy="28531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96" h="965">
                <a:moveTo>
                  <a:pt x="869" y="392"/>
                </a:moveTo>
                <a:cubicBezTo>
                  <a:pt x="925" y="272"/>
                  <a:pt x="958" y="139"/>
                  <a:pt x="963" y="0"/>
                </a:cubicBezTo>
                <a:lnTo>
                  <a:pt x="523" y="0"/>
                </a:lnTo>
                <a:cubicBezTo>
                  <a:pt x="507" y="281"/>
                  <a:pt x="281" y="507"/>
                  <a:pt x="0" y="523"/>
                </a:cubicBezTo>
                <a:lnTo>
                  <a:pt x="0" y="963"/>
                </a:lnTo>
                <a:cubicBezTo>
                  <a:pt x="155" y="958"/>
                  <a:pt x="301" y="917"/>
                  <a:pt x="431" y="849"/>
                </a:cubicBezTo>
                <a:cubicBezTo>
                  <a:pt x="489" y="920"/>
                  <a:pt x="578" y="965"/>
                  <a:pt x="677" y="965"/>
                </a:cubicBezTo>
                <a:cubicBezTo>
                  <a:pt x="853" y="965"/>
                  <a:pt x="996" y="822"/>
                  <a:pt x="996" y="646"/>
                </a:cubicBezTo>
                <a:cubicBezTo>
                  <a:pt x="996" y="542"/>
                  <a:pt x="946" y="450"/>
                  <a:pt x="869" y="392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Freeform: Shape 7662">
            <a:extLst>
              <a:ext uri="{FF2B5EF4-FFF2-40B4-BE49-F238E27FC236}">
                <a16:creationId xmlns="" xmlns:a16="http://schemas.microsoft.com/office/drawing/2014/main" id="{17AA602A-85BF-F946-88BA-3E64FDE7D0F9}"/>
              </a:ext>
            </a:extLst>
          </p:cNvPr>
          <p:cNvSpPr/>
          <p:nvPr/>
        </p:nvSpPr>
        <p:spPr>
          <a:xfrm>
            <a:off x="9108201" y="8413683"/>
            <a:ext cx="2921178" cy="284718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88" h="963">
                <a:moveTo>
                  <a:pt x="988" y="523"/>
                </a:moveTo>
                <a:cubicBezTo>
                  <a:pt x="707" y="507"/>
                  <a:pt x="481" y="281"/>
                  <a:pt x="465" y="0"/>
                </a:cubicBezTo>
                <a:lnTo>
                  <a:pt x="26" y="0"/>
                </a:lnTo>
                <a:cubicBezTo>
                  <a:pt x="30" y="140"/>
                  <a:pt x="64" y="272"/>
                  <a:pt x="120" y="392"/>
                </a:cubicBezTo>
                <a:cubicBezTo>
                  <a:pt x="47" y="451"/>
                  <a:pt x="0" y="541"/>
                  <a:pt x="0" y="642"/>
                </a:cubicBezTo>
                <a:cubicBezTo>
                  <a:pt x="0" y="818"/>
                  <a:pt x="143" y="961"/>
                  <a:pt x="319" y="961"/>
                </a:cubicBezTo>
                <a:cubicBezTo>
                  <a:pt x="415" y="961"/>
                  <a:pt x="501" y="918"/>
                  <a:pt x="560" y="850"/>
                </a:cubicBezTo>
                <a:cubicBezTo>
                  <a:pt x="689" y="918"/>
                  <a:pt x="834" y="958"/>
                  <a:pt x="988" y="963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Freeform: Shape 7663">
            <a:extLst>
              <a:ext uri="{FF2B5EF4-FFF2-40B4-BE49-F238E27FC236}">
                <a16:creationId xmlns="" xmlns:a16="http://schemas.microsoft.com/office/drawing/2014/main" id="{A2319E00-AD93-0345-AF0A-51C92899CCD0}"/>
              </a:ext>
            </a:extLst>
          </p:cNvPr>
          <p:cNvSpPr/>
          <p:nvPr/>
        </p:nvSpPr>
        <p:spPr>
          <a:xfrm>
            <a:off x="9294659" y="9556109"/>
            <a:ext cx="1509423" cy="150942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" h="511">
                <a:moveTo>
                  <a:pt x="511" y="256"/>
                </a:moveTo>
                <a:cubicBezTo>
                  <a:pt x="511" y="397"/>
                  <a:pt x="397" y="511"/>
                  <a:pt x="256" y="511"/>
                </a:cubicBezTo>
                <a:cubicBezTo>
                  <a:pt x="115" y="511"/>
                  <a:pt x="0" y="397"/>
                  <a:pt x="0" y="256"/>
                </a:cubicBezTo>
                <a:cubicBezTo>
                  <a:pt x="0" y="115"/>
                  <a:pt x="115" y="0"/>
                  <a:pt x="256" y="0"/>
                </a:cubicBezTo>
                <a:cubicBezTo>
                  <a:pt x="397" y="0"/>
                  <a:pt x="511" y="115"/>
                  <a:pt x="511" y="25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Freeform: Shape 7664">
            <a:extLst>
              <a:ext uri="{FF2B5EF4-FFF2-40B4-BE49-F238E27FC236}">
                <a16:creationId xmlns="" xmlns:a16="http://schemas.microsoft.com/office/drawing/2014/main" id="{87289549-DDCE-6744-99E8-F8E0EF7A3E7B}"/>
              </a:ext>
            </a:extLst>
          </p:cNvPr>
          <p:cNvSpPr/>
          <p:nvPr/>
        </p:nvSpPr>
        <p:spPr>
          <a:xfrm>
            <a:off x="13470731" y="9570908"/>
            <a:ext cx="1512383" cy="150942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2" h="511">
                <a:moveTo>
                  <a:pt x="512" y="255"/>
                </a:moveTo>
                <a:cubicBezTo>
                  <a:pt x="512" y="396"/>
                  <a:pt x="397" y="511"/>
                  <a:pt x="256" y="511"/>
                </a:cubicBezTo>
                <a:cubicBezTo>
                  <a:pt x="114" y="511"/>
                  <a:pt x="0" y="396"/>
                  <a:pt x="0" y="255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5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Freeform: Shape 7665">
            <a:extLst>
              <a:ext uri="{FF2B5EF4-FFF2-40B4-BE49-F238E27FC236}">
                <a16:creationId xmlns="" xmlns:a16="http://schemas.microsoft.com/office/drawing/2014/main" id="{4C05023E-66D7-404E-92E4-ABD49CADF722}"/>
              </a:ext>
            </a:extLst>
          </p:cNvPr>
          <p:cNvSpPr/>
          <p:nvPr/>
        </p:nvSpPr>
        <p:spPr>
          <a:xfrm>
            <a:off x="13470731" y="5525061"/>
            <a:ext cx="1512383" cy="150942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2" h="511">
                <a:moveTo>
                  <a:pt x="512" y="255"/>
                </a:moveTo>
                <a:cubicBezTo>
                  <a:pt x="512" y="396"/>
                  <a:pt x="397" y="511"/>
                  <a:pt x="256" y="511"/>
                </a:cubicBezTo>
                <a:cubicBezTo>
                  <a:pt x="114" y="511"/>
                  <a:pt x="0" y="396"/>
                  <a:pt x="0" y="255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5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Freeform: Shape 7666">
            <a:extLst>
              <a:ext uri="{FF2B5EF4-FFF2-40B4-BE49-F238E27FC236}">
                <a16:creationId xmlns="" xmlns:a16="http://schemas.microsoft.com/office/drawing/2014/main" id="{13848FFB-BA2B-AC43-9AE0-861823D0103A}"/>
              </a:ext>
            </a:extLst>
          </p:cNvPr>
          <p:cNvSpPr/>
          <p:nvPr/>
        </p:nvSpPr>
        <p:spPr>
          <a:xfrm>
            <a:off x="9294659" y="5510262"/>
            <a:ext cx="1509423" cy="150942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" h="511">
                <a:moveTo>
                  <a:pt x="511" y="256"/>
                </a:moveTo>
                <a:cubicBezTo>
                  <a:pt x="511" y="397"/>
                  <a:pt x="397" y="511"/>
                  <a:pt x="256" y="511"/>
                </a:cubicBezTo>
                <a:cubicBezTo>
                  <a:pt x="115" y="511"/>
                  <a:pt x="0" y="397"/>
                  <a:pt x="0" y="256"/>
                </a:cubicBezTo>
                <a:cubicBezTo>
                  <a:pt x="0" y="115"/>
                  <a:pt x="115" y="0"/>
                  <a:pt x="256" y="0"/>
                </a:cubicBezTo>
                <a:cubicBezTo>
                  <a:pt x="397" y="0"/>
                  <a:pt x="511" y="115"/>
                  <a:pt x="511" y="256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DD174F5-C369-ED45-A2D6-FB7B843603CE}"/>
              </a:ext>
            </a:extLst>
          </p:cNvPr>
          <p:cNvSpPr txBox="1"/>
          <p:nvPr/>
        </p:nvSpPr>
        <p:spPr>
          <a:xfrm>
            <a:off x="9214835" y="5710976"/>
            <a:ext cx="166907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spc="6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AE83BB4-9DB0-4A4D-B2AC-AF8FCE732B59}"/>
              </a:ext>
            </a:extLst>
          </p:cNvPr>
          <p:cNvSpPr txBox="1"/>
          <p:nvPr/>
        </p:nvSpPr>
        <p:spPr>
          <a:xfrm>
            <a:off x="13449691" y="5710976"/>
            <a:ext cx="166907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spc="6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80502FF-E59E-4841-AD68-05161B3AABD5}"/>
              </a:ext>
            </a:extLst>
          </p:cNvPr>
          <p:cNvSpPr txBox="1"/>
          <p:nvPr/>
        </p:nvSpPr>
        <p:spPr>
          <a:xfrm>
            <a:off x="13449691" y="9782803"/>
            <a:ext cx="166907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spc="6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0B5D172-0C8B-054E-B5F6-37B491F29DBA}"/>
              </a:ext>
            </a:extLst>
          </p:cNvPr>
          <p:cNvSpPr txBox="1"/>
          <p:nvPr/>
        </p:nvSpPr>
        <p:spPr>
          <a:xfrm>
            <a:off x="9237455" y="9782803"/>
            <a:ext cx="166907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spc="6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AF8097F-ACCC-1E45-A8E5-01EE33DD26D8}"/>
              </a:ext>
            </a:extLst>
          </p:cNvPr>
          <p:cNvSpPr txBox="1"/>
          <p:nvPr/>
        </p:nvSpPr>
        <p:spPr>
          <a:xfrm>
            <a:off x="2359830" y="5663089"/>
            <a:ext cx="5274722" cy="196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ipsum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Ut quam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efficitur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vitae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arcu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ut</a:t>
            </a:r>
            <a:endParaRPr lang="en-US" sz="2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72CA7E7-B442-1042-BD13-6D353BEBC709}"/>
              </a:ext>
            </a:extLst>
          </p:cNvPr>
          <p:cNvSpPr txBox="1"/>
          <p:nvPr/>
        </p:nvSpPr>
        <p:spPr>
          <a:xfrm>
            <a:off x="2359829" y="5078314"/>
            <a:ext cx="2160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Strengths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9116B0A-2081-6743-8E8D-F403E459E5E8}"/>
              </a:ext>
            </a:extLst>
          </p:cNvPr>
          <p:cNvSpPr txBox="1"/>
          <p:nvPr/>
        </p:nvSpPr>
        <p:spPr>
          <a:xfrm>
            <a:off x="2483074" y="9450109"/>
            <a:ext cx="52747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ipsum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Ut quam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efficitur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vitae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arcu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ut</a:t>
            </a:r>
            <a:endParaRPr lang="en-US" sz="2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9D36BDC-55F1-384B-B185-DE5D1C3BA55D}"/>
              </a:ext>
            </a:extLst>
          </p:cNvPr>
          <p:cNvSpPr txBox="1"/>
          <p:nvPr/>
        </p:nvSpPr>
        <p:spPr>
          <a:xfrm>
            <a:off x="2483073" y="8865334"/>
            <a:ext cx="2237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Weakness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3FD8CB0-1BB9-5C48-A57A-A8B9312E63EF}"/>
              </a:ext>
            </a:extLst>
          </p:cNvPr>
          <p:cNvSpPr txBox="1"/>
          <p:nvPr/>
        </p:nvSpPr>
        <p:spPr>
          <a:xfrm>
            <a:off x="16885557" y="5663089"/>
            <a:ext cx="52747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ipsum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Ut quam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efficitur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vitae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arcu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ut</a:t>
            </a:r>
            <a:endParaRPr lang="en-US" sz="2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C219C4E-51CE-F64A-B977-0580B707B213}"/>
              </a:ext>
            </a:extLst>
          </p:cNvPr>
          <p:cNvSpPr txBox="1"/>
          <p:nvPr/>
        </p:nvSpPr>
        <p:spPr>
          <a:xfrm>
            <a:off x="19436545" y="5078314"/>
            <a:ext cx="272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Opportunity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88CFD3F7-1094-AD4E-A002-AD90BC38165C}"/>
              </a:ext>
            </a:extLst>
          </p:cNvPr>
          <p:cNvSpPr txBox="1"/>
          <p:nvPr/>
        </p:nvSpPr>
        <p:spPr>
          <a:xfrm>
            <a:off x="17008801" y="9450109"/>
            <a:ext cx="52747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ipsum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Ut quam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efficitur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vitae </a:t>
            </a:r>
            <a:r>
              <a:rPr lang="fr-FR" sz="2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arcu</a:t>
            </a:r>
            <a:r>
              <a:rPr lang="fr-FR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ut</a:t>
            </a:r>
            <a:endParaRPr lang="en-US" sz="2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DD2330FB-72F2-9C45-A9FD-9B099ACC2BEE}"/>
              </a:ext>
            </a:extLst>
          </p:cNvPr>
          <p:cNvSpPr txBox="1"/>
          <p:nvPr/>
        </p:nvSpPr>
        <p:spPr>
          <a:xfrm>
            <a:off x="20528289" y="8865334"/>
            <a:ext cx="174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Threats</a:t>
            </a:r>
          </a:p>
        </p:txBody>
      </p:sp>
    </p:spTree>
    <p:extLst>
      <p:ext uri="{BB962C8B-B14F-4D97-AF65-F5344CB8AC3E}">
        <p14:creationId xmlns:p14="http://schemas.microsoft.com/office/powerpoint/2010/main" val="174749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765353" y="2544770"/>
            <a:ext cx="4846940" cy="118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7193236" y="984553"/>
            <a:ext cx="999117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S.W.O.T DIAGRAM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BB1B8F3-35D8-AA43-85F9-ECB59787EEE4}"/>
              </a:ext>
            </a:extLst>
          </p:cNvPr>
          <p:cNvGrpSpPr/>
          <p:nvPr/>
        </p:nvGrpSpPr>
        <p:grpSpPr>
          <a:xfrm>
            <a:off x="6521450" y="7387389"/>
            <a:ext cx="11334746" cy="5154096"/>
            <a:chOff x="7693192" y="7562497"/>
            <a:chExt cx="10458723" cy="4755754"/>
          </a:xfrm>
        </p:grpSpPr>
        <p:sp>
          <p:nvSpPr>
            <p:cNvPr id="42" name="Freeform 7283">
              <a:extLst>
                <a:ext uri="{FF2B5EF4-FFF2-40B4-BE49-F238E27FC236}">
                  <a16:creationId xmlns="" xmlns:a16="http://schemas.microsoft.com/office/drawing/2014/main" id="{E15932EA-5F38-2049-8ED7-779ACB4D2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3192" y="9535676"/>
              <a:ext cx="2782575" cy="2782575"/>
            </a:xfrm>
            <a:custGeom>
              <a:avLst/>
              <a:gdLst>
                <a:gd name="T0" fmla="*/ 0 w 370"/>
                <a:gd name="T1" fmla="*/ 184 h 369"/>
                <a:gd name="T2" fmla="*/ 0 w 370"/>
                <a:gd name="T3" fmla="*/ 184 h 369"/>
                <a:gd name="T4" fmla="*/ 185 w 370"/>
                <a:gd name="T5" fmla="*/ 368 h 369"/>
                <a:gd name="T6" fmla="*/ 185 w 370"/>
                <a:gd name="T7" fmla="*/ 368 h 369"/>
                <a:gd name="T8" fmla="*/ 369 w 370"/>
                <a:gd name="T9" fmla="*/ 184 h 369"/>
                <a:gd name="T10" fmla="*/ 369 w 370"/>
                <a:gd name="T11" fmla="*/ 184 h 369"/>
                <a:gd name="T12" fmla="*/ 185 w 370"/>
                <a:gd name="T13" fmla="*/ 0 h 369"/>
                <a:gd name="T14" fmla="*/ 185 w 370"/>
                <a:gd name="T15" fmla="*/ 0 h 369"/>
                <a:gd name="T16" fmla="*/ 0 w 370"/>
                <a:gd name="T17" fmla="*/ 18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369">
                  <a:moveTo>
                    <a:pt x="0" y="184"/>
                  </a:moveTo>
                  <a:lnTo>
                    <a:pt x="0" y="184"/>
                  </a:lnTo>
                  <a:cubicBezTo>
                    <a:pt x="0" y="286"/>
                    <a:pt x="82" y="368"/>
                    <a:pt x="185" y="368"/>
                  </a:cubicBezTo>
                  <a:lnTo>
                    <a:pt x="185" y="368"/>
                  </a:lnTo>
                  <a:cubicBezTo>
                    <a:pt x="285" y="368"/>
                    <a:pt x="369" y="286"/>
                    <a:pt x="369" y="184"/>
                  </a:cubicBezTo>
                  <a:lnTo>
                    <a:pt x="369" y="184"/>
                  </a:lnTo>
                  <a:cubicBezTo>
                    <a:pt x="369" y="81"/>
                    <a:pt x="285" y="0"/>
                    <a:pt x="185" y="0"/>
                  </a:cubicBezTo>
                  <a:lnTo>
                    <a:pt x="185" y="0"/>
                  </a:lnTo>
                  <a:cubicBezTo>
                    <a:pt x="82" y="0"/>
                    <a:pt x="0" y="81"/>
                    <a:pt x="0" y="18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Freeform 7283">
              <a:extLst>
                <a:ext uri="{FF2B5EF4-FFF2-40B4-BE49-F238E27FC236}">
                  <a16:creationId xmlns="" xmlns:a16="http://schemas.microsoft.com/office/drawing/2014/main" id="{6316311D-6001-F941-9B16-704F84CC0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7318" y="7562497"/>
              <a:ext cx="2782575" cy="2782575"/>
            </a:xfrm>
            <a:custGeom>
              <a:avLst/>
              <a:gdLst>
                <a:gd name="T0" fmla="*/ 0 w 370"/>
                <a:gd name="T1" fmla="*/ 184 h 369"/>
                <a:gd name="T2" fmla="*/ 0 w 370"/>
                <a:gd name="T3" fmla="*/ 184 h 369"/>
                <a:gd name="T4" fmla="*/ 185 w 370"/>
                <a:gd name="T5" fmla="*/ 368 h 369"/>
                <a:gd name="T6" fmla="*/ 185 w 370"/>
                <a:gd name="T7" fmla="*/ 368 h 369"/>
                <a:gd name="T8" fmla="*/ 369 w 370"/>
                <a:gd name="T9" fmla="*/ 184 h 369"/>
                <a:gd name="T10" fmla="*/ 369 w 370"/>
                <a:gd name="T11" fmla="*/ 184 h 369"/>
                <a:gd name="T12" fmla="*/ 185 w 370"/>
                <a:gd name="T13" fmla="*/ 0 h 369"/>
                <a:gd name="T14" fmla="*/ 185 w 370"/>
                <a:gd name="T15" fmla="*/ 0 h 369"/>
                <a:gd name="T16" fmla="*/ 0 w 370"/>
                <a:gd name="T17" fmla="*/ 18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369">
                  <a:moveTo>
                    <a:pt x="0" y="184"/>
                  </a:moveTo>
                  <a:lnTo>
                    <a:pt x="0" y="184"/>
                  </a:lnTo>
                  <a:cubicBezTo>
                    <a:pt x="0" y="286"/>
                    <a:pt x="82" y="368"/>
                    <a:pt x="185" y="368"/>
                  </a:cubicBezTo>
                  <a:lnTo>
                    <a:pt x="185" y="368"/>
                  </a:lnTo>
                  <a:cubicBezTo>
                    <a:pt x="285" y="368"/>
                    <a:pt x="369" y="286"/>
                    <a:pt x="369" y="184"/>
                  </a:cubicBezTo>
                  <a:lnTo>
                    <a:pt x="369" y="184"/>
                  </a:lnTo>
                  <a:cubicBezTo>
                    <a:pt x="369" y="81"/>
                    <a:pt x="285" y="0"/>
                    <a:pt x="185" y="0"/>
                  </a:cubicBezTo>
                  <a:lnTo>
                    <a:pt x="185" y="0"/>
                  </a:lnTo>
                  <a:cubicBezTo>
                    <a:pt x="82" y="0"/>
                    <a:pt x="0" y="81"/>
                    <a:pt x="0" y="18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0" name="Freeform 7283">
              <a:extLst>
                <a:ext uri="{FF2B5EF4-FFF2-40B4-BE49-F238E27FC236}">
                  <a16:creationId xmlns="" xmlns:a16="http://schemas.microsoft.com/office/drawing/2014/main" id="{0D009575-7570-6745-93BF-F8F6E7FA5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5213" y="7562497"/>
              <a:ext cx="2782575" cy="2782575"/>
            </a:xfrm>
            <a:custGeom>
              <a:avLst/>
              <a:gdLst>
                <a:gd name="T0" fmla="*/ 0 w 370"/>
                <a:gd name="T1" fmla="*/ 184 h 369"/>
                <a:gd name="T2" fmla="*/ 0 w 370"/>
                <a:gd name="T3" fmla="*/ 184 h 369"/>
                <a:gd name="T4" fmla="*/ 185 w 370"/>
                <a:gd name="T5" fmla="*/ 368 h 369"/>
                <a:gd name="T6" fmla="*/ 185 w 370"/>
                <a:gd name="T7" fmla="*/ 368 h 369"/>
                <a:gd name="T8" fmla="*/ 369 w 370"/>
                <a:gd name="T9" fmla="*/ 184 h 369"/>
                <a:gd name="T10" fmla="*/ 369 w 370"/>
                <a:gd name="T11" fmla="*/ 184 h 369"/>
                <a:gd name="T12" fmla="*/ 185 w 370"/>
                <a:gd name="T13" fmla="*/ 0 h 369"/>
                <a:gd name="T14" fmla="*/ 185 w 370"/>
                <a:gd name="T15" fmla="*/ 0 h 369"/>
                <a:gd name="T16" fmla="*/ 0 w 370"/>
                <a:gd name="T17" fmla="*/ 18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369">
                  <a:moveTo>
                    <a:pt x="0" y="184"/>
                  </a:moveTo>
                  <a:lnTo>
                    <a:pt x="0" y="184"/>
                  </a:lnTo>
                  <a:cubicBezTo>
                    <a:pt x="0" y="286"/>
                    <a:pt x="82" y="368"/>
                    <a:pt x="185" y="368"/>
                  </a:cubicBezTo>
                  <a:lnTo>
                    <a:pt x="185" y="368"/>
                  </a:lnTo>
                  <a:cubicBezTo>
                    <a:pt x="285" y="368"/>
                    <a:pt x="369" y="286"/>
                    <a:pt x="369" y="184"/>
                  </a:cubicBezTo>
                  <a:lnTo>
                    <a:pt x="369" y="184"/>
                  </a:lnTo>
                  <a:cubicBezTo>
                    <a:pt x="369" y="81"/>
                    <a:pt x="285" y="0"/>
                    <a:pt x="185" y="0"/>
                  </a:cubicBezTo>
                  <a:lnTo>
                    <a:pt x="185" y="0"/>
                  </a:lnTo>
                  <a:cubicBezTo>
                    <a:pt x="82" y="0"/>
                    <a:pt x="0" y="81"/>
                    <a:pt x="0" y="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" name="Freeform 7283">
              <a:extLst>
                <a:ext uri="{FF2B5EF4-FFF2-40B4-BE49-F238E27FC236}">
                  <a16:creationId xmlns="" xmlns:a16="http://schemas.microsoft.com/office/drawing/2014/main" id="{A36197DD-7B8A-834A-9EDF-D298062F7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9340" y="9535676"/>
              <a:ext cx="2782575" cy="2782575"/>
            </a:xfrm>
            <a:custGeom>
              <a:avLst/>
              <a:gdLst>
                <a:gd name="T0" fmla="*/ 0 w 370"/>
                <a:gd name="T1" fmla="*/ 184 h 369"/>
                <a:gd name="T2" fmla="*/ 0 w 370"/>
                <a:gd name="T3" fmla="*/ 184 h 369"/>
                <a:gd name="T4" fmla="*/ 185 w 370"/>
                <a:gd name="T5" fmla="*/ 368 h 369"/>
                <a:gd name="T6" fmla="*/ 185 w 370"/>
                <a:gd name="T7" fmla="*/ 368 h 369"/>
                <a:gd name="T8" fmla="*/ 369 w 370"/>
                <a:gd name="T9" fmla="*/ 184 h 369"/>
                <a:gd name="T10" fmla="*/ 369 w 370"/>
                <a:gd name="T11" fmla="*/ 184 h 369"/>
                <a:gd name="T12" fmla="*/ 185 w 370"/>
                <a:gd name="T13" fmla="*/ 0 h 369"/>
                <a:gd name="T14" fmla="*/ 185 w 370"/>
                <a:gd name="T15" fmla="*/ 0 h 369"/>
                <a:gd name="T16" fmla="*/ 0 w 370"/>
                <a:gd name="T17" fmla="*/ 18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369">
                  <a:moveTo>
                    <a:pt x="0" y="184"/>
                  </a:moveTo>
                  <a:lnTo>
                    <a:pt x="0" y="184"/>
                  </a:lnTo>
                  <a:cubicBezTo>
                    <a:pt x="0" y="286"/>
                    <a:pt x="82" y="368"/>
                    <a:pt x="185" y="368"/>
                  </a:cubicBezTo>
                  <a:lnTo>
                    <a:pt x="185" y="368"/>
                  </a:lnTo>
                  <a:cubicBezTo>
                    <a:pt x="285" y="368"/>
                    <a:pt x="369" y="286"/>
                    <a:pt x="369" y="184"/>
                  </a:cubicBezTo>
                  <a:lnTo>
                    <a:pt x="369" y="184"/>
                  </a:lnTo>
                  <a:cubicBezTo>
                    <a:pt x="369" y="81"/>
                    <a:pt x="285" y="0"/>
                    <a:pt x="185" y="0"/>
                  </a:cubicBezTo>
                  <a:lnTo>
                    <a:pt x="185" y="0"/>
                  </a:lnTo>
                  <a:cubicBezTo>
                    <a:pt x="82" y="0"/>
                    <a:pt x="0" y="81"/>
                    <a:pt x="0" y="18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60D79A8E-5B6C-8548-8F97-442FCD39308B}"/>
              </a:ext>
            </a:extLst>
          </p:cNvPr>
          <p:cNvSpPr txBox="1"/>
          <p:nvPr/>
        </p:nvSpPr>
        <p:spPr>
          <a:xfrm>
            <a:off x="7583477" y="10218055"/>
            <a:ext cx="89159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09C27B4F-4023-8C41-9A7A-185179F828D4}"/>
              </a:ext>
            </a:extLst>
          </p:cNvPr>
          <p:cNvSpPr txBox="1"/>
          <p:nvPr/>
        </p:nvSpPr>
        <p:spPr>
          <a:xfrm>
            <a:off x="15871319" y="10218055"/>
            <a:ext cx="9541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34FEA0D1-2A18-5843-B020-497156D16861}"/>
              </a:ext>
            </a:extLst>
          </p:cNvPr>
          <p:cNvSpPr txBox="1"/>
          <p:nvPr/>
        </p:nvSpPr>
        <p:spPr>
          <a:xfrm>
            <a:off x="9847010" y="8079603"/>
            <a:ext cx="142378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B676BE38-5905-CE4B-B789-0FA20B1550AE}"/>
              </a:ext>
            </a:extLst>
          </p:cNvPr>
          <p:cNvSpPr txBox="1"/>
          <p:nvPr/>
        </p:nvSpPr>
        <p:spPr>
          <a:xfrm>
            <a:off x="13208638" y="8079603"/>
            <a:ext cx="12202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F8A5BAEC-CC27-EB46-8B4C-D08ACC1F70BA}"/>
              </a:ext>
            </a:extLst>
          </p:cNvPr>
          <p:cNvGrpSpPr/>
          <p:nvPr/>
        </p:nvGrpSpPr>
        <p:grpSpPr>
          <a:xfrm>
            <a:off x="3063956" y="6098154"/>
            <a:ext cx="3572529" cy="1825122"/>
            <a:chOff x="4796081" y="9454380"/>
            <a:chExt cx="3572529" cy="1825122"/>
          </a:xfrm>
        </p:grpSpPr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A8C08316-BE78-1444-BFF4-1B3EAAC3541D}"/>
                </a:ext>
              </a:extLst>
            </p:cNvPr>
            <p:cNvSpPr/>
            <p:nvPr/>
          </p:nvSpPr>
          <p:spPr>
            <a:xfrm>
              <a:off x="4796081" y="10135599"/>
              <a:ext cx="3572529" cy="11439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FA9A3C36-DEBC-DF4B-AE11-F7BC8969E2DB}"/>
                </a:ext>
              </a:extLst>
            </p:cNvPr>
            <p:cNvSpPr txBox="1"/>
            <p:nvPr/>
          </p:nvSpPr>
          <p:spPr>
            <a:xfrm>
              <a:off x="4941903" y="9454380"/>
              <a:ext cx="3165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Strengths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64700B2-593B-314A-8ED4-1C7014FEE080}"/>
              </a:ext>
            </a:extLst>
          </p:cNvPr>
          <p:cNvGrpSpPr/>
          <p:nvPr/>
        </p:nvGrpSpPr>
        <p:grpSpPr>
          <a:xfrm>
            <a:off x="7597924" y="3980342"/>
            <a:ext cx="9586490" cy="1825122"/>
            <a:chOff x="7589087" y="3980342"/>
            <a:chExt cx="9586490" cy="1825122"/>
          </a:xfrm>
        </p:grpSpPr>
        <p:grpSp>
          <p:nvGrpSpPr>
            <p:cNvPr id="59" name="Group 58">
              <a:extLst>
                <a:ext uri="{FF2B5EF4-FFF2-40B4-BE49-F238E27FC236}">
                  <a16:creationId xmlns="" xmlns:a16="http://schemas.microsoft.com/office/drawing/2014/main" id="{809704DC-FC84-2345-9F3B-5DB85F664CE6}"/>
                </a:ext>
              </a:extLst>
            </p:cNvPr>
            <p:cNvGrpSpPr/>
            <p:nvPr/>
          </p:nvGrpSpPr>
          <p:grpSpPr>
            <a:xfrm>
              <a:off x="7589087" y="3980342"/>
              <a:ext cx="3672874" cy="1825122"/>
              <a:chOff x="4796082" y="9454380"/>
              <a:chExt cx="3672874" cy="1825122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="" xmlns:a16="http://schemas.microsoft.com/office/drawing/2014/main" id="{E95AA5E3-B6F8-4649-805B-ADCBF8B1B0B7}"/>
                  </a:ext>
                </a:extLst>
              </p:cNvPr>
              <p:cNvSpPr/>
              <p:nvPr/>
            </p:nvSpPr>
            <p:spPr>
              <a:xfrm>
                <a:off x="4796082" y="10135599"/>
                <a:ext cx="3672874" cy="11439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fr-FR" sz="28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Lorem</a:t>
                </a:r>
                <a:r>
                  <a:rPr lang="fr-FR" sz="28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fr-FR" sz="28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ipsum</a:t>
                </a:r>
                <a:r>
                  <a:rPr lang="fr-FR" sz="28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fr-FR" sz="28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dolor</a:t>
                </a:r>
                <a:r>
                  <a:rPr lang="fr-FR" sz="28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fr-FR" sz="28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sit</a:t>
                </a:r>
                <a:r>
                  <a:rPr lang="fr-FR" sz="28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fr-FR" sz="28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amet</a:t>
                </a:r>
                <a:r>
                  <a:rPr lang="fr-FR" sz="28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, </a:t>
                </a:r>
                <a:r>
                  <a:rPr lang="fr-FR" sz="28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consectetur</a:t>
                </a:r>
                <a:endParaRPr lang="en-US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258EFC3E-2577-1E4E-9A11-4DB00A8BF036}"/>
                  </a:ext>
                </a:extLst>
              </p:cNvPr>
              <p:cNvSpPr txBox="1"/>
              <p:nvPr/>
            </p:nvSpPr>
            <p:spPr>
              <a:xfrm>
                <a:off x="4941903" y="9454380"/>
                <a:ext cx="31658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Weakness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="" xmlns:a16="http://schemas.microsoft.com/office/drawing/2014/main" id="{92554BA7-AFF4-2E41-9F9A-0B727FADEA36}"/>
                </a:ext>
              </a:extLst>
            </p:cNvPr>
            <p:cNvGrpSpPr/>
            <p:nvPr/>
          </p:nvGrpSpPr>
          <p:grpSpPr>
            <a:xfrm>
              <a:off x="13313391" y="3980342"/>
              <a:ext cx="3862186" cy="1825122"/>
              <a:chOff x="4796081" y="9454380"/>
              <a:chExt cx="3862186" cy="182512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="" xmlns:a16="http://schemas.microsoft.com/office/drawing/2014/main" id="{1DE11A96-9652-B24B-BDA0-40819645EEA4}"/>
                  </a:ext>
                </a:extLst>
              </p:cNvPr>
              <p:cNvSpPr/>
              <p:nvPr/>
            </p:nvSpPr>
            <p:spPr>
              <a:xfrm>
                <a:off x="4796081" y="10135599"/>
                <a:ext cx="3862186" cy="11439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fr-FR" sz="28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Lorem</a:t>
                </a:r>
                <a:r>
                  <a:rPr lang="fr-FR" sz="28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fr-FR" sz="28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ipsum</a:t>
                </a:r>
                <a:r>
                  <a:rPr lang="fr-FR" sz="28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fr-FR" sz="2800" dirty="0" err="1" smtClean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dolor</a:t>
                </a:r>
                <a:r>
                  <a:rPr lang="fr-FR" sz="28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fr-FR" sz="2800" dirty="0" smtClean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  </a:t>
                </a:r>
                <a:r>
                  <a:rPr lang="fr-FR" sz="28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sit</a:t>
                </a:r>
                <a:r>
                  <a:rPr lang="fr-FR" sz="28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</a:t>
                </a:r>
                <a:r>
                  <a:rPr lang="fr-FR" sz="28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amet</a:t>
                </a:r>
                <a:r>
                  <a:rPr lang="fr-FR" sz="2800" dirty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, </a:t>
                </a:r>
                <a:r>
                  <a:rPr lang="fr-FR" sz="2800" dirty="0" err="1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consectetur</a:t>
                </a:r>
                <a:endParaRPr lang="en-US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957CBD30-9102-9446-A376-5050825D367E}"/>
                  </a:ext>
                </a:extLst>
              </p:cNvPr>
              <p:cNvSpPr txBox="1"/>
              <p:nvPr/>
            </p:nvSpPr>
            <p:spPr>
              <a:xfrm>
                <a:off x="4941903" y="9454380"/>
                <a:ext cx="31658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Opportunity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DF1533AA-7EE5-694D-B419-06FC2F794D87}"/>
              </a:ext>
            </a:extLst>
          </p:cNvPr>
          <p:cNvGrpSpPr/>
          <p:nvPr/>
        </p:nvGrpSpPr>
        <p:grpSpPr>
          <a:xfrm>
            <a:off x="17741160" y="6098154"/>
            <a:ext cx="3645640" cy="1825122"/>
            <a:chOff x="4796082" y="9454380"/>
            <a:chExt cx="3645640" cy="1825122"/>
          </a:xfrm>
        </p:grpSpPr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CAD494AF-F56D-FE4D-A60A-4FE419730C45}"/>
                </a:ext>
              </a:extLst>
            </p:cNvPr>
            <p:cNvSpPr/>
            <p:nvPr/>
          </p:nvSpPr>
          <p:spPr>
            <a:xfrm>
              <a:off x="4796082" y="10135599"/>
              <a:ext cx="3645640" cy="11439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ipsum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fr-FR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fr-FR" sz="2800" dirty="0" err="1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consectetur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7E5641A4-9855-A34F-BFB6-1DA1AB3C59FB}"/>
                </a:ext>
              </a:extLst>
            </p:cNvPr>
            <p:cNvSpPr txBox="1"/>
            <p:nvPr/>
          </p:nvSpPr>
          <p:spPr>
            <a:xfrm>
              <a:off x="4941903" y="9454380"/>
              <a:ext cx="3165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Threats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684F033E-CDF3-994C-8ED0-C97A0BDE5110}"/>
              </a:ext>
            </a:extLst>
          </p:cNvPr>
          <p:cNvCxnSpPr>
            <a:cxnSpLocks/>
          </p:cNvCxnSpPr>
          <p:nvPr/>
        </p:nvCxnSpPr>
        <p:spPr>
          <a:xfrm>
            <a:off x="4957011" y="8079603"/>
            <a:ext cx="1804736" cy="1631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D54F8159-BDE3-ED41-BCBD-C6288757E253}"/>
              </a:ext>
            </a:extLst>
          </p:cNvPr>
          <p:cNvCxnSpPr>
            <a:cxnSpLocks/>
          </p:cNvCxnSpPr>
          <p:nvPr/>
        </p:nvCxnSpPr>
        <p:spPr>
          <a:xfrm flipH="1">
            <a:off x="17566105" y="8104018"/>
            <a:ext cx="1852863" cy="16068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D4BB282-C66E-9042-BA13-47866A48FA9E}"/>
              </a:ext>
            </a:extLst>
          </p:cNvPr>
          <p:cNvCxnSpPr>
            <a:cxnSpLocks/>
          </p:cNvCxnSpPr>
          <p:nvPr/>
        </p:nvCxnSpPr>
        <p:spPr>
          <a:xfrm>
            <a:off x="9317255" y="5943825"/>
            <a:ext cx="644892" cy="12751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68B8175E-637D-3448-BF1F-E7BC9CC0EDBE}"/>
              </a:ext>
            </a:extLst>
          </p:cNvPr>
          <p:cNvCxnSpPr>
            <a:cxnSpLocks/>
          </p:cNvCxnSpPr>
          <p:nvPr/>
        </p:nvCxnSpPr>
        <p:spPr>
          <a:xfrm flipH="1">
            <a:off x="14356608" y="5931358"/>
            <a:ext cx="622130" cy="12875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765353" y="2544770"/>
            <a:ext cx="4846940" cy="118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7193236" y="984553"/>
            <a:ext cx="999117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S.W.O.T DIAGRAM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F19CA73C-C54B-794C-94EA-5C63C98BAB04}"/>
              </a:ext>
            </a:extLst>
          </p:cNvPr>
          <p:cNvGrpSpPr/>
          <p:nvPr/>
        </p:nvGrpSpPr>
        <p:grpSpPr>
          <a:xfrm>
            <a:off x="8305541" y="4441476"/>
            <a:ext cx="7766567" cy="7606146"/>
            <a:chOff x="8530496" y="5043055"/>
            <a:chExt cx="7766567" cy="7606146"/>
          </a:xfrm>
        </p:grpSpPr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A91DFE4C-F054-C44C-B1B3-25E22BB286CB}"/>
                </a:ext>
              </a:extLst>
            </p:cNvPr>
            <p:cNvSpPr/>
            <p:nvPr/>
          </p:nvSpPr>
          <p:spPr>
            <a:xfrm>
              <a:off x="8530496" y="5043055"/>
              <a:ext cx="5070764" cy="507076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09804D3F-48CC-AB4B-8C1E-81A377BF29BD}"/>
                </a:ext>
              </a:extLst>
            </p:cNvPr>
            <p:cNvSpPr/>
            <p:nvPr/>
          </p:nvSpPr>
          <p:spPr>
            <a:xfrm>
              <a:off x="11226299" y="5043055"/>
              <a:ext cx="5070764" cy="5070764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D734BC13-31F3-F44F-BB00-70DD1713850F}"/>
                </a:ext>
              </a:extLst>
            </p:cNvPr>
            <p:cNvSpPr/>
            <p:nvPr/>
          </p:nvSpPr>
          <p:spPr>
            <a:xfrm>
              <a:off x="8530496" y="7578437"/>
              <a:ext cx="5070764" cy="5070764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6A56312C-CC8C-8749-A00E-D1B4B0891606}"/>
                </a:ext>
              </a:extLst>
            </p:cNvPr>
            <p:cNvSpPr/>
            <p:nvPr/>
          </p:nvSpPr>
          <p:spPr>
            <a:xfrm>
              <a:off x="11226299" y="7578437"/>
              <a:ext cx="5070764" cy="5070764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AA83F730-51E3-E248-A9A2-F3877566C6E7}"/>
              </a:ext>
            </a:extLst>
          </p:cNvPr>
          <p:cNvGrpSpPr/>
          <p:nvPr/>
        </p:nvGrpSpPr>
        <p:grpSpPr>
          <a:xfrm>
            <a:off x="1270295" y="5725294"/>
            <a:ext cx="21837056" cy="5694337"/>
            <a:chOff x="1232797" y="4095499"/>
            <a:chExt cx="21837056" cy="5694337"/>
          </a:xfrm>
        </p:grpSpPr>
        <p:grpSp>
          <p:nvGrpSpPr>
            <p:cNvPr id="76" name="Group 75">
              <a:extLst>
                <a:ext uri="{FF2B5EF4-FFF2-40B4-BE49-F238E27FC236}">
                  <a16:creationId xmlns="" xmlns:a16="http://schemas.microsoft.com/office/drawing/2014/main" id="{5146E33E-E2A0-2749-9FB2-F04C16ED95BC}"/>
                </a:ext>
              </a:extLst>
            </p:cNvPr>
            <p:cNvGrpSpPr/>
            <p:nvPr/>
          </p:nvGrpSpPr>
          <p:grpSpPr>
            <a:xfrm>
              <a:off x="17371284" y="4095499"/>
              <a:ext cx="5698569" cy="2564211"/>
              <a:chOff x="17137368" y="5472039"/>
              <a:chExt cx="5698569" cy="2564211"/>
            </a:xfrm>
          </p:grpSpPr>
          <p:sp>
            <p:nvSpPr>
              <p:cNvPr id="84" name="Subtitle 2">
                <a:extLst>
                  <a:ext uri="{FF2B5EF4-FFF2-40B4-BE49-F238E27FC236}">
                    <a16:creationId xmlns="" xmlns:a16="http://schemas.microsoft.com/office/drawing/2014/main" id="{D11EECC1-BDC9-1749-8F04-8C9B3E0338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37368" y="6162392"/>
                <a:ext cx="5698569" cy="187385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fr-FR" sz="2800" dirty="0" err="1"/>
                  <a:t>Lorem</a:t>
                </a:r>
                <a:r>
                  <a:rPr lang="fr-FR" sz="2800" dirty="0"/>
                  <a:t> </a:t>
                </a:r>
                <a:r>
                  <a:rPr lang="fr-FR" sz="2800" dirty="0" err="1"/>
                  <a:t>ipsum</a:t>
                </a:r>
                <a:r>
                  <a:rPr lang="fr-FR" sz="2800" dirty="0"/>
                  <a:t> </a:t>
                </a:r>
                <a:r>
                  <a:rPr lang="fr-FR" sz="2800" dirty="0" err="1"/>
                  <a:t>dolor</a:t>
                </a:r>
                <a:r>
                  <a:rPr lang="fr-FR" sz="2800" dirty="0"/>
                  <a:t> </a:t>
                </a:r>
                <a:r>
                  <a:rPr lang="fr-FR" sz="2800" dirty="0" err="1"/>
                  <a:t>sit</a:t>
                </a:r>
                <a:r>
                  <a:rPr lang="fr-FR" sz="2800" dirty="0"/>
                  <a:t> </a:t>
                </a:r>
                <a:r>
                  <a:rPr lang="fr-FR" sz="2800" dirty="0" err="1"/>
                  <a:t>amet</a:t>
                </a:r>
                <a:r>
                  <a:rPr lang="fr-FR" sz="2800" dirty="0"/>
                  <a:t>, </a:t>
                </a:r>
                <a:r>
                  <a:rPr lang="fr-FR" sz="2800" dirty="0" err="1"/>
                  <a:t>consectetur</a:t>
                </a:r>
                <a:r>
                  <a:rPr lang="fr-FR" sz="2800" dirty="0"/>
                  <a:t> </a:t>
                </a:r>
                <a:r>
                  <a:rPr lang="fr-FR" sz="2800" dirty="0" err="1"/>
                  <a:t>adipiscing</a:t>
                </a:r>
                <a:r>
                  <a:rPr lang="fr-FR" sz="2800" dirty="0"/>
                  <a:t> </a:t>
                </a:r>
                <a:r>
                  <a:rPr lang="fr-FR" sz="2800" dirty="0" err="1"/>
                  <a:t>elit</a:t>
                </a:r>
                <a:r>
                  <a:rPr lang="fr-FR" sz="2800" dirty="0"/>
                  <a:t>. Ut quam </a:t>
                </a:r>
                <a:r>
                  <a:rPr lang="fr-FR" sz="2800" dirty="0" err="1"/>
                  <a:t>elit</a:t>
                </a:r>
                <a:r>
                  <a:rPr lang="fr-FR" sz="2800" dirty="0"/>
                  <a:t>.</a:t>
                </a:r>
                <a:endParaRPr lang="en-US" sz="2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="" xmlns:a16="http://schemas.microsoft.com/office/drawing/2014/main" id="{FBC0E420-D777-9047-8346-8EAC7A4EE156}"/>
                  </a:ext>
                </a:extLst>
              </p:cNvPr>
              <p:cNvSpPr/>
              <p:nvPr/>
            </p:nvSpPr>
            <p:spPr>
              <a:xfrm>
                <a:off x="17267474" y="5472039"/>
                <a:ext cx="470335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Weakness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="" xmlns:a16="http://schemas.microsoft.com/office/drawing/2014/main" id="{D74EEB16-DE18-4E42-AC0D-3F563B78CEFB}"/>
                </a:ext>
              </a:extLst>
            </p:cNvPr>
            <p:cNvGrpSpPr/>
            <p:nvPr/>
          </p:nvGrpSpPr>
          <p:grpSpPr>
            <a:xfrm>
              <a:off x="17371283" y="7225625"/>
              <a:ext cx="5698569" cy="2564211"/>
              <a:chOff x="17137368" y="5472039"/>
              <a:chExt cx="5698569" cy="2564211"/>
            </a:xfrm>
          </p:grpSpPr>
          <p:sp>
            <p:nvSpPr>
              <p:cNvPr id="82" name="Subtitle 2">
                <a:extLst>
                  <a:ext uri="{FF2B5EF4-FFF2-40B4-BE49-F238E27FC236}">
                    <a16:creationId xmlns="" xmlns:a16="http://schemas.microsoft.com/office/drawing/2014/main" id="{8B051C74-D084-A542-BA8A-E86CA4CC5D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37368" y="6162392"/>
                <a:ext cx="5698569" cy="187385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fr-FR" sz="2800" dirty="0" err="1"/>
                  <a:t>Lorem</a:t>
                </a:r>
                <a:r>
                  <a:rPr lang="fr-FR" sz="2800" dirty="0"/>
                  <a:t> </a:t>
                </a:r>
                <a:r>
                  <a:rPr lang="fr-FR" sz="2800" dirty="0" err="1"/>
                  <a:t>ipsum</a:t>
                </a:r>
                <a:r>
                  <a:rPr lang="fr-FR" sz="2800" dirty="0"/>
                  <a:t> </a:t>
                </a:r>
                <a:r>
                  <a:rPr lang="fr-FR" sz="2800" dirty="0" err="1"/>
                  <a:t>dolor</a:t>
                </a:r>
                <a:r>
                  <a:rPr lang="fr-FR" sz="2800" dirty="0"/>
                  <a:t> </a:t>
                </a:r>
                <a:r>
                  <a:rPr lang="fr-FR" sz="2800" dirty="0" err="1"/>
                  <a:t>sit</a:t>
                </a:r>
                <a:r>
                  <a:rPr lang="fr-FR" sz="2800" dirty="0"/>
                  <a:t> </a:t>
                </a:r>
                <a:r>
                  <a:rPr lang="fr-FR" sz="2800" dirty="0" err="1"/>
                  <a:t>amet</a:t>
                </a:r>
                <a:r>
                  <a:rPr lang="fr-FR" sz="2800" dirty="0"/>
                  <a:t>, </a:t>
                </a:r>
                <a:r>
                  <a:rPr lang="fr-FR" sz="2800" dirty="0" err="1"/>
                  <a:t>consectetur</a:t>
                </a:r>
                <a:r>
                  <a:rPr lang="fr-FR" sz="2800" dirty="0"/>
                  <a:t> </a:t>
                </a:r>
                <a:r>
                  <a:rPr lang="fr-FR" sz="2800" dirty="0" err="1"/>
                  <a:t>adipiscing</a:t>
                </a:r>
                <a:r>
                  <a:rPr lang="fr-FR" sz="2800" dirty="0"/>
                  <a:t> </a:t>
                </a:r>
                <a:r>
                  <a:rPr lang="fr-FR" sz="2800" dirty="0" err="1"/>
                  <a:t>elit</a:t>
                </a:r>
                <a:r>
                  <a:rPr lang="fr-FR" sz="2800" dirty="0"/>
                  <a:t>. Ut quam </a:t>
                </a:r>
                <a:r>
                  <a:rPr lang="fr-FR" sz="2800" dirty="0" err="1"/>
                  <a:t>elit</a:t>
                </a:r>
                <a:r>
                  <a:rPr lang="fr-FR" sz="2800" dirty="0"/>
                  <a:t>.</a:t>
                </a:r>
                <a:endParaRPr lang="en-US" sz="2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="" xmlns:a16="http://schemas.microsoft.com/office/drawing/2014/main" id="{0359EEC8-F4C2-B445-8796-F2421A7E3CC7}"/>
                  </a:ext>
                </a:extLst>
              </p:cNvPr>
              <p:cNvSpPr/>
              <p:nvPr/>
            </p:nvSpPr>
            <p:spPr>
              <a:xfrm>
                <a:off x="17267474" y="5472039"/>
                <a:ext cx="470335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Threats</a:t>
                </a:r>
              </a:p>
            </p:txBody>
          </p:sp>
        </p:grpSp>
        <p:sp>
          <p:nvSpPr>
            <p:cNvPr id="78" name="Subtitle 2">
              <a:extLst>
                <a:ext uri="{FF2B5EF4-FFF2-40B4-BE49-F238E27FC236}">
                  <a16:creationId xmlns="" xmlns:a16="http://schemas.microsoft.com/office/drawing/2014/main" id="{BCDC4533-4F8A-C449-9924-518BEED01F7B}"/>
                </a:ext>
              </a:extLst>
            </p:cNvPr>
            <p:cNvSpPr txBox="1">
              <a:spLocks/>
            </p:cNvSpPr>
            <p:nvPr/>
          </p:nvSpPr>
          <p:spPr>
            <a:xfrm>
              <a:off x="1232798" y="4785852"/>
              <a:ext cx="5698569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fr-FR" sz="2800" dirty="0" err="1"/>
                <a:t>Lorem</a:t>
              </a:r>
              <a:r>
                <a:rPr lang="fr-FR" sz="2800" dirty="0"/>
                <a:t> </a:t>
              </a:r>
              <a:r>
                <a:rPr lang="fr-FR" sz="2800" dirty="0" err="1"/>
                <a:t>ipsum</a:t>
              </a:r>
              <a:r>
                <a:rPr lang="fr-FR" sz="2800" dirty="0"/>
                <a:t> </a:t>
              </a:r>
              <a:r>
                <a:rPr lang="fr-FR" sz="2800" dirty="0" err="1"/>
                <a:t>dolor</a:t>
              </a:r>
              <a:r>
                <a:rPr lang="fr-FR" sz="2800" dirty="0"/>
                <a:t> </a:t>
              </a:r>
              <a:r>
                <a:rPr lang="fr-FR" sz="2800" dirty="0" err="1"/>
                <a:t>sit</a:t>
              </a:r>
              <a:r>
                <a:rPr lang="fr-FR" sz="2800" dirty="0"/>
                <a:t> </a:t>
              </a:r>
              <a:r>
                <a:rPr lang="fr-FR" sz="2800" dirty="0" err="1"/>
                <a:t>amet</a:t>
              </a:r>
              <a:r>
                <a:rPr lang="fr-FR" sz="2800" dirty="0"/>
                <a:t>, </a:t>
              </a:r>
              <a:r>
                <a:rPr lang="fr-FR" sz="2800" dirty="0" err="1"/>
                <a:t>consectetur</a:t>
              </a:r>
              <a:r>
                <a:rPr lang="fr-FR" sz="2800" dirty="0"/>
                <a:t> </a:t>
              </a:r>
              <a:r>
                <a:rPr lang="fr-FR" sz="2800" dirty="0" err="1"/>
                <a:t>adipiscing</a:t>
              </a:r>
              <a:r>
                <a:rPr lang="fr-FR" sz="2800" dirty="0"/>
                <a:t> </a:t>
              </a:r>
              <a:r>
                <a:rPr lang="fr-FR" sz="2800" dirty="0" err="1"/>
                <a:t>elit</a:t>
              </a:r>
              <a:r>
                <a:rPr lang="fr-FR" sz="2800" dirty="0"/>
                <a:t>. Ut quam </a:t>
              </a:r>
              <a:r>
                <a:rPr lang="fr-FR" sz="2800" dirty="0" err="1" smtClean="0"/>
                <a:t>elit</a:t>
              </a:r>
              <a:r>
                <a:rPr lang="fr-FR" sz="2800" dirty="0"/>
                <a:t>.</a:t>
              </a:r>
              <a:endPara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="" xmlns:a16="http://schemas.microsoft.com/office/drawing/2014/main" id="{31507C7C-EA56-C446-9EE1-8E6DA2BD812A}"/>
                </a:ext>
              </a:extLst>
            </p:cNvPr>
            <p:cNvSpPr/>
            <p:nvPr/>
          </p:nvSpPr>
          <p:spPr>
            <a:xfrm>
              <a:off x="2083883" y="4095499"/>
              <a:ext cx="47033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Strengths</a:t>
              </a:r>
            </a:p>
          </p:txBody>
        </p:sp>
        <p:sp>
          <p:nvSpPr>
            <p:cNvPr id="80" name="Subtitle 2">
              <a:extLst>
                <a:ext uri="{FF2B5EF4-FFF2-40B4-BE49-F238E27FC236}">
                  <a16:creationId xmlns="" xmlns:a16="http://schemas.microsoft.com/office/drawing/2014/main" id="{69D4700E-92C6-0249-A952-E37EDEF7C838}"/>
                </a:ext>
              </a:extLst>
            </p:cNvPr>
            <p:cNvSpPr txBox="1">
              <a:spLocks/>
            </p:cNvSpPr>
            <p:nvPr/>
          </p:nvSpPr>
          <p:spPr>
            <a:xfrm>
              <a:off x="1232797" y="7915978"/>
              <a:ext cx="5698569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fr-FR" sz="2800" dirty="0" err="1"/>
                <a:t>Lorem</a:t>
              </a:r>
              <a:r>
                <a:rPr lang="fr-FR" sz="2800" dirty="0"/>
                <a:t> </a:t>
              </a:r>
              <a:r>
                <a:rPr lang="fr-FR" sz="2800" dirty="0" err="1"/>
                <a:t>ipsum</a:t>
              </a:r>
              <a:r>
                <a:rPr lang="fr-FR" sz="2800" dirty="0"/>
                <a:t> </a:t>
              </a:r>
              <a:r>
                <a:rPr lang="fr-FR" sz="2800" dirty="0" err="1"/>
                <a:t>dolor</a:t>
              </a:r>
              <a:r>
                <a:rPr lang="fr-FR" sz="2800" dirty="0"/>
                <a:t> </a:t>
              </a:r>
              <a:r>
                <a:rPr lang="fr-FR" sz="2800" dirty="0" err="1"/>
                <a:t>sit</a:t>
              </a:r>
              <a:r>
                <a:rPr lang="fr-FR" sz="2800" dirty="0"/>
                <a:t> </a:t>
              </a:r>
              <a:r>
                <a:rPr lang="fr-FR" sz="2800" dirty="0" err="1"/>
                <a:t>amet</a:t>
              </a:r>
              <a:r>
                <a:rPr lang="fr-FR" sz="2800" dirty="0"/>
                <a:t>, </a:t>
              </a:r>
              <a:r>
                <a:rPr lang="fr-FR" sz="2800" dirty="0" err="1"/>
                <a:t>consectetur</a:t>
              </a:r>
              <a:r>
                <a:rPr lang="fr-FR" sz="2800" dirty="0"/>
                <a:t> </a:t>
              </a:r>
              <a:r>
                <a:rPr lang="fr-FR" sz="2800" dirty="0" err="1"/>
                <a:t>adipiscing</a:t>
              </a:r>
              <a:r>
                <a:rPr lang="fr-FR" sz="2800" dirty="0"/>
                <a:t> </a:t>
              </a:r>
              <a:r>
                <a:rPr lang="fr-FR" sz="2800" dirty="0" err="1"/>
                <a:t>elit</a:t>
              </a:r>
              <a:r>
                <a:rPr lang="fr-FR" sz="2800" dirty="0"/>
                <a:t>. Ut quam </a:t>
              </a:r>
              <a:r>
                <a:rPr lang="fr-FR" sz="2800" dirty="0" err="1"/>
                <a:t>elit</a:t>
              </a:r>
              <a:r>
                <a:rPr lang="fr-FR" sz="2800" dirty="0"/>
                <a:t>.</a:t>
              </a:r>
              <a:endPara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="" xmlns:a16="http://schemas.microsoft.com/office/drawing/2014/main" id="{DF304347-E147-3542-8B95-5620BC9C8ED0}"/>
                </a:ext>
              </a:extLst>
            </p:cNvPr>
            <p:cNvSpPr/>
            <p:nvPr/>
          </p:nvSpPr>
          <p:spPr>
            <a:xfrm>
              <a:off x="2083882" y="7225625"/>
              <a:ext cx="470335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Opportunity</a:t>
              </a:r>
            </a:p>
            <a:p>
              <a:pPr algn="r"/>
              <a:endPara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D54F7F49-D018-C449-8828-31913C2683BC}"/>
              </a:ext>
            </a:extLst>
          </p:cNvPr>
          <p:cNvSpPr txBox="1"/>
          <p:nvPr/>
        </p:nvSpPr>
        <p:spPr>
          <a:xfrm>
            <a:off x="9148946" y="5425996"/>
            <a:ext cx="1521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6FFC268C-37D6-F140-8387-6220A7381D07}"/>
              </a:ext>
            </a:extLst>
          </p:cNvPr>
          <p:cNvSpPr txBox="1"/>
          <p:nvPr/>
        </p:nvSpPr>
        <p:spPr>
          <a:xfrm>
            <a:off x="13707133" y="5425996"/>
            <a:ext cx="1521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439171EF-2781-514E-A327-D41D57D27B65}"/>
              </a:ext>
            </a:extLst>
          </p:cNvPr>
          <p:cNvSpPr txBox="1"/>
          <p:nvPr/>
        </p:nvSpPr>
        <p:spPr>
          <a:xfrm>
            <a:off x="9148946" y="9781427"/>
            <a:ext cx="1521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1301FEE5-1825-F64D-A66C-25EEED6181C7}"/>
              </a:ext>
            </a:extLst>
          </p:cNvPr>
          <p:cNvSpPr txBox="1"/>
          <p:nvPr/>
        </p:nvSpPr>
        <p:spPr>
          <a:xfrm>
            <a:off x="13707133" y="9781427"/>
            <a:ext cx="1521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5738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765353" y="2544770"/>
            <a:ext cx="4846940" cy="118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7193236" y="984553"/>
            <a:ext cx="999117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S.W.O.T DIAGRAM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9B385C3A-5825-7047-A321-EE5F0F863325}"/>
              </a:ext>
            </a:extLst>
          </p:cNvPr>
          <p:cNvGrpSpPr/>
          <p:nvPr/>
        </p:nvGrpSpPr>
        <p:grpSpPr>
          <a:xfrm rot="2700000">
            <a:off x="7083036" y="2942683"/>
            <a:ext cx="10211572" cy="10211570"/>
            <a:chOff x="7862890" y="4494219"/>
            <a:chExt cx="7863244" cy="7863243"/>
          </a:xfrm>
        </p:grpSpPr>
        <p:sp>
          <p:nvSpPr>
            <p:cNvPr id="26" name="Freeform 19893">
              <a:extLst>
                <a:ext uri="{FF2B5EF4-FFF2-40B4-BE49-F238E27FC236}">
                  <a16:creationId xmlns="" xmlns:a16="http://schemas.microsoft.com/office/drawing/2014/main" id="{2E734484-7C78-6043-8587-539D02E5A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5585" y="4494219"/>
              <a:ext cx="2057487" cy="3157526"/>
            </a:xfrm>
            <a:custGeom>
              <a:avLst/>
              <a:gdLst>
                <a:gd name="T0" fmla="*/ 30987 w 445"/>
                <a:gd name="T1" fmla="*/ 245702 h 682"/>
                <a:gd name="T2" fmla="*/ 30987 w 445"/>
                <a:gd name="T3" fmla="*/ 84426 h 682"/>
                <a:gd name="T4" fmla="*/ 0 w 445"/>
                <a:gd name="T5" fmla="*/ 100301 h 682"/>
                <a:gd name="T6" fmla="*/ 0 w 445"/>
                <a:gd name="T7" fmla="*/ 40048 h 682"/>
                <a:gd name="T8" fmla="*/ 79989 w 445"/>
                <a:gd name="T9" fmla="*/ 0 h 682"/>
                <a:gd name="T10" fmla="*/ 159978 w 445"/>
                <a:gd name="T11" fmla="*/ 40048 h 682"/>
                <a:gd name="T12" fmla="*/ 159978 w 445"/>
                <a:gd name="T13" fmla="*/ 100301 h 682"/>
                <a:gd name="T14" fmla="*/ 128991 w 445"/>
                <a:gd name="T15" fmla="*/ 84787 h 682"/>
                <a:gd name="T16" fmla="*/ 128991 w 445"/>
                <a:gd name="T17" fmla="*/ 245702 h 682"/>
                <a:gd name="T18" fmla="*/ 128991 w 445"/>
                <a:gd name="T19" fmla="*/ 245702 h 682"/>
                <a:gd name="T20" fmla="*/ 79989 w 445"/>
                <a:gd name="T21" fmla="*/ 228745 h 682"/>
                <a:gd name="T22" fmla="*/ 79989 w 445"/>
                <a:gd name="T23" fmla="*/ 228745 h 682"/>
                <a:gd name="T24" fmla="*/ 30987 w 445"/>
                <a:gd name="T25" fmla="*/ 245702 h 6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45" h="682">
                  <a:moveTo>
                    <a:pt x="86" y="681"/>
                  </a:moveTo>
                  <a:lnTo>
                    <a:pt x="86" y="234"/>
                  </a:lnTo>
                  <a:lnTo>
                    <a:pt x="0" y="278"/>
                  </a:lnTo>
                  <a:lnTo>
                    <a:pt x="0" y="111"/>
                  </a:lnTo>
                  <a:lnTo>
                    <a:pt x="222" y="0"/>
                  </a:lnTo>
                  <a:lnTo>
                    <a:pt x="444" y="111"/>
                  </a:lnTo>
                  <a:lnTo>
                    <a:pt x="444" y="278"/>
                  </a:lnTo>
                  <a:lnTo>
                    <a:pt x="358" y="235"/>
                  </a:lnTo>
                  <a:lnTo>
                    <a:pt x="358" y="681"/>
                  </a:lnTo>
                  <a:cubicBezTo>
                    <a:pt x="321" y="652"/>
                    <a:pt x="274" y="634"/>
                    <a:pt x="222" y="634"/>
                  </a:cubicBezTo>
                  <a:cubicBezTo>
                    <a:pt x="170" y="634"/>
                    <a:pt x="123" y="652"/>
                    <a:pt x="86" y="6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Freeform 19894">
              <a:extLst>
                <a:ext uri="{FF2B5EF4-FFF2-40B4-BE49-F238E27FC236}">
                  <a16:creationId xmlns="" xmlns:a16="http://schemas.microsoft.com/office/drawing/2014/main" id="{13ECE8A1-DF03-BC4B-BFBC-6B6E8DDBB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8620" y="7386915"/>
              <a:ext cx="3157514" cy="2057487"/>
            </a:xfrm>
            <a:custGeom>
              <a:avLst/>
              <a:gdLst>
                <a:gd name="T0" fmla="*/ 0 w 682"/>
                <a:gd name="T1" fmla="*/ 128920 h 444"/>
                <a:gd name="T2" fmla="*/ 161275 w 682"/>
                <a:gd name="T3" fmla="*/ 128920 h 444"/>
                <a:gd name="T4" fmla="*/ 145761 w 682"/>
                <a:gd name="T5" fmla="*/ 159977 h 444"/>
                <a:gd name="T6" fmla="*/ 205653 w 682"/>
                <a:gd name="T7" fmla="*/ 159977 h 444"/>
                <a:gd name="T8" fmla="*/ 245701 w 682"/>
                <a:gd name="T9" fmla="*/ 80169 h 444"/>
                <a:gd name="T10" fmla="*/ 205653 w 682"/>
                <a:gd name="T11" fmla="*/ 0 h 444"/>
                <a:gd name="T12" fmla="*/ 145761 w 682"/>
                <a:gd name="T13" fmla="*/ 0 h 444"/>
                <a:gd name="T14" fmla="*/ 161275 w 682"/>
                <a:gd name="T15" fmla="*/ 31056 h 444"/>
                <a:gd name="T16" fmla="*/ 0 w 682"/>
                <a:gd name="T17" fmla="*/ 31056 h 444"/>
                <a:gd name="T18" fmla="*/ 0 w 682"/>
                <a:gd name="T19" fmla="*/ 31056 h 444"/>
                <a:gd name="T20" fmla="*/ 17679 w 682"/>
                <a:gd name="T21" fmla="*/ 80169 h 444"/>
                <a:gd name="T22" fmla="*/ 17679 w 682"/>
                <a:gd name="T23" fmla="*/ 80169 h 444"/>
                <a:gd name="T24" fmla="*/ 0 w 682"/>
                <a:gd name="T25" fmla="*/ 128920 h 4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2" h="444">
                  <a:moveTo>
                    <a:pt x="0" y="357"/>
                  </a:moveTo>
                  <a:lnTo>
                    <a:pt x="447" y="357"/>
                  </a:lnTo>
                  <a:lnTo>
                    <a:pt x="404" y="443"/>
                  </a:lnTo>
                  <a:lnTo>
                    <a:pt x="570" y="443"/>
                  </a:lnTo>
                  <a:lnTo>
                    <a:pt x="681" y="222"/>
                  </a:lnTo>
                  <a:lnTo>
                    <a:pt x="570" y="0"/>
                  </a:lnTo>
                  <a:lnTo>
                    <a:pt x="404" y="0"/>
                  </a:lnTo>
                  <a:lnTo>
                    <a:pt x="447" y="86"/>
                  </a:lnTo>
                  <a:lnTo>
                    <a:pt x="0" y="86"/>
                  </a:lnTo>
                  <a:cubicBezTo>
                    <a:pt x="31" y="124"/>
                    <a:pt x="49" y="170"/>
                    <a:pt x="49" y="222"/>
                  </a:cubicBezTo>
                  <a:cubicBezTo>
                    <a:pt x="49" y="273"/>
                    <a:pt x="31" y="320"/>
                    <a:pt x="0" y="35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Freeform 19895">
              <a:extLst>
                <a:ext uri="{FF2B5EF4-FFF2-40B4-BE49-F238E27FC236}">
                  <a16:creationId xmlns="" xmlns:a16="http://schemas.microsoft.com/office/drawing/2014/main" id="{4735D7BD-E100-C449-8D4E-701662AEA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90" y="7386915"/>
              <a:ext cx="3137149" cy="2057487"/>
            </a:xfrm>
            <a:custGeom>
              <a:avLst/>
              <a:gdLst>
                <a:gd name="T0" fmla="*/ 244116 w 681"/>
                <a:gd name="T1" fmla="*/ 128920 h 444"/>
                <a:gd name="T2" fmla="*/ 84005 w 681"/>
                <a:gd name="T3" fmla="*/ 128920 h 444"/>
                <a:gd name="T4" fmla="*/ 99441 w 681"/>
                <a:gd name="T5" fmla="*/ 159977 h 444"/>
                <a:gd name="T6" fmla="*/ 39489 w 681"/>
                <a:gd name="T7" fmla="*/ 159977 h 444"/>
                <a:gd name="T8" fmla="*/ 0 w 681"/>
                <a:gd name="T9" fmla="*/ 80169 h 444"/>
                <a:gd name="T10" fmla="*/ 39489 w 681"/>
                <a:gd name="T11" fmla="*/ 0 h 444"/>
                <a:gd name="T12" fmla="*/ 99441 w 681"/>
                <a:gd name="T13" fmla="*/ 0 h 444"/>
                <a:gd name="T14" fmla="*/ 84005 w 681"/>
                <a:gd name="T15" fmla="*/ 31056 h 444"/>
                <a:gd name="T16" fmla="*/ 244116 w 681"/>
                <a:gd name="T17" fmla="*/ 31056 h 444"/>
                <a:gd name="T18" fmla="*/ 244116 w 681"/>
                <a:gd name="T19" fmla="*/ 31056 h 444"/>
                <a:gd name="T20" fmla="*/ 226884 w 681"/>
                <a:gd name="T21" fmla="*/ 80169 h 444"/>
                <a:gd name="T22" fmla="*/ 226884 w 681"/>
                <a:gd name="T23" fmla="*/ 80169 h 444"/>
                <a:gd name="T24" fmla="*/ 244116 w 681"/>
                <a:gd name="T25" fmla="*/ 128920 h 4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1" h="444">
                  <a:moveTo>
                    <a:pt x="680" y="357"/>
                  </a:moveTo>
                  <a:lnTo>
                    <a:pt x="234" y="357"/>
                  </a:lnTo>
                  <a:lnTo>
                    <a:pt x="277" y="443"/>
                  </a:lnTo>
                  <a:lnTo>
                    <a:pt x="110" y="443"/>
                  </a:lnTo>
                  <a:lnTo>
                    <a:pt x="0" y="222"/>
                  </a:lnTo>
                  <a:lnTo>
                    <a:pt x="110" y="0"/>
                  </a:lnTo>
                  <a:lnTo>
                    <a:pt x="277" y="0"/>
                  </a:lnTo>
                  <a:lnTo>
                    <a:pt x="234" y="86"/>
                  </a:lnTo>
                  <a:lnTo>
                    <a:pt x="680" y="86"/>
                  </a:lnTo>
                  <a:cubicBezTo>
                    <a:pt x="650" y="124"/>
                    <a:pt x="632" y="170"/>
                    <a:pt x="632" y="222"/>
                  </a:cubicBezTo>
                  <a:cubicBezTo>
                    <a:pt x="632" y="273"/>
                    <a:pt x="650" y="320"/>
                    <a:pt x="680" y="35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Freeform 19896">
              <a:extLst>
                <a:ext uri="{FF2B5EF4-FFF2-40B4-BE49-F238E27FC236}">
                  <a16:creationId xmlns="" xmlns:a16="http://schemas.microsoft.com/office/drawing/2014/main" id="{EBD2C727-6D7F-6748-8A02-AC385F7A7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5585" y="9199949"/>
              <a:ext cx="2057487" cy="3157513"/>
            </a:xfrm>
            <a:custGeom>
              <a:avLst/>
              <a:gdLst>
                <a:gd name="T0" fmla="*/ 30987 w 445"/>
                <a:gd name="T1" fmla="*/ 0 h 682"/>
                <a:gd name="T2" fmla="*/ 30987 w 445"/>
                <a:gd name="T3" fmla="*/ 161636 h 682"/>
                <a:gd name="T4" fmla="*/ 0 w 445"/>
                <a:gd name="T5" fmla="*/ 145400 h 682"/>
                <a:gd name="T6" fmla="*/ 0 w 445"/>
                <a:gd name="T7" fmla="*/ 206014 h 682"/>
                <a:gd name="T8" fmla="*/ 79989 w 445"/>
                <a:gd name="T9" fmla="*/ 245701 h 682"/>
                <a:gd name="T10" fmla="*/ 159978 w 445"/>
                <a:gd name="T11" fmla="*/ 206014 h 682"/>
                <a:gd name="T12" fmla="*/ 159978 w 445"/>
                <a:gd name="T13" fmla="*/ 145400 h 682"/>
                <a:gd name="T14" fmla="*/ 128991 w 445"/>
                <a:gd name="T15" fmla="*/ 161636 h 682"/>
                <a:gd name="T16" fmla="*/ 128991 w 445"/>
                <a:gd name="T17" fmla="*/ 0 h 682"/>
                <a:gd name="T18" fmla="*/ 128991 w 445"/>
                <a:gd name="T19" fmla="*/ 0 h 682"/>
                <a:gd name="T20" fmla="*/ 79989 w 445"/>
                <a:gd name="T21" fmla="*/ 16957 h 682"/>
                <a:gd name="T22" fmla="*/ 79989 w 445"/>
                <a:gd name="T23" fmla="*/ 16957 h 682"/>
                <a:gd name="T24" fmla="*/ 30987 w 445"/>
                <a:gd name="T25" fmla="*/ 0 h 6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45" h="682">
                  <a:moveTo>
                    <a:pt x="86" y="0"/>
                  </a:moveTo>
                  <a:lnTo>
                    <a:pt x="86" y="448"/>
                  </a:lnTo>
                  <a:lnTo>
                    <a:pt x="0" y="403"/>
                  </a:lnTo>
                  <a:lnTo>
                    <a:pt x="0" y="571"/>
                  </a:lnTo>
                  <a:lnTo>
                    <a:pt x="222" y="681"/>
                  </a:lnTo>
                  <a:lnTo>
                    <a:pt x="444" y="571"/>
                  </a:lnTo>
                  <a:lnTo>
                    <a:pt x="444" y="403"/>
                  </a:lnTo>
                  <a:lnTo>
                    <a:pt x="358" y="448"/>
                  </a:lnTo>
                  <a:lnTo>
                    <a:pt x="358" y="0"/>
                  </a:lnTo>
                  <a:cubicBezTo>
                    <a:pt x="321" y="30"/>
                    <a:pt x="274" y="47"/>
                    <a:pt x="222" y="47"/>
                  </a:cubicBezTo>
                  <a:cubicBezTo>
                    <a:pt x="170" y="47"/>
                    <a:pt x="123" y="30"/>
                    <a:pt x="8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28EB4393-5C6E-EA4D-9105-782A81F425A2}"/>
              </a:ext>
            </a:extLst>
          </p:cNvPr>
          <p:cNvSpPr txBox="1"/>
          <p:nvPr/>
        </p:nvSpPr>
        <p:spPr>
          <a:xfrm>
            <a:off x="14519438" y="4536702"/>
            <a:ext cx="10021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CF9FCF8-4030-F44D-8DF6-A82AAAD07E5E}"/>
              </a:ext>
            </a:extLst>
          </p:cNvPr>
          <p:cNvSpPr txBox="1"/>
          <p:nvPr/>
        </p:nvSpPr>
        <p:spPr>
          <a:xfrm>
            <a:off x="14674127" y="10433549"/>
            <a:ext cx="6928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F33EFCD0-B7AA-0347-B0C1-3FA90CDEBD7F}"/>
              </a:ext>
            </a:extLst>
          </p:cNvPr>
          <p:cNvSpPr txBox="1"/>
          <p:nvPr/>
        </p:nvSpPr>
        <p:spPr>
          <a:xfrm>
            <a:off x="8828629" y="10433549"/>
            <a:ext cx="8691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F8839564-7E6E-D143-91B0-0B5CCD6F707D}"/>
              </a:ext>
            </a:extLst>
          </p:cNvPr>
          <p:cNvSpPr txBox="1"/>
          <p:nvPr/>
        </p:nvSpPr>
        <p:spPr>
          <a:xfrm>
            <a:off x="8938435" y="4574616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4D4EE0A8-29CD-904E-9F16-BA7160F304DA}"/>
              </a:ext>
            </a:extLst>
          </p:cNvPr>
          <p:cNvGrpSpPr/>
          <p:nvPr/>
        </p:nvGrpSpPr>
        <p:grpSpPr>
          <a:xfrm>
            <a:off x="1270296" y="4115024"/>
            <a:ext cx="21837055" cy="2564211"/>
            <a:chOff x="1270296" y="5725294"/>
            <a:chExt cx="21837055" cy="2564211"/>
          </a:xfrm>
        </p:grpSpPr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697C36F3-B3C5-774F-8FE8-DBFA32CC5AAE}"/>
                </a:ext>
              </a:extLst>
            </p:cNvPr>
            <p:cNvGrpSpPr/>
            <p:nvPr/>
          </p:nvGrpSpPr>
          <p:grpSpPr>
            <a:xfrm>
              <a:off x="17408782" y="5725294"/>
              <a:ext cx="5698569" cy="2564211"/>
              <a:chOff x="17137368" y="5472039"/>
              <a:chExt cx="5698569" cy="2564211"/>
            </a:xfrm>
          </p:grpSpPr>
          <p:sp>
            <p:nvSpPr>
              <p:cNvPr id="50" name="Subtitle 2">
                <a:extLst>
                  <a:ext uri="{FF2B5EF4-FFF2-40B4-BE49-F238E27FC236}">
                    <a16:creationId xmlns="" xmlns:a16="http://schemas.microsoft.com/office/drawing/2014/main" id="{622DE5EB-E600-4B4F-AAF9-7ED4721152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37368" y="6162392"/>
                <a:ext cx="5698569" cy="187385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fr-FR" sz="2800" dirty="0" err="1"/>
                  <a:t>Lorem</a:t>
                </a:r>
                <a:r>
                  <a:rPr lang="fr-FR" sz="2800" dirty="0"/>
                  <a:t> </a:t>
                </a:r>
                <a:r>
                  <a:rPr lang="fr-FR" sz="2800" dirty="0" err="1"/>
                  <a:t>ipsum</a:t>
                </a:r>
                <a:r>
                  <a:rPr lang="fr-FR" sz="2800" dirty="0"/>
                  <a:t> </a:t>
                </a:r>
                <a:r>
                  <a:rPr lang="fr-FR" sz="2800" dirty="0" err="1"/>
                  <a:t>dolor</a:t>
                </a:r>
                <a:r>
                  <a:rPr lang="fr-FR" sz="2800" dirty="0"/>
                  <a:t> </a:t>
                </a:r>
                <a:r>
                  <a:rPr lang="fr-FR" sz="2800" dirty="0" err="1"/>
                  <a:t>sit</a:t>
                </a:r>
                <a:r>
                  <a:rPr lang="fr-FR" sz="2800" dirty="0"/>
                  <a:t> </a:t>
                </a:r>
                <a:r>
                  <a:rPr lang="fr-FR" sz="2800" dirty="0" err="1"/>
                  <a:t>amet</a:t>
                </a:r>
                <a:r>
                  <a:rPr lang="fr-FR" sz="2800" dirty="0"/>
                  <a:t>, </a:t>
                </a:r>
                <a:r>
                  <a:rPr lang="fr-FR" sz="2800" dirty="0" err="1"/>
                  <a:t>consectetur</a:t>
                </a:r>
                <a:r>
                  <a:rPr lang="fr-FR" sz="2800" dirty="0"/>
                  <a:t> </a:t>
                </a:r>
                <a:r>
                  <a:rPr lang="fr-FR" sz="2800" dirty="0" err="1"/>
                  <a:t>adipiscing</a:t>
                </a:r>
                <a:r>
                  <a:rPr lang="fr-FR" sz="2800" dirty="0"/>
                  <a:t> </a:t>
                </a:r>
                <a:r>
                  <a:rPr lang="fr-FR" sz="2800" dirty="0" err="1"/>
                  <a:t>elit</a:t>
                </a:r>
                <a:r>
                  <a:rPr lang="fr-FR" sz="2800" dirty="0"/>
                  <a:t>. Ut quam </a:t>
                </a:r>
                <a:r>
                  <a:rPr lang="fr-FR" sz="2800" dirty="0" err="1"/>
                  <a:t>elit</a:t>
                </a:r>
                <a:r>
                  <a:rPr lang="fr-FR" sz="2800" dirty="0"/>
                  <a:t>.</a:t>
                </a:r>
                <a:endParaRPr lang="en-US" sz="2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="" xmlns:a16="http://schemas.microsoft.com/office/drawing/2014/main" id="{80D115DC-643B-5346-B771-1A3328D7AF20}"/>
                  </a:ext>
                </a:extLst>
              </p:cNvPr>
              <p:cNvSpPr/>
              <p:nvPr/>
            </p:nvSpPr>
            <p:spPr>
              <a:xfrm>
                <a:off x="17267474" y="5472039"/>
                <a:ext cx="470335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Weakness</a:t>
                </a:r>
              </a:p>
            </p:txBody>
          </p:sp>
        </p:grpSp>
        <p:sp>
          <p:nvSpPr>
            <p:cNvPr id="44" name="Subtitle 2">
              <a:extLst>
                <a:ext uri="{FF2B5EF4-FFF2-40B4-BE49-F238E27FC236}">
                  <a16:creationId xmlns="" xmlns:a16="http://schemas.microsoft.com/office/drawing/2014/main" id="{18350401-3037-EE45-B8A3-D514AA294B4C}"/>
                </a:ext>
              </a:extLst>
            </p:cNvPr>
            <p:cNvSpPr txBox="1">
              <a:spLocks/>
            </p:cNvSpPr>
            <p:nvPr/>
          </p:nvSpPr>
          <p:spPr>
            <a:xfrm>
              <a:off x="1270296" y="6415647"/>
              <a:ext cx="5698569" cy="18287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fr-FR" sz="2800" dirty="0" err="1"/>
                <a:t>Lorem</a:t>
              </a:r>
              <a:r>
                <a:rPr lang="fr-FR" sz="2800" dirty="0"/>
                <a:t> </a:t>
              </a:r>
              <a:r>
                <a:rPr lang="fr-FR" sz="2800" dirty="0" err="1"/>
                <a:t>ipsum</a:t>
              </a:r>
              <a:r>
                <a:rPr lang="fr-FR" sz="2800" dirty="0"/>
                <a:t> </a:t>
              </a:r>
              <a:r>
                <a:rPr lang="fr-FR" sz="2800" dirty="0" err="1"/>
                <a:t>dolor</a:t>
              </a:r>
              <a:r>
                <a:rPr lang="fr-FR" sz="2800" dirty="0"/>
                <a:t> </a:t>
              </a:r>
              <a:r>
                <a:rPr lang="fr-FR" sz="2800" dirty="0" err="1"/>
                <a:t>sit</a:t>
              </a:r>
              <a:r>
                <a:rPr lang="fr-FR" sz="2800" dirty="0"/>
                <a:t> </a:t>
              </a:r>
              <a:r>
                <a:rPr lang="fr-FR" sz="2800" dirty="0" err="1"/>
                <a:t>amet</a:t>
              </a:r>
              <a:r>
                <a:rPr lang="fr-FR" sz="2800" dirty="0"/>
                <a:t>, </a:t>
              </a:r>
              <a:r>
                <a:rPr lang="fr-FR" sz="2800" dirty="0" err="1"/>
                <a:t>consectetur</a:t>
              </a:r>
              <a:r>
                <a:rPr lang="fr-FR" sz="2800" dirty="0"/>
                <a:t> </a:t>
              </a:r>
              <a:r>
                <a:rPr lang="fr-FR" sz="2800" dirty="0" err="1"/>
                <a:t>adipiscing</a:t>
              </a:r>
              <a:r>
                <a:rPr lang="fr-FR" sz="2800" dirty="0"/>
                <a:t> </a:t>
              </a:r>
              <a:r>
                <a:rPr lang="fr-FR" sz="2800" dirty="0" err="1"/>
                <a:t>elit</a:t>
              </a:r>
              <a:r>
                <a:rPr lang="fr-FR" sz="2800" dirty="0"/>
                <a:t>. Ut quam </a:t>
              </a:r>
              <a:r>
                <a:rPr lang="fr-FR" sz="2800" dirty="0" err="1"/>
                <a:t>elit</a:t>
              </a:r>
              <a:r>
                <a:rPr lang="fr-FR" sz="2800" dirty="0"/>
                <a:t>.</a:t>
              </a:r>
              <a:endPara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44841264-5DBF-1A42-B644-BFB354E22D30}"/>
                </a:ext>
              </a:extLst>
            </p:cNvPr>
            <p:cNvSpPr/>
            <p:nvPr/>
          </p:nvSpPr>
          <p:spPr>
            <a:xfrm>
              <a:off x="2121381" y="5725294"/>
              <a:ext cx="47033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Strengths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8B5B800D-ED0D-834E-AB5C-B9005D750901}"/>
              </a:ext>
            </a:extLst>
          </p:cNvPr>
          <p:cNvGrpSpPr/>
          <p:nvPr/>
        </p:nvGrpSpPr>
        <p:grpSpPr>
          <a:xfrm>
            <a:off x="1270295" y="10011871"/>
            <a:ext cx="21837055" cy="2564211"/>
            <a:chOff x="1270295" y="8855420"/>
            <a:chExt cx="21837055" cy="2564211"/>
          </a:xfrm>
        </p:grpSpPr>
        <p:grpSp>
          <p:nvGrpSpPr>
            <p:cNvPr id="43" name="Group 42">
              <a:extLst>
                <a:ext uri="{FF2B5EF4-FFF2-40B4-BE49-F238E27FC236}">
                  <a16:creationId xmlns="" xmlns:a16="http://schemas.microsoft.com/office/drawing/2014/main" id="{B3E0546A-58C5-434C-8356-21F3C203CD0A}"/>
                </a:ext>
              </a:extLst>
            </p:cNvPr>
            <p:cNvGrpSpPr/>
            <p:nvPr/>
          </p:nvGrpSpPr>
          <p:grpSpPr>
            <a:xfrm>
              <a:off x="17408781" y="8855420"/>
              <a:ext cx="5698569" cy="2564211"/>
              <a:chOff x="17137368" y="5472039"/>
              <a:chExt cx="5698569" cy="2564211"/>
            </a:xfrm>
          </p:grpSpPr>
          <p:sp>
            <p:nvSpPr>
              <p:cNvPr id="48" name="Subtitle 2">
                <a:extLst>
                  <a:ext uri="{FF2B5EF4-FFF2-40B4-BE49-F238E27FC236}">
                    <a16:creationId xmlns="" xmlns:a16="http://schemas.microsoft.com/office/drawing/2014/main" id="{7B8152D7-EC65-8244-8F1A-CCFF123C78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37368" y="6162392"/>
                <a:ext cx="5698569" cy="187385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fr-FR" sz="2800" dirty="0" err="1"/>
                  <a:t>Lorem</a:t>
                </a:r>
                <a:r>
                  <a:rPr lang="fr-FR" sz="2800" dirty="0"/>
                  <a:t> </a:t>
                </a:r>
                <a:r>
                  <a:rPr lang="fr-FR" sz="2800" dirty="0" err="1"/>
                  <a:t>ipsum</a:t>
                </a:r>
                <a:r>
                  <a:rPr lang="fr-FR" sz="2800" dirty="0"/>
                  <a:t> </a:t>
                </a:r>
                <a:r>
                  <a:rPr lang="fr-FR" sz="2800" dirty="0" err="1"/>
                  <a:t>dolor</a:t>
                </a:r>
                <a:r>
                  <a:rPr lang="fr-FR" sz="2800" dirty="0"/>
                  <a:t> </a:t>
                </a:r>
                <a:r>
                  <a:rPr lang="fr-FR" sz="2800" dirty="0" err="1"/>
                  <a:t>sit</a:t>
                </a:r>
                <a:r>
                  <a:rPr lang="fr-FR" sz="2800" dirty="0"/>
                  <a:t> </a:t>
                </a:r>
                <a:r>
                  <a:rPr lang="fr-FR" sz="2800" dirty="0" err="1"/>
                  <a:t>amet</a:t>
                </a:r>
                <a:r>
                  <a:rPr lang="fr-FR" sz="2800" dirty="0"/>
                  <a:t>, </a:t>
                </a:r>
                <a:r>
                  <a:rPr lang="fr-FR" sz="2800" dirty="0" err="1"/>
                  <a:t>consectetur</a:t>
                </a:r>
                <a:r>
                  <a:rPr lang="fr-FR" sz="2800" dirty="0"/>
                  <a:t> </a:t>
                </a:r>
                <a:r>
                  <a:rPr lang="fr-FR" sz="2800" dirty="0" err="1"/>
                  <a:t>adipiscing</a:t>
                </a:r>
                <a:r>
                  <a:rPr lang="fr-FR" sz="2800" dirty="0"/>
                  <a:t> </a:t>
                </a:r>
                <a:r>
                  <a:rPr lang="fr-FR" sz="2800" dirty="0" err="1"/>
                  <a:t>elit</a:t>
                </a:r>
                <a:r>
                  <a:rPr lang="fr-FR" sz="2800" dirty="0"/>
                  <a:t>. Ut quam </a:t>
                </a:r>
                <a:r>
                  <a:rPr lang="fr-FR" sz="2800" dirty="0" err="1"/>
                  <a:t>elit</a:t>
                </a:r>
                <a:r>
                  <a:rPr lang="fr-FR" sz="2800"/>
                  <a:t>.</a:t>
                </a:r>
                <a:endParaRPr lang="en-US" sz="28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EEC6431F-7FD0-8A4D-8BF8-E561CFC12894}"/>
                  </a:ext>
                </a:extLst>
              </p:cNvPr>
              <p:cNvSpPr/>
              <p:nvPr/>
            </p:nvSpPr>
            <p:spPr>
              <a:xfrm>
                <a:off x="17267474" y="5472039"/>
                <a:ext cx="470335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Threats</a:t>
                </a:r>
              </a:p>
            </p:txBody>
          </p:sp>
        </p:grpSp>
        <p:sp>
          <p:nvSpPr>
            <p:cNvPr id="46" name="Subtitle 2">
              <a:extLst>
                <a:ext uri="{FF2B5EF4-FFF2-40B4-BE49-F238E27FC236}">
                  <a16:creationId xmlns="" xmlns:a16="http://schemas.microsoft.com/office/drawing/2014/main" id="{E4806A05-0567-0E45-837F-872F8E997080}"/>
                </a:ext>
              </a:extLst>
            </p:cNvPr>
            <p:cNvSpPr txBox="1">
              <a:spLocks/>
            </p:cNvSpPr>
            <p:nvPr/>
          </p:nvSpPr>
          <p:spPr>
            <a:xfrm>
              <a:off x="1270295" y="9545773"/>
              <a:ext cx="5698569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fr-FR" sz="2800" dirty="0" err="1"/>
                <a:t>Lorem</a:t>
              </a:r>
              <a:r>
                <a:rPr lang="fr-FR" sz="2800" dirty="0"/>
                <a:t> </a:t>
              </a:r>
              <a:r>
                <a:rPr lang="fr-FR" sz="2800" dirty="0" err="1"/>
                <a:t>ipsum</a:t>
              </a:r>
              <a:r>
                <a:rPr lang="fr-FR" sz="2800" dirty="0"/>
                <a:t> </a:t>
              </a:r>
              <a:r>
                <a:rPr lang="fr-FR" sz="2800" dirty="0" err="1"/>
                <a:t>dolor</a:t>
              </a:r>
              <a:r>
                <a:rPr lang="fr-FR" sz="2800" dirty="0"/>
                <a:t> </a:t>
              </a:r>
              <a:r>
                <a:rPr lang="fr-FR" sz="2800" dirty="0" err="1"/>
                <a:t>sit</a:t>
              </a:r>
              <a:r>
                <a:rPr lang="fr-FR" sz="2800" dirty="0"/>
                <a:t> </a:t>
              </a:r>
              <a:r>
                <a:rPr lang="fr-FR" sz="2800" dirty="0" err="1"/>
                <a:t>amet</a:t>
              </a:r>
              <a:r>
                <a:rPr lang="fr-FR" sz="2800" dirty="0"/>
                <a:t>, </a:t>
              </a:r>
              <a:r>
                <a:rPr lang="fr-FR" sz="2800" dirty="0" err="1"/>
                <a:t>consectetur</a:t>
              </a:r>
              <a:r>
                <a:rPr lang="fr-FR" sz="2800" dirty="0"/>
                <a:t> </a:t>
              </a:r>
              <a:r>
                <a:rPr lang="fr-FR" sz="2800" dirty="0" err="1"/>
                <a:t>adipiscing</a:t>
              </a:r>
              <a:r>
                <a:rPr lang="fr-FR" sz="2800" dirty="0"/>
                <a:t> </a:t>
              </a:r>
              <a:r>
                <a:rPr lang="fr-FR" sz="2800" dirty="0" err="1"/>
                <a:t>elit</a:t>
              </a:r>
              <a:r>
                <a:rPr lang="fr-FR" sz="2800" dirty="0"/>
                <a:t>. Ut quam </a:t>
              </a:r>
              <a:r>
                <a:rPr lang="fr-FR" sz="2800" dirty="0" err="1"/>
                <a:t>elit</a:t>
              </a:r>
              <a:r>
                <a:rPr lang="fr-FR" sz="2800" dirty="0"/>
                <a:t>.</a:t>
              </a:r>
              <a:endPara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CACF65B4-3DCB-4347-9A65-D291B7A980A1}"/>
                </a:ext>
              </a:extLst>
            </p:cNvPr>
            <p:cNvSpPr/>
            <p:nvPr/>
          </p:nvSpPr>
          <p:spPr>
            <a:xfrm>
              <a:off x="2121380" y="8855420"/>
              <a:ext cx="470335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Opportunity</a:t>
              </a:r>
            </a:p>
            <a:p>
              <a:pPr algn="r"/>
              <a:endPara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090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Theme SlideFocus">
  <a:themeElements>
    <a:clrScheme name="Slidefocus Swatch">
      <a:dk1>
        <a:srgbClr val="505050"/>
      </a:dk1>
      <a:lt1>
        <a:srgbClr val="FFFFFF"/>
      </a:lt1>
      <a:dk2>
        <a:srgbClr val="505050"/>
      </a:dk2>
      <a:lt2>
        <a:srgbClr val="FFFFFF"/>
      </a:lt2>
      <a:accent1>
        <a:srgbClr val="1386A3"/>
      </a:accent1>
      <a:accent2>
        <a:srgbClr val="1897B5"/>
      </a:accent2>
      <a:accent3>
        <a:srgbClr val="1CAAC9"/>
      </a:accent3>
      <a:accent4>
        <a:srgbClr val="1FB3D3"/>
      </a:accent4>
      <a:accent5>
        <a:srgbClr val="61BB46"/>
      </a:accent5>
      <a:accent6>
        <a:srgbClr val="1386A3"/>
      </a:accent6>
      <a:hlink>
        <a:srgbClr val="1897B5"/>
      </a:hlink>
      <a:folHlink>
        <a:srgbClr val="87D8FD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SlideFocus" id="{7857620A-B0A7-43E3-9E7F-63194C116580}" vid="{FD7D2B4F-9057-49D8-86E9-F7EDCE0C15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SlideFocus</Template>
  <TotalTime>10</TotalTime>
  <Words>432</Words>
  <Application>Microsoft Office PowerPoint</Application>
  <PresentationFormat>Personnalisé</PresentationFormat>
  <Paragraphs>113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Open Sans</vt:lpstr>
      <vt:lpstr>Open Sans Light</vt:lpstr>
      <vt:lpstr>Theme SlideFocus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>SlideFocus</Manager>
  <Company>SlideFocus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 Analysis 4 SlideFocus</dc:title>
  <dc:creator>SlideFocus</dc:creator>
  <cp:lastModifiedBy>Daniel Kessé</cp:lastModifiedBy>
  <cp:revision>3</cp:revision>
  <dcterms:created xsi:type="dcterms:W3CDTF">2019-08-15T09:18:39Z</dcterms:created>
  <dcterms:modified xsi:type="dcterms:W3CDTF">2019-08-23T12:55:02Z</dcterms:modified>
</cp:coreProperties>
</file>