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0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>
          <p15:clr>
            <a:srgbClr val="A4A3A4"/>
          </p15:clr>
        </p15:guide>
        <p15:guide id="60" orient="horz" pos="8160">
          <p15:clr>
            <a:srgbClr val="A4A3A4"/>
          </p15:clr>
        </p15:guide>
        <p15:guide id="61" orient="horz" pos="480">
          <p15:clr>
            <a:srgbClr val="A4A3A4"/>
          </p15:clr>
        </p15:guide>
        <p15:guide id="62" pos="9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0" y="54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0C-7B42-9B82-73AAA7E89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0C-7B42-9B82-73AAA7E89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100"/>
        <c:axId val="-1047126736"/>
        <c:axId val="-1047126192"/>
      </c:barChart>
      <c:catAx>
        <c:axId val="-10471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-1047126192"/>
        <c:crosses val="autoZero"/>
        <c:auto val="1"/>
        <c:lblAlgn val="ctr"/>
        <c:lblOffset val="100"/>
        <c:noMultiLvlLbl val="0"/>
      </c:catAx>
      <c:valAx>
        <c:axId val="-104712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-104712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B4-6943-A4D1-573B0034C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2B4-6943-A4D1-573B0034C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100"/>
        <c:axId val="-1047125104"/>
        <c:axId val="-1047125648"/>
      </c:barChart>
      <c:valAx>
        <c:axId val="-104712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-1047125104"/>
        <c:crosses val="autoZero"/>
        <c:crossBetween val="between"/>
      </c:valAx>
      <c:catAx>
        <c:axId val="-104712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-1047125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832FC-FF53-4276-873E-E8322838C5A1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6218-83CA-4AEC-B386-F1BD41990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6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80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7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6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7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Project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12F30B8D-D124-8A4B-BBC9-A10D1879F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9580" y="2812741"/>
            <a:ext cx="4646343" cy="8249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923391" y="2812741"/>
            <a:ext cx="4646343" cy="8249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895643" y="2592299"/>
            <a:ext cx="6450374" cy="8625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409028" y="3113185"/>
            <a:ext cx="11713901" cy="7367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337159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7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30079204-9156-174C-9118-FFBE4C4828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377315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91068060-1543-A84E-BC5A-EC4DDC109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2110" y="-426719"/>
            <a:ext cx="25121870" cy="14569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06693E89-E4E6-E447-8B56-DD0A34F092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2110" y="6857999"/>
            <a:ext cx="25121870" cy="7284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874F726F-1335-5F47-849D-9555CD618B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2110" y="-426719"/>
            <a:ext cx="25121870" cy="7284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m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4D5D653D-862D-234D-8224-5837E1A88C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84509" y="6225299"/>
            <a:ext cx="2753970" cy="2753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6E89417A-DEDF-DF4F-93DF-300BEFE730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35244" y="6225299"/>
            <a:ext cx="2753970" cy="2753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32D4D13D-4931-B942-8D5E-55D8B6AAD3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085270" y="6225299"/>
            <a:ext cx="2753970" cy="2753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342F2278-8644-0A45-B47A-0BF750093C0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635293" y="6225299"/>
            <a:ext cx="2753970" cy="2753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24377650" cy="1951315"/>
          </a:xfrm>
          <a:prstGeom prst="rect">
            <a:avLst/>
          </a:prstGeom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3" y="2908778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D198B77-093D-5549-8083-12FBDFCBA72B}"/>
              </a:ext>
            </a:extLst>
          </p:cNvPr>
          <p:cNvSpPr/>
          <p:nvPr/>
        </p:nvSpPr>
        <p:spPr>
          <a:xfrm>
            <a:off x="23414681" y="12813903"/>
            <a:ext cx="639236" cy="639236"/>
          </a:xfrm>
          <a:prstGeom prst="ellipse">
            <a:avLst/>
          </a:prstGeom>
          <a:solidFill>
            <a:srgbClr val="0E9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AFA0A0-434E-E340-A675-5E45B45DDFED}"/>
              </a:ext>
            </a:extLst>
          </p:cNvPr>
          <p:cNvSpPr txBox="1"/>
          <p:nvPr/>
        </p:nvSpPr>
        <p:spPr>
          <a:xfrm>
            <a:off x="23373168" y="12902689"/>
            <a:ext cx="72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130A1F-96FE-9345-9E91-FD9BE4197128}" type="slidenum">
              <a:rPr lang="en-US" sz="2400" b="1" i="0" spc="300" smtClean="0">
                <a:solidFill>
                  <a:schemeClr val="bg1"/>
                </a:solidFill>
                <a:latin typeface="Open Sans" panose="020B0606030504020204" pitchFamily="34" charset="0"/>
              </a:rPr>
              <a:pPr algn="ctr"/>
              <a:t>‹N°›</a:t>
            </a:fld>
            <a:endParaRPr lang="en-US" sz="2400" b="1" i="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A5197FC-0E20-9C43-A6AC-7697D5DAD74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82220" y="12682783"/>
            <a:ext cx="4412974" cy="8825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1" i="0" kern="1200" cap="all" spc="0" baseline="0">
          <a:solidFill>
            <a:schemeClr val="accent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64A8261-7B98-E54D-85DD-415AB0B25F7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287" y="5186787"/>
              <a:ext cx="11227075" cy="2245415"/>
            </a:xfrm>
            <a:prstGeom prst="rect">
              <a:avLst/>
            </a:prstGeom>
            <a:effectLst>
              <a:glow rad="736600">
                <a:schemeClr val="bg2">
                  <a:alpha val="2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34746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23D1DB-72D7-384B-A104-40FE4FC424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0DFBA4-0A47-BB46-9F6E-23A817A811E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4050" y="5990947"/>
            <a:ext cx="10369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6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endParaRPr lang="en-US" sz="6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48510" y="4500671"/>
            <a:ext cx="569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INSPIRATIONAL QUOTE GOES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65170" y="5397738"/>
            <a:ext cx="9047309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F58B7C1-64E1-D242-9C21-AE2863073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Rectangle 13"/>
          <p:cNvSpPr/>
          <p:nvPr/>
        </p:nvSpPr>
        <p:spPr>
          <a:xfrm>
            <a:off x="0" y="6857999"/>
            <a:ext cx="24365587" cy="6857999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5768" y="1827627"/>
            <a:ext cx="10004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</a:t>
            </a:r>
            <a:r>
              <a:rPr lang="en-US" sz="9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3149" y="4875897"/>
            <a:ext cx="8683152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5768" y="1386573"/>
            <a:ext cx="5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HERE YOUR TITLE ONE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06102" y="2177143"/>
            <a:ext cx="10642553" cy="768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1C2081D-2FA2-6E44-A7E5-9F552FD6E1FD}"/>
              </a:ext>
            </a:extLst>
          </p:cNvPr>
          <p:cNvGrpSpPr/>
          <p:nvPr/>
        </p:nvGrpSpPr>
        <p:grpSpPr>
          <a:xfrm>
            <a:off x="13507977" y="3281419"/>
            <a:ext cx="9438802" cy="5476761"/>
            <a:chOff x="13507977" y="2999166"/>
            <a:chExt cx="9438802" cy="5476761"/>
          </a:xfrm>
        </p:grpSpPr>
        <p:sp>
          <p:nvSpPr>
            <p:cNvPr id="24" name="Rectangle 23"/>
            <p:cNvSpPr/>
            <p:nvPr/>
          </p:nvSpPr>
          <p:spPr>
            <a:xfrm>
              <a:off x="13997015" y="5988262"/>
              <a:ext cx="8460726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615782" y="7676803"/>
              <a:ext cx="3223192" cy="799124"/>
              <a:chOff x="26283538" y="17914809"/>
              <a:chExt cx="3223192" cy="799124"/>
            </a:xfrm>
            <a:solidFill>
              <a:schemeClr val="accent2"/>
            </a:solidFill>
          </p:grpSpPr>
          <p:sp>
            <p:nvSpPr>
              <p:cNvPr id="33" name="Rounded Rectangle 32"/>
              <p:cNvSpPr/>
              <p:nvPr/>
            </p:nvSpPr>
            <p:spPr>
              <a:xfrm>
                <a:off x="26283538" y="17914809"/>
                <a:ext cx="3223192" cy="7991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851426" y="18155390"/>
                <a:ext cx="2087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HERE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507977" y="2999166"/>
              <a:ext cx="943880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Finding the Solutions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10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-1526"/>
            <a:ext cx="24377650" cy="6859526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3B88AC-75EB-F34B-9156-B32DF3107B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221D7AD-078F-0C41-AE1D-B9DBB6115289}"/>
              </a:ext>
            </a:extLst>
          </p:cNvPr>
          <p:cNvSpPr/>
          <p:nvPr/>
        </p:nvSpPr>
        <p:spPr>
          <a:xfrm>
            <a:off x="0" y="-4040"/>
            <a:ext cx="2437765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4413" y="6858000"/>
            <a:ext cx="60944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3238" y="6858000"/>
            <a:ext cx="60944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hape 2546"/>
          <p:cNvSpPr/>
          <p:nvPr/>
        </p:nvSpPr>
        <p:spPr>
          <a:xfrm>
            <a:off x="8534316" y="8525310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hape 2559"/>
          <p:cNvSpPr/>
          <p:nvPr/>
        </p:nvSpPr>
        <p:spPr>
          <a:xfrm>
            <a:off x="14628728" y="8525310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Shape 2563"/>
          <p:cNvSpPr/>
          <p:nvPr/>
        </p:nvSpPr>
        <p:spPr>
          <a:xfrm>
            <a:off x="20754596" y="8410175"/>
            <a:ext cx="1214607" cy="12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Shape 2535"/>
          <p:cNvSpPr/>
          <p:nvPr/>
        </p:nvSpPr>
        <p:spPr>
          <a:xfrm>
            <a:off x="2544476" y="8562378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60628" y="1019567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68010" y="1100479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66459" y="1019567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73841" y="1100479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442797" y="1019567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450179" y="11004796"/>
            <a:ext cx="3598958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548628" y="1019567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556010" y="1100479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96714" y="4298589"/>
            <a:ext cx="1982788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88249" y="1185925"/>
            <a:ext cx="12595115" cy="2104576"/>
            <a:chOff x="2188249" y="5092618"/>
            <a:chExt cx="12595115" cy="2104576"/>
          </a:xfrm>
        </p:grpSpPr>
        <p:sp>
          <p:nvSpPr>
            <p:cNvPr id="30" name="TextBox 29"/>
            <p:cNvSpPr txBox="1"/>
            <p:nvPr/>
          </p:nvSpPr>
          <p:spPr>
            <a:xfrm>
              <a:off x="2188249" y="5092618"/>
              <a:ext cx="125951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Common Services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2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16059" y="1185925"/>
            <a:ext cx="14584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Our Awesome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2505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9913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7666" y="9414081"/>
            <a:ext cx="4247656" cy="1368207"/>
            <a:chOff x="1926415" y="11292892"/>
            <a:chExt cx="4247656" cy="1368207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2240730" y="11939223"/>
              <a:ext cx="3625956" cy="72187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Graphic Design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26415" y="11292892"/>
              <a:ext cx="42476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Melissa Evans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88401" y="9414081"/>
            <a:ext cx="4247656" cy="1417323"/>
            <a:chOff x="1926415" y="11292892"/>
            <a:chExt cx="4247656" cy="1417323"/>
          </a:xfrm>
        </p:grpSpPr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2240730" y="11939223"/>
              <a:ext cx="3625956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Marketing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26415" y="11292892"/>
              <a:ext cx="42476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John Smith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338426" y="9414081"/>
            <a:ext cx="4247656" cy="1417323"/>
            <a:chOff x="1926415" y="11292892"/>
            <a:chExt cx="4247656" cy="1417323"/>
          </a:xfrm>
        </p:grpSpPr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2240730" y="11939223"/>
              <a:ext cx="3625956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26415" y="11292892"/>
              <a:ext cx="42476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David Deng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888451" y="9414081"/>
            <a:ext cx="4247656" cy="1417323"/>
            <a:chOff x="1926415" y="11292892"/>
            <a:chExt cx="4247656" cy="1417323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240730" y="11939223"/>
              <a:ext cx="3625956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Communication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26415" y="11292892"/>
              <a:ext cx="42476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Mike Anderson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CF1B7CB1-4A31-B342-9F89-3AD597BE9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8816ACF1-819C-9B41-BDBA-943206D415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543337E-99F8-AD40-9452-83146E118AF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219E036-B96C-7342-96D9-1E5BBA9A5C6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47503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5C888D4-F418-7F47-86CE-DD74B2D3DF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99A0C0-17A4-8645-AA49-A8D1538388F6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Shape 2546"/>
          <p:cNvSpPr/>
          <p:nvPr/>
        </p:nvSpPr>
        <p:spPr>
          <a:xfrm>
            <a:off x="8740798" y="7967235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hape 2559"/>
          <p:cNvSpPr/>
          <p:nvPr/>
        </p:nvSpPr>
        <p:spPr>
          <a:xfrm>
            <a:off x="14451749" y="7967235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Shape 2563"/>
          <p:cNvSpPr/>
          <p:nvPr/>
        </p:nvSpPr>
        <p:spPr>
          <a:xfrm>
            <a:off x="20253150" y="7852100"/>
            <a:ext cx="1214607" cy="12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Shape 2535"/>
          <p:cNvSpPr/>
          <p:nvPr/>
        </p:nvSpPr>
        <p:spPr>
          <a:xfrm>
            <a:off x="3045928" y="8004303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2080" y="9637597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69462" y="10446721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72941" y="9637597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80323" y="10446721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65818" y="9637597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273200" y="10446721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00602" y="9637597"/>
            <a:ext cx="430688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 Design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054564" y="10446721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10419" y="4298589"/>
            <a:ext cx="2055680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Praesent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 vitae ante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05832" y="1185925"/>
            <a:ext cx="11565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Something about 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33808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51216" y="3722148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1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0246000" y="2425303"/>
            <a:ext cx="121893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 Projects Sample</a:t>
            </a:r>
          </a:p>
        </p:txBody>
      </p:sp>
      <p:sp>
        <p:nvSpPr>
          <p:cNvPr id="12" name="Shape 2535"/>
          <p:cNvSpPr/>
          <p:nvPr/>
        </p:nvSpPr>
        <p:spPr>
          <a:xfrm>
            <a:off x="11586856" y="7741788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3008" y="937508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10390" y="1018420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hape 2546"/>
          <p:cNvSpPr/>
          <p:nvPr/>
        </p:nvSpPr>
        <p:spPr>
          <a:xfrm>
            <a:off x="15684520" y="7704720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16663" y="937508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524045" y="1018420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2559"/>
          <p:cNvSpPr/>
          <p:nvPr/>
        </p:nvSpPr>
        <p:spPr>
          <a:xfrm>
            <a:off x="19916249" y="7708399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30318" y="9378761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37700" y="10187885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21926" y="3871854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21926" y="5113152"/>
            <a:ext cx="1234440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 descr="iPhone6_mockup_front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4" y="914401"/>
            <a:ext cx="7706824" cy="120548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380155E-BACF-F245-B980-2D67B179F445}"/>
              </a:ext>
            </a:extLst>
          </p:cNvPr>
          <p:cNvSpPr/>
          <p:nvPr/>
        </p:nvSpPr>
        <p:spPr>
          <a:xfrm>
            <a:off x="1709580" y="2812740"/>
            <a:ext cx="4646343" cy="824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42C179C-D4A8-2943-8B8D-ACDE8905DF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38" name="Picture 37" descr="iPhone6_mockup_front_whit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r="13784"/>
          <a:stretch/>
        </p:blipFill>
        <p:spPr>
          <a:xfrm>
            <a:off x="3467507" y="914401"/>
            <a:ext cx="5610128" cy="1205489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923391" y="2812740"/>
            <a:ext cx="4646343" cy="824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6F2EAB-0ADA-C748-9073-CE79A707DA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9381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35181" y="1551326"/>
            <a:ext cx="7164332" cy="10613348"/>
            <a:chOff x="13307169" y="2371746"/>
            <a:chExt cx="5942866" cy="8803850"/>
          </a:xfrm>
        </p:grpSpPr>
        <p:grpSp>
          <p:nvGrpSpPr>
            <p:cNvPr id="18" name="Group 1104"/>
            <p:cNvGrpSpPr>
              <a:grpSpLocks noChangeAspect="1"/>
            </p:cNvGrpSpPr>
            <p:nvPr/>
          </p:nvGrpSpPr>
          <p:grpSpPr>
            <a:xfrm>
              <a:off x="13307169" y="2371746"/>
              <a:ext cx="5942866" cy="8803850"/>
              <a:chOff x="0" y="0"/>
              <a:chExt cx="6591305" cy="9765731"/>
            </a:xfrm>
          </p:grpSpPr>
          <p:grpSp>
            <p:nvGrpSpPr>
              <p:cNvPr id="19" name="Group 1102"/>
              <p:cNvGrpSpPr/>
              <p:nvPr/>
            </p:nvGrpSpPr>
            <p:grpSpPr>
              <a:xfrm>
                <a:off x="0" y="0"/>
                <a:ext cx="6591305" cy="9765731"/>
                <a:chOff x="0" y="0"/>
                <a:chExt cx="6591304" cy="9765730"/>
              </a:xfrm>
            </p:grpSpPr>
            <p:pic>
              <p:nvPicPr>
                <p:cNvPr id="21" name="Mini-iPad-B&amp;W-Mockup.png"/>
                <p:cNvPicPr/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591304" cy="976573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2" name="Shape 1101"/>
                <p:cNvSpPr/>
                <p:nvPr/>
              </p:nvSpPr>
              <p:spPr>
                <a:xfrm>
                  <a:off x="363079" y="954047"/>
                  <a:ext cx="5879097" cy="7806214"/>
                </a:xfrm>
                <a:prstGeom prst="rect">
                  <a:avLst/>
                </a:prstGeom>
                <a:solidFill>
                  <a:srgbClr val="606060"/>
                </a:soli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38091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999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pic>
            <p:nvPicPr>
              <p:cNvPr id="20" name="placeholder.png"/>
              <p:cNvPicPr/>
              <p:nvPr/>
            </p:nvPicPr>
            <p:blipFill>
              <a:blip r:embed="rId4">
                <a:extLst/>
              </a:blip>
              <a:srcRect l="29020" r="29020"/>
              <a:stretch>
                <a:fillRect/>
              </a:stretch>
            </p:blipFill>
            <p:spPr>
              <a:xfrm>
                <a:off x="337669" y="969500"/>
                <a:ext cx="5911543" cy="79248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3" name="Rectangle 22"/>
            <p:cNvSpPr>
              <a:spLocks/>
            </p:cNvSpPr>
            <p:nvPr/>
          </p:nvSpPr>
          <p:spPr>
            <a:xfrm>
              <a:off x="13606175" y="3235241"/>
              <a:ext cx="5350633" cy="7154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EC13752-CCA0-A74F-A26F-97A7FE4DB96F}"/>
              </a:ext>
            </a:extLst>
          </p:cNvPr>
          <p:cNvGrpSpPr/>
          <p:nvPr/>
        </p:nvGrpSpPr>
        <p:grpSpPr>
          <a:xfrm>
            <a:off x="2120760" y="2390863"/>
            <a:ext cx="10269838" cy="8780386"/>
            <a:chOff x="2120760" y="2355254"/>
            <a:chExt cx="10269838" cy="878038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249026" y="2649592"/>
              <a:ext cx="0" cy="82968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120760" y="6863314"/>
              <a:ext cx="1026983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27939" y="3977051"/>
              <a:ext cx="361372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35321" y="4786175"/>
              <a:ext cx="3598958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537182" y="3977051"/>
              <a:ext cx="361372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E-Commerce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44564" y="4786175"/>
              <a:ext cx="3598958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35321" y="9336501"/>
              <a:ext cx="361372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Messages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42703" y="10145625"/>
              <a:ext cx="3598958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531560" y="9336501"/>
              <a:ext cx="361372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Cloud Base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538942" y="10145625"/>
              <a:ext cx="3598958" cy="97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778826" y="2355254"/>
              <a:ext cx="7049256" cy="6248224"/>
              <a:chOff x="3778826" y="2920048"/>
              <a:chExt cx="7049256" cy="6250112"/>
            </a:xfrm>
          </p:grpSpPr>
          <p:sp>
            <p:nvSpPr>
              <p:cNvPr id="80" name="Shape 2815"/>
              <p:cNvSpPr>
                <a:spLocks noChangeAspect="1"/>
              </p:cNvSpPr>
              <p:nvPr/>
            </p:nvSpPr>
            <p:spPr>
              <a:xfrm>
                <a:off x="9867593" y="2920048"/>
                <a:ext cx="914401" cy="1005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57" y="20618"/>
                    </a:moveTo>
                    <a:lnTo>
                      <a:pt x="1300" y="19636"/>
                    </a:lnTo>
                    <a:lnTo>
                      <a:pt x="20300" y="19636"/>
                    </a:lnTo>
                    <a:lnTo>
                      <a:pt x="20443" y="20618"/>
                    </a:lnTo>
                    <a:cubicBezTo>
                      <a:pt x="20443" y="20618"/>
                      <a:pt x="1157" y="20618"/>
                      <a:pt x="1157" y="20618"/>
                    </a:cubicBezTo>
                    <a:close/>
                    <a:moveTo>
                      <a:pt x="3172" y="6873"/>
                    </a:moveTo>
                    <a:lnTo>
                      <a:pt x="6480" y="6873"/>
                    </a:lnTo>
                    <a:lnTo>
                      <a:pt x="6480" y="8973"/>
                    </a:lnTo>
                    <a:cubicBezTo>
                      <a:pt x="6158" y="9143"/>
                      <a:pt x="5940" y="9456"/>
                      <a:pt x="5940" y="9818"/>
                    </a:cubicBezTo>
                    <a:cubicBezTo>
                      <a:pt x="5940" y="10360"/>
                      <a:pt x="6424" y="10800"/>
                      <a:pt x="7020" y="10800"/>
                    </a:cubicBezTo>
                    <a:cubicBezTo>
                      <a:pt x="7616" y="10800"/>
                      <a:pt x="8100" y="10360"/>
                      <a:pt x="8100" y="9818"/>
                    </a:cubicBezTo>
                    <a:cubicBezTo>
                      <a:pt x="8100" y="9456"/>
                      <a:pt x="7882" y="9143"/>
                      <a:pt x="7560" y="8973"/>
                    </a:cubicBezTo>
                    <a:lnTo>
                      <a:pt x="7560" y="6873"/>
                    </a:lnTo>
                    <a:lnTo>
                      <a:pt x="14040" y="6873"/>
                    </a:lnTo>
                    <a:lnTo>
                      <a:pt x="14040" y="8973"/>
                    </a:lnTo>
                    <a:cubicBezTo>
                      <a:pt x="13718" y="9143"/>
                      <a:pt x="13500" y="9456"/>
                      <a:pt x="13500" y="9818"/>
                    </a:cubicBezTo>
                    <a:cubicBezTo>
                      <a:pt x="13500" y="10360"/>
                      <a:pt x="13984" y="10800"/>
                      <a:pt x="14580" y="10800"/>
                    </a:cubicBezTo>
                    <a:cubicBezTo>
                      <a:pt x="15176" y="10800"/>
                      <a:pt x="15660" y="10360"/>
                      <a:pt x="15660" y="9818"/>
                    </a:cubicBezTo>
                    <a:cubicBezTo>
                      <a:pt x="15660" y="9456"/>
                      <a:pt x="15442" y="9143"/>
                      <a:pt x="15120" y="8973"/>
                    </a:cubicBezTo>
                    <a:lnTo>
                      <a:pt x="15120" y="6873"/>
                    </a:lnTo>
                    <a:lnTo>
                      <a:pt x="18428" y="6873"/>
                    </a:lnTo>
                    <a:lnTo>
                      <a:pt x="20155" y="18655"/>
                    </a:lnTo>
                    <a:lnTo>
                      <a:pt x="1445" y="18655"/>
                    </a:lnTo>
                    <a:cubicBezTo>
                      <a:pt x="1445" y="18655"/>
                      <a:pt x="3172" y="6873"/>
                      <a:pt x="3172" y="6873"/>
                    </a:cubicBezTo>
                    <a:close/>
                    <a:moveTo>
                      <a:pt x="7560" y="3927"/>
                    </a:moveTo>
                    <a:cubicBezTo>
                      <a:pt x="7560" y="2301"/>
                      <a:pt x="9011" y="982"/>
                      <a:pt x="10800" y="982"/>
                    </a:cubicBezTo>
                    <a:cubicBezTo>
                      <a:pt x="12590" y="982"/>
                      <a:pt x="14040" y="2301"/>
                      <a:pt x="14040" y="3927"/>
                    </a:cubicBezTo>
                    <a:lnTo>
                      <a:pt x="14040" y="5891"/>
                    </a:lnTo>
                    <a:lnTo>
                      <a:pt x="7560" y="5891"/>
                    </a:lnTo>
                    <a:cubicBezTo>
                      <a:pt x="7560" y="5891"/>
                      <a:pt x="7560" y="3927"/>
                      <a:pt x="7560" y="3927"/>
                    </a:cubicBezTo>
                    <a:close/>
                    <a:moveTo>
                      <a:pt x="21586" y="21045"/>
                    </a:moveTo>
                    <a:lnTo>
                      <a:pt x="21595" y="21044"/>
                    </a:lnTo>
                    <a:lnTo>
                      <a:pt x="19435" y="6317"/>
                    </a:lnTo>
                    <a:lnTo>
                      <a:pt x="19426" y="6318"/>
                    </a:lnTo>
                    <a:cubicBezTo>
                      <a:pt x="19390" y="6079"/>
                      <a:pt x="19173" y="5891"/>
                      <a:pt x="18900" y="5891"/>
                    </a:cubicBezTo>
                    <a:lnTo>
                      <a:pt x="15120" y="5891"/>
                    </a:lnTo>
                    <a:lnTo>
                      <a:pt x="15120" y="3927"/>
                    </a:lnTo>
                    <a:cubicBezTo>
                      <a:pt x="15120" y="1758"/>
                      <a:pt x="13186" y="0"/>
                      <a:pt x="10800" y="0"/>
                    </a:cubicBezTo>
                    <a:cubicBezTo>
                      <a:pt x="8414" y="0"/>
                      <a:pt x="6480" y="1758"/>
                      <a:pt x="6480" y="3927"/>
                    </a:cubicBezTo>
                    <a:lnTo>
                      <a:pt x="6480" y="5891"/>
                    </a:lnTo>
                    <a:lnTo>
                      <a:pt x="2700" y="5891"/>
                    </a:lnTo>
                    <a:cubicBezTo>
                      <a:pt x="2427" y="5891"/>
                      <a:pt x="2210" y="6079"/>
                      <a:pt x="2174" y="6318"/>
                    </a:cubicBezTo>
                    <a:lnTo>
                      <a:pt x="2165" y="6317"/>
                    </a:lnTo>
                    <a:lnTo>
                      <a:pt x="5" y="21044"/>
                    </a:lnTo>
                    <a:lnTo>
                      <a:pt x="14" y="21045"/>
                    </a:lnTo>
                    <a:cubicBezTo>
                      <a:pt x="11" y="21067"/>
                      <a:pt x="0" y="21087"/>
                      <a:pt x="0" y="21109"/>
                    </a:cubicBezTo>
                    <a:cubicBezTo>
                      <a:pt x="0" y="21381"/>
                      <a:pt x="242" y="21600"/>
                      <a:pt x="540" y="21600"/>
                    </a:cubicBezTo>
                    <a:lnTo>
                      <a:pt x="21060" y="21600"/>
                    </a:lnTo>
                    <a:cubicBezTo>
                      <a:pt x="21358" y="21600"/>
                      <a:pt x="21600" y="21381"/>
                      <a:pt x="21600" y="21109"/>
                    </a:cubicBezTo>
                    <a:cubicBezTo>
                      <a:pt x="21600" y="21087"/>
                      <a:pt x="21589" y="21067"/>
                      <a:pt x="21586" y="21045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Shape 2836"/>
              <p:cNvSpPr>
                <a:spLocks noChangeAspect="1"/>
              </p:cNvSpPr>
              <p:nvPr/>
            </p:nvSpPr>
            <p:spPr>
              <a:xfrm>
                <a:off x="3778826" y="8338560"/>
                <a:ext cx="1066521" cy="775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8900"/>
                    </a:moveTo>
                    <a:cubicBezTo>
                      <a:pt x="20618" y="18980"/>
                      <a:pt x="20611" y="19058"/>
                      <a:pt x="20601" y="19135"/>
                    </a:cubicBezTo>
                    <a:lnTo>
                      <a:pt x="14539" y="10800"/>
                    </a:lnTo>
                    <a:lnTo>
                      <a:pt x="20601" y="2465"/>
                    </a:lnTo>
                    <a:cubicBezTo>
                      <a:pt x="20611" y="2542"/>
                      <a:pt x="20618" y="2620"/>
                      <a:pt x="20618" y="2700"/>
                    </a:cubicBezTo>
                    <a:cubicBezTo>
                      <a:pt x="20618" y="2700"/>
                      <a:pt x="20618" y="18900"/>
                      <a:pt x="20618" y="18900"/>
                    </a:cubicBezTo>
                    <a:close/>
                    <a:moveTo>
                      <a:pt x="19636" y="20250"/>
                    </a:moveTo>
                    <a:lnTo>
                      <a:pt x="1964" y="20250"/>
                    </a:lnTo>
                    <a:cubicBezTo>
                      <a:pt x="1849" y="20250"/>
                      <a:pt x="1739" y="20218"/>
                      <a:pt x="1637" y="20168"/>
                    </a:cubicBezTo>
                    <a:lnTo>
                      <a:pt x="7755" y="11754"/>
                    </a:lnTo>
                    <a:lnTo>
                      <a:pt x="9440" y="14072"/>
                    </a:lnTo>
                    <a:cubicBezTo>
                      <a:pt x="9816" y="14589"/>
                      <a:pt x="10308" y="14847"/>
                      <a:pt x="10800" y="14847"/>
                    </a:cubicBezTo>
                    <a:cubicBezTo>
                      <a:pt x="11292" y="14847"/>
                      <a:pt x="11784" y="14589"/>
                      <a:pt x="12159" y="14072"/>
                    </a:cubicBezTo>
                    <a:lnTo>
                      <a:pt x="13845" y="11754"/>
                    </a:lnTo>
                    <a:lnTo>
                      <a:pt x="19964" y="20168"/>
                    </a:lnTo>
                    <a:cubicBezTo>
                      <a:pt x="19861" y="20218"/>
                      <a:pt x="19752" y="20250"/>
                      <a:pt x="19636" y="20250"/>
                    </a:cubicBezTo>
                    <a:moveTo>
                      <a:pt x="982" y="18900"/>
                    </a:moveTo>
                    <a:lnTo>
                      <a:pt x="982" y="2700"/>
                    </a:lnTo>
                    <a:cubicBezTo>
                      <a:pt x="982" y="2620"/>
                      <a:pt x="989" y="2542"/>
                      <a:pt x="999" y="2465"/>
                    </a:cubicBezTo>
                    <a:lnTo>
                      <a:pt x="7061" y="10800"/>
                    </a:lnTo>
                    <a:lnTo>
                      <a:pt x="999" y="19135"/>
                    </a:lnTo>
                    <a:cubicBezTo>
                      <a:pt x="989" y="19058"/>
                      <a:pt x="982" y="18980"/>
                      <a:pt x="982" y="18900"/>
                    </a:cubicBezTo>
                    <a:moveTo>
                      <a:pt x="1964" y="1350"/>
                    </a:moveTo>
                    <a:lnTo>
                      <a:pt x="19636" y="1350"/>
                    </a:lnTo>
                    <a:cubicBezTo>
                      <a:pt x="19752" y="1350"/>
                      <a:pt x="19861" y="1382"/>
                      <a:pt x="19964" y="1433"/>
                    </a:cubicBezTo>
                    <a:lnTo>
                      <a:pt x="11465" y="13118"/>
                    </a:lnTo>
                    <a:cubicBezTo>
                      <a:pt x="11288" y="13362"/>
                      <a:pt x="11051" y="13497"/>
                      <a:pt x="10800" y="13497"/>
                    </a:cubicBezTo>
                    <a:cubicBezTo>
                      <a:pt x="10549" y="13497"/>
                      <a:pt x="10312" y="13362"/>
                      <a:pt x="10134" y="13118"/>
                    </a:cubicBezTo>
                    <a:lnTo>
                      <a:pt x="1637" y="1433"/>
                    </a:lnTo>
                    <a:cubicBezTo>
                      <a:pt x="1739" y="1382"/>
                      <a:pt x="1849" y="1350"/>
                      <a:pt x="1964" y="1350"/>
                    </a:cubicBezTo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20721" y="0"/>
                      <a:pt x="19636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Shape 2844"/>
              <p:cNvSpPr>
                <a:spLocks noChangeAspect="1"/>
              </p:cNvSpPr>
              <p:nvPr/>
            </p:nvSpPr>
            <p:spPr>
              <a:xfrm>
                <a:off x="3825635" y="2953202"/>
                <a:ext cx="1005840" cy="1005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982"/>
                    </a:moveTo>
                    <a:cubicBezTo>
                      <a:pt x="14012" y="982"/>
                      <a:pt x="16860" y="2526"/>
                      <a:pt x="18652" y="4909"/>
                    </a:cubicBezTo>
                    <a:lnTo>
                      <a:pt x="14727" y="4909"/>
                    </a:lnTo>
                    <a:cubicBezTo>
                      <a:pt x="14456" y="4909"/>
                      <a:pt x="14236" y="5129"/>
                      <a:pt x="14236" y="5400"/>
                    </a:cubicBezTo>
                    <a:cubicBezTo>
                      <a:pt x="14236" y="5672"/>
                      <a:pt x="14456" y="5891"/>
                      <a:pt x="14727" y="5891"/>
                    </a:cubicBezTo>
                    <a:lnTo>
                      <a:pt x="19636" y="5891"/>
                    </a:lnTo>
                    <a:cubicBezTo>
                      <a:pt x="19907" y="5891"/>
                      <a:pt x="20127" y="5672"/>
                      <a:pt x="20127" y="5400"/>
                    </a:cubicBezTo>
                    <a:lnTo>
                      <a:pt x="20127" y="491"/>
                    </a:lnTo>
                    <a:cubicBezTo>
                      <a:pt x="20127" y="220"/>
                      <a:pt x="19907" y="0"/>
                      <a:pt x="19636" y="0"/>
                    </a:cubicBezTo>
                    <a:cubicBezTo>
                      <a:pt x="19366" y="0"/>
                      <a:pt x="19145" y="220"/>
                      <a:pt x="19145" y="491"/>
                    </a:cubicBezTo>
                    <a:lnTo>
                      <a:pt x="19145" y="3962"/>
                    </a:lnTo>
                    <a:cubicBezTo>
                      <a:pt x="17166" y="1546"/>
                      <a:pt x="14167" y="0"/>
                      <a:pt x="10800" y="0"/>
                    </a:cubicBez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1071"/>
                      <a:pt x="220" y="11291"/>
                      <a:pt x="491" y="11291"/>
                    </a:cubicBezTo>
                    <a:cubicBezTo>
                      <a:pt x="762" y="11291"/>
                      <a:pt x="982" y="11071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moveTo>
                      <a:pt x="21109" y="10309"/>
                    </a:moveTo>
                    <a:cubicBezTo>
                      <a:pt x="20838" y="10309"/>
                      <a:pt x="20618" y="10529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7588" y="20618"/>
                      <a:pt x="4740" y="19075"/>
                      <a:pt x="2948" y="16691"/>
                    </a:cubicBezTo>
                    <a:lnTo>
                      <a:pt x="6873" y="16691"/>
                    </a:lnTo>
                    <a:cubicBezTo>
                      <a:pt x="7144" y="16691"/>
                      <a:pt x="7364" y="16471"/>
                      <a:pt x="7364" y="16200"/>
                    </a:cubicBezTo>
                    <a:cubicBezTo>
                      <a:pt x="7364" y="15929"/>
                      <a:pt x="7144" y="15709"/>
                      <a:pt x="6873" y="15709"/>
                    </a:cubicBezTo>
                    <a:lnTo>
                      <a:pt x="1964" y="15709"/>
                    </a:lnTo>
                    <a:cubicBezTo>
                      <a:pt x="1693" y="15709"/>
                      <a:pt x="1473" y="15929"/>
                      <a:pt x="1473" y="16200"/>
                    </a:cubicBezTo>
                    <a:lnTo>
                      <a:pt x="1473" y="21109"/>
                    </a:lnTo>
                    <a:cubicBezTo>
                      <a:pt x="1473" y="21380"/>
                      <a:pt x="1693" y="21600"/>
                      <a:pt x="1964" y="21600"/>
                    </a:cubicBezTo>
                    <a:cubicBezTo>
                      <a:pt x="2234" y="21600"/>
                      <a:pt x="2455" y="21380"/>
                      <a:pt x="2455" y="21109"/>
                    </a:cubicBezTo>
                    <a:lnTo>
                      <a:pt x="2455" y="17639"/>
                    </a:lnTo>
                    <a:cubicBezTo>
                      <a:pt x="4434" y="20054"/>
                      <a:pt x="7433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10529"/>
                      <a:pt x="21380" y="10309"/>
                      <a:pt x="21109" y="10309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Shape 2847"/>
              <p:cNvSpPr>
                <a:spLocks noChangeAspect="1"/>
              </p:cNvSpPr>
              <p:nvPr/>
            </p:nvSpPr>
            <p:spPr>
              <a:xfrm>
                <a:off x="9822231" y="8164320"/>
                <a:ext cx="1005851" cy="1005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34" y="6292"/>
                    </a:moveTo>
                    <a:cubicBezTo>
                      <a:pt x="18643" y="6159"/>
                      <a:pt x="18655" y="6026"/>
                      <a:pt x="18655" y="5891"/>
                    </a:cubicBezTo>
                    <a:cubicBezTo>
                      <a:pt x="18655" y="2638"/>
                      <a:pt x="16017" y="0"/>
                      <a:pt x="12764" y="0"/>
                    </a:cubicBezTo>
                    <a:cubicBezTo>
                      <a:pt x="10499" y="0"/>
                      <a:pt x="8536" y="1279"/>
                      <a:pt x="7550" y="3153"/>
                    </a:cubicBezTo>
                    <a:cubicBezTo>
                      <a:pt x="7185" y="3021"/>
                      <a:pt x="6793" y="2945"/>
                      <a:pt x="6382" y="2945"/>
                    </a:cubicBezTo>
                    <a:cubicBezTo>
                      <a:pt x="4484" y="2945"/>
                      <a:pt x="2945" y="4484"/>
                      <a:pt x="2945" y="6382"/>
                    </a:cubicBezTo>
                    <a:cubicBezTo>
                      <a:pt x="2945" y="6629"/>
                      <a:pt x="2973" y="6869"/>
                      <a:pt x="3022" y="7101"/>
                    </a:cubicBezTo>
                    <a:cubicBezTo>
                      <a:pt x="1267" y="7686"/>
                      <a:pt x="0" y="9339"/>
                      <a:pt x="0" y="11291"/>
                    </a:cubicBezTo>
                    <a:cubicBezTo>
                      <a:pt x="0" y="13731"/>
                      <a:pt x="1978" y="15709"/>
                      <a:pt x="4418" y="15709"/>
                    </a:cubicBezTo>
                    <a:lnTo>
                      <a:pt x="8836" y="15709"/>
                    </a:lnTo>
                    <a:cubicBezTo>
                      <a:pt x="9108" y="15709"/>
                      <a:pt x="9327" y="15489"/>
                      <a:pt x="9327" y="15218"/>
                    </a:cubicBezTo>
                    <a:cubicBezTo>
                      <a:pt x="9327" y="14947"/>
                      <a:pt x="9108" y="14727"/>
                      <a:pt x="8836" y="14727"/>
                    </a:cubicBezTo>
                    <a:lnTo>
                      <a:pt x="4418" y="14727"/>
                    </a:lnTo>
                    <a:cubicBezTo>
                      <a:pt x="2524" y="14727"/>
                      <a:pt x="982" y="13185"/>
                      <a:pt x="982" y="11291"/>
                    </a:cubicBezTo>
                    <a:cubicBezTo>
                      <a:pt x="982" y="9810"/>
                      <a:pt x="1926" y="8502"/>
                      <a:pt x="3333" y="8033"/>
                    </a:cubicBezTo>
                    <a:lnTo>
                      <a:pt x="4165" y="7756"/>
                    </a:lnTo>
                    <a:lnTo>
                      <a:pt x="3982" y="6897"/>
                    </a:lnTo>
                    <a:cubicBezTo>
                      <a:pt x="3946" y="6725"/>
                      <a:pt x="3927" y="6551"/>
                      <a:pt x="3927" y="6382"/>
                    </a:cubicBezTo>
                    <a:cubicBezTo>
                      <a:pt x="3927" y="5028"/>
                      <a:pt x="5028" y="3927"/>
                      <a:pt x="6382" y="3927"/>
                    </a:cubicBezTo>
                    <a:cubicBezTo>
                      <a:pt x="6662" y="3927"/>
                      <a:pt x="6942" y="3977"/>
                      <a:pt x="7215" y="4077"/>
                    </a:cubicBezTo>
                    <a:lnTo>
                      <a:pt x="8019" y="4368"/>
                    </a:lnTo>
                    <a:lnTo>
                      <a:pt x="8418" y="3611"/>
                    </a:lnTo>
                    <a:cubicBezTo>
                      <a:pt x="9272" y="1989"/>
                      <a:pt x="10937" y="982"/>
                      <a:pt x="12764" y="982"/>
                    </a:cubicBezTo>
                    <a:cubicBezTo>
                      <a:pt x="15470" y="982"/>
                      <a:pt x="17673" y="3184"/>
                      <a:pt x="17673" y="5891"/>
                    </a:cubicBezTo>
                    <a:cubicBezTo>
                      <a:pt x="17673" y="5977"/>
                      <a:pt x="17666" y="6060"/>
                      <a:pt x="17660" y="6145"/>
                    </a:cubicBezTo>
                    <a:lnTo>
                      <a:pt x="17655" y="6229"/>
                    </a:lnTo>
                    <a:lnTo>
                      <a:pt x="17610" y="6920"/>
                    </a:lnTo>
                    <a:lnTo>
                      <a:pt x="18245" y="7194"/>
                    </a:lnTo>
                    <a:cubicBezTo>
                      <a:pt x="19686" y="7816"/>
                      <a:pt x="20618" y="9232"/>
                      <a:pt x="20618" y="10800"/>
                    </a:cubicBezTo>
                    <a:cubicBezTo>
                      <a:pt x="20618" y="12965"/>
                      <a:pt x="18856" y="14727"/>
                      <a:pt x="16691" y="14727"/>
                    </a:cubicBezTo>
                    <a:lnTo>
                      <a:pt x="12764" y="14727"/>
                    </a:lnTo>
                    <a:cubicBezTo>
                      <a:pt x="12492" y="14727"/>
                      <a:pt x="12273" y="14947"/>
                      <a:pt x="12273" y="15218"/>
                    </a:cubicBezTo>
                    <a:cubicBezTo>
                      <a:pt x="12273" y="15489"/>
                      <a:pt x="12492" y="15709"/>
                      <a:pt x="12764" y="15709"/>
                    </a:cubicBezTo>
                    <a:lnTo>
                      <a:pt x="16691" y="15709"/>
                    </a:lnTo>
                    <a:cubicBezTo>
                      <a:pt x="19401" y="15709"/>
                      <a:pt x="21600" y="13511"/>
                      <a:pt x="21600" y="10800"/>
                    </a:cubicBezTo>
                    <a:cubicBezTo>
                      <a:pt x="21600" y="8780"/>
                      <a:pt x="20378" y="7045"/>
                      <a:pt x="18634" y="6292"/>
                    </a:cubicBezTo>
                    <a:moveTo>
                      <a:pt x="13745" y="17673"/>
                    </a:moveTo>
                    <a:cubicBezTo>
                      <a:pt x="13610" y="17673"/>
                      <a:pt x="13488" y="17728"/>
                      <a:pt x="13398" y="17817"/>
                    </a:cubicBezTo>
                    <a:lnTo>
                      <a:pt x="11291" y="19924"/>
                    </a:lnTo>
                    <a:lnTo>
                      <a:pt x="11291" y="8346"/>
                    </a:lnTo>
                    <a:cubicBezTo>
                      <a:pt x="11291" y="8074"/>
                      <a:pt x="11071" y="7855"/>
                      <a:pt x="10800" y="7855"/>
                    </a:cubicBezTo>
                    <a:cubicBezTo>
                      <a:pt x="10529" y="7855"/>
                      <a:pt x="10309" y="8074"/>
                      <a:pt x="10309" y="8346"/>
                    </a:cubicBezTo>
                    <a:lnTo>
                      <a:pt x="10309" y="19924"/>
                    </a:lnTo>
                    <a:lnTo>
                      <a:pt x="8202" y="17817"/>
                    </a:lnTo>
                    <a:cubicBezTo>
                      <a:pt x="8113" y="17728"/>
                      <a:pt x="7990" y="17673"/>
                      <a:pt x="7855" y="17673"/>
                    </a:cubicBezTo>
                    <a:cubicBezTo>
                      <a:pt x="7583" y="17673"/>
                      <a:pt x="7364" y="17893"/>
                      <a:pt x="7364" y="18164"/>
                    </a:cubicBezTo>
                    <a:cubicBezTo>
                      <a:pt x="7364" y="18300"/>
                      <a:pt x="7419" y="18422"/>
                      <a:pt x="7507" y="18511"/>
                    </a:cubicBezTo>
                    <a:lnTo>
                      <a:pt x="10453" y="21456"/>
                    </a:lnTo>
                    <a:cubicBezTo>
                      <a:pt x="10542" y="21545"/>
                      <a:pt x="10664" y="21600"/>
                      <a:pt x="10800" y="21600"/>
                    </a:cubicBezTo>
                    <a:cubicBezTo>
                      <a:pt x="10936" y="21600"/>
                      <a:pt x="11058" y="21545"/>
                      <a:pt x="11147" y="21456"/>
                    </a:cubicBezTo>
                    <a:lnTo>
                      <a:pt x="14093" y="18511"/>
                    </a:lnTo>
                    <a:cubicBezTo>
                      <a:pt x="14182" y="18422"/>
                      <a:pt x="14236" y="18300"/>
                      <a:pt x="14236" y="18164"/>
                    </a:cubicBezTo>
                    <a:cubicBezTo>
                      <a:pt x="14236" y="17893"/>
                      <a:pt x="14017" y="17673"/>
                      <a:pt x="13745" y="17673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8700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0246000" y="2425303"/>
            <a:ext cx="121893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Laptop Project Sample</a:t>
            </a:r>
          </a:p>
        </p:txBody>
      </p:sp>
      <p:sp>
        <p:nvSpPr>
          <p:cNvPr id="12" name="Shape 2535"/>
          <p:cNvSpPr/>
          <p:nvPr/>
        </p:nvSpPr>
        <p:spPr>
          <a:xfrm>
            <a:off x="11586856" y="7741788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3008" y="937508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10390" y="10184206"/>
            <a:ext cx="35989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hape 2546"/>
          <p:cNvSpPr/>
          <p:nvPr/>
        </p:nvSpPr>
        <p:spPr>
          <a:xfrm>
            <a:off x="15684520" y="7704720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16663" y="9375082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524045" y="10184206"/>
            <a:ext cx="3598958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2559"/>
          <p:cNvSpPr/>
          <p:nvPr/>
        </p:nvSpPr>
        <p:spPr>
          <a:xfrm>
            <a:off x="19916249" y="7708399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30318" y="9378761"/>
            <a:ext cx="3613722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37700" y="10187885"/>
            <a:ext cx="3598958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21926" y="3836247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21926" y="5127462"/>
            <a:ext cx="1234440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 descr="New Macbook Silver.png">
            <a:extLst>
              <a:ext uri="{FF2B5EF4-FFF2-40B4-BE49-F238E27FC236}">
                <a16:creationId xmlns:a16="http://schemas.microsoft.com/office/drawing/2014/main" xmlns="" id="{04F6EF65-DF94-2745-BB29-3A37FBA86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5606" y="2414432"/>
            <a:ext cx="15313472" cy="8966758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9A0FC683-41D3-564B-8B8A-8032406E2C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725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914810" y="7727870"/>
            <a:ext cx="20605178" cy="4784124"/>
            <a:chOff x="2492375" y="7727870"/>
            <a:chExt cx="20605178" cy="4784124"/>
          </a:xfrm>
        </p:grpSpPr>
        <p:sp>
          <p:nvSpPr>
            <p:cNvPr id="15" name="Rectangle 14"/>
            <p:cNvSpPr/>
            <p:nvPr/>
          </p:nvSpPr>
          <p:spPr>
            <a:xfrm>
              <a:off x="4177636" y="7914709"/>
              <a:ext cx="28438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Title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77637" y="8561040"/>
              <a:ext cx="7462781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2375" y="7727870"/>
              <a:ext cx="14927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4771" y="7914709"/>
              <a:ext cx="28438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Title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634772" y="8561040"/>
              <a:ext cx="7462781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49510" y="7727870"/>
              <a:ext cx="14927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77636" y="10875648"/>
              <a:ext cx="28438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Title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7637" y="11521979"/>
              <a:ext cx="7462781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92375" y="10688809"/>
              <a:ext cx="14927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634771" y="10875648"/>
              <a:ext cx="28438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Title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34772" y="11521979"/>
              <a:ext cx="7462781" cy="990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949510" y="10688809"/>
              <a:ext cx="14927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2D541FE0-9770-DC45-A5D1-A7BF2D01E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525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2188249" y="5114086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88249" y="8050954"/>
            <a:ext cx="350833" cy="350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188249" y="10927968"/>
            <a:ext cx="350833" cy="350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3031133" y="5114086"/>
            <a:ext cx="350833" cy="3508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3031133" y="8050954"/>
            <a:ext cx="350833" cy="350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3031133" y="10927968"/>
            <a:ext cx="350833" cy="350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88249" y="1185925"/>
            <a:ext cx="11663770" cy="2104576"/>
            <a:chOff x="2188249" y="5092618"/>
            <a:chExt cx="11663770" cy="2104576"/>
          </a:xfrm>
        </p:grpSpPr>
        <p:sp>
          <p:nvSpPr>
            <p:cNvPr id="15" name="TextBox 14"/>
            <p:cNvSpPr txBox="1"/>
            <p:nvPr/>
          </p:nvSpPr>
          <p:spPr>
            <a:xfrm>
              <a:off x="2188249" y="5092618"/>
              <a:ext cx="1166377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Something About Us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1227" y="4977791"/>
            <a:ext cx="8272592" cy="2212413"/>
            <a:chOff x="2558319" y="4224256"/>
            <a:chExt cx="8272592" cy="2212413"/>
          </a:xfrm>
        </p:grpSpPr>
        <p:sp>
          <p:nvSpPr>
            <p:cNvPr id="52" name="Subtitle 2"/>
            <p:cNvSpPr txBox="1">
              <a:spLocks/>
            </p:cNvSpPr>
            <p:nvPr/>
          </p:nvSpPr>
          <p:spPr>
            <a:xfrm>
              <a:off x="2558319" y="4870587"/>
              <a:ext cx="8272592" cy="15660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arcu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ut,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interdum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rhoncus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nunc. 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your Text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01227" y="7902417"/>
            <a:ext cx="8272592" cy="2212413"/>
            <a:chOff x="2558319" y="4224256"/>
            <a:chExt cx="8272592" cy="2212413"/>
          </a:xfrm>
        </p:grpSpPr>
        <p:sp>
          <p:nvSpPr>
            <p:cNvPr id="28" name="Subtitle 2"/>
            <p:cNvSpPr txBox="1">
              <a:spLocks/>
            </p:cNvSpPr>
            <p:nvPr/>
          </p:nvSpPr>
          <p:spPr>
            <a:xfrm>
              <a:off x="2558319" y="4870587"/>
              <a:ext cx="8272592" cy="15660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arcu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ut,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interdum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rhoncus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nunc. 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Another Title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01227" y="10775628"/>
            <a:ext cx="8272592" cy="1763572"/>
            <a:chOff x="2558319" y="4224256"/>
            <a:chExt cx="8272592" cy="1763572"/>
          </a:xfrm>
        </p:grpSpPr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2558319" y="4870587"/>
              <a:ext cx="8272592" cy="11172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Something Here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880525" y="4977791"/>
            <a:ext cx="8272592" cy="2212413"/>
            <a:chOff x="2558319" y="4224256"/>
            <a:chExt cx="8272592" cy="2212413"/>
          </a:xfrm>
        </p:grpSpPr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2558319" y="4870587"/>
              <a:ext cx="8272592" cy="15660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arcu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ut,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interdum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rhoncus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nunc. 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Something Here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880525" y="7902417"/>
            <a:ext cx="8272592" cy="2212413"/>
            <a:chOff x="2558319" y="4224256"/>
            <a:chExt cx="8272592" cy="2212413"/>
          </a:xfrm>
        </p:grpSpPr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2558319" y="4870587"/>
              <a:ext cx="8272592" cy="156608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arcu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ut,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interdum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rhoncus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nunc. 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Free License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80525" y="10775628"/>
            <a:ext cx="8272592" cy="1763572"/>
            <a:chOff x="2558319" y="4224256"/>
            <a:chExt cx="8272592" cy="1763572"/>
          </a:xfrm>
        </p:grpSpPr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2558319" y="4870587"/>
              <a:ext cx="8272592" cy="11172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3567" y="4224256"/>
              <a:ext cx="562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New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1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D45D3BC-8787-884A-9317-E60DB7B250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85A3D0-7575-9045-8A7F-206E4196EDCF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4FB71F9-C5BD-224C-9F6F-2C0752A2B1F5}"/>
              </a:ext>
            </a:extLst>
          </p:cNvPr>
          <p:cNvGrpSpPr/>
          <p:nvPr/>
        </p:nvGrpSpPr>
        <p:grpSpPr>
          <a:xfrm>
            <a:off x="2606714" y="4917629"/>
            <a:ext cx="19164221" cy="3880739"/>
            <a:chOff x="1234462" y="5067714"/>
            <a:chExt cx="19164221" cy="3880739"/>
          </a:xfrm>
        </p:grpSpPr>
        <p:grpSp>
          <p:nvGrpSpPr>
            <p:cNvPr id="2" name="Group 1"/>
            <p:cNvGrpSpPr/>
            <p:nvPr/>
          </p:nvGrpSpPr>
          <p:grpSpPr>
            <a:xfrm>
              <a:off x="1234462" y="5067714"/>
              <a:ext cx="19164221" cy="3323987"/>
              <a:chOff x="1234462" y="5481270"/>
              <a:chExt cx="19164221" cy="33239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234462" y="5481270"/>
                <a:ext cx="19164221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Savannah Company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257550" y="7881927"/>
                <a:ext cx="111180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Powerful Presentation Template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475016" y="8852201"/>
              <a:ext cx="12683112" cy="962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11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846449" y="6810931"/>
            <a:ext cx="284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Write Title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46451" y="7457262"/>
            <a:ext cx="6075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8188" y="6382609"/>
            <a:ext cx="26532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46449" y="10158835"/>
            <a:ext cx="284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Write Title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46451" y="10805166"/>
            <a:ext cx="6075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8188" y="9730513"/>
            <a:ext cx="26532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accent3"/>
                </a:solidFill>
                <a:latin typeface="Lato Black" charset="0"/>
                <a:ea typeface="Lato Black" charset="0"/>
                <a:cs typeface="Lato Black" charset="0"/>
              </a:rPr>
              <a:t>03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303584" y="6810931"/>
            <a:ext cx="284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Write Title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303586" y="7457262"/>
            <a:ext cx="6075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75323" y="6382609"/>
            <a:ext cx="26532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02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03584" y="10158835"/>
            <a:ext cx="284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Write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303586" y="10805166"/>
            <a:ext cx="6075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75323" y="9730513"/>
            <a:ext cx="26532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</a:rPr>
              <a:t>04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88249" y="1185925"/>
            <a:ext cx="11753539" cy="2104576"/>
            <a:chOff x="2188249" y="5092618"/>
            <a:chExt cx="11753539" cy="2104576"/>
          </a:xfrm>
        </p:grpSpPr>
        <p:sp>
          <p:nvSpPr>
            <p:cNvPr id="34" name="TextBox 33"/>
            <p:cNvSpPr txBox="1"/>
            <p:nvPr/>
          </p:nvSpPr>
          <p:spPr>
            <a:xfrm>
              <a:off x="2188249" y="5092618"/>
              <a:ext cx="1175353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Three Steps to Growth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88249" y="6489308"/>
              <a:ext cx="6436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 Light" charset="0"/>
                  <a:ea typeface="Lato Light" charset="0"/>
                  <a:cs typeface="Lato Light" charset="0"/>
                </a:rPr>
                <a:t>Write something in this area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96714" y="4298589"/>
            <a:ext cx="19827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0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553"/>
          <p:cNvSpPr>
            <a:spLocks noChangeAspect="1"/>
          </p:cNvSpPr>
          <p:nvPr/>
        </p:nvSpPr>
        <p:spPr>
          <a:xfrm>
            <a:off x="14277657" y="7963816"/>
            <a:ext cx="981743" cy="892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hape 2605"/>
          <p:cNvSpPr>
            <a:spLocks noChangeAspect="1"/>
          </p:cNvSpPr>
          <p:nvPr/>
        </p:nvSpPr>
        <p:spPr>
          <a:xfrm>
            <a:off x="14311626" y="10966199"/>
            <a:ext cx="892515" cy="8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2528"/>
          <p:cNvSpPr>
            <a:spLocks noChangeAspect="1"/>
          </p:cNvSpPr>
          <p:nvPr/>
        </p:nvSpPr>
        <p:spPr>
          <a:xfrm>
            <a:off x="14432665" y="4923014"/>
            <a:ext cx="649089" cy="8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15659" y="5275758"/>
            <a:ext cx="753509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15659" y="4752538"/>
            <a:ext cx="2945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15659" y="8309719"/>
            <a:ext cx="7535091" cy="1419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15659" y="7786499"/>
            <a:ext cx="2945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15659" y="11269758"/>
            <a:ext cx="7535091" cy="1419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15658" y="10746538"/>
            <a:ext cx="5388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32666" y="1185925"/>
            <a:ext cx="67536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32666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32666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87A798C-ED01-2242-A1D5-C80756E450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4899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284300" y="1185925"/>
            <a:ext cx="13452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Company Numbers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55636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73044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032445" y="10969389"/>
            <a:ext cx="3287372" cy="815036"/>
            <a:chOff x="2838260" y="10872055"/>
            <a:chExt cx="3287372" cy="815036"/>
          </a:xfrm>
        </p:grpSpPr>
        <p:sp>
          <p:nvSpPr>
            <p:cNvPr id="68" name="Rounded Rectangle 67"/>
            <p:cNvSpPr/>
            <p:nvPr/>
          </p:nvSpPr>
          <p:spPr>
            <a:xfrm>
              <a:off x="2838260" y="10872055"/>
              <a:ext cx="3287372" cy="815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93355" y="11047597"/>
              <a:ext cx="2177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 MORE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40079" y="5364552"/>
            <a:ext cx="400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4360" y="8303686"/>
            <a:ext cx="4772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4360" y="7569584"/>
            <a:ext cx="477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Title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88718" y="5364552"/>
            <a:ext cx="480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$1250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07511" y="8303686"/>
            <a:ext cx="4772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7511" y="7569584"/>
            <a:ext cx="477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Title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80348" y="5364552"/>
            <a:ext cx="400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540+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994629" y="8303686"/>
            <a:ext cx="4772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94629" y="7569584"/>
            <a:ext cx="477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Title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0368404" y="10969389"/>
            <a:ext cx="3287372" cy="815036"/>
            <a:chOff x="2838260" y="10872055"/>
            <a:chExt cx="3287372" cy="815036"/>
          </a:xfrm>
        </p:grpSpPr>
        <p:sp>
          <p:nvSpPr>
            <p:cNvPr id="75" name="Rounded Rectangle 74"/>
            <p:cNvSpPr/>
            <p:nvPr/>
          </p:nvSpPr>
          <p:spPr>
            <a:xfrm>
              <a:off x="2838260" y="10872055"/>
              <a:ext cx="3287372" cy="815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93355" y="11047597"/>
              <a:ext cx="2177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 MORE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737099" y="10969389"/>
            <a:ext cx="3287372" cy="815036"/>
            <a:chOff x="2838260" y="10872055"/>
            <a:chExt cx="3287372" cy="815036"/>
          </a:xfrm>
        </p:grpSpPr>
        <p:sp>
          <p:nvSpPr>
            <p:cNvPr id="78" name="Rounded Rectangle 77"/>
            <p:cNvSpPr/>
            <p:nvPr/>
          </p:nvSpPr>
          <p:spPr>
            <a:xfrm>
              <a:off x="2838260" y="10872055"/>
              <a:ext cx="3287372" cy="81503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93355" y="11047597"/>
              <a:ext cx="2177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67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49208C72-66CE-004B-8FD8-FE7EE044DA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74885" y="3990374"/>
            <a:ext cx="19827880" cy="5735251"/>
            <a:chOff x="2274885" y="3804617"/>
            <a:chExt cx="19827880" cy="5735251"/>
          </a:xfrm>
        </p:grpSpPr>
        <p:grpSp>
          <p:nvGrpSpPr>
            <p:cNvPr id="3" name="Group 2"/>
            <p:cNvGrpSpPr/>
            <p:nvPr/>
          </p:nvGrpSpPr>
          <p:grpSpPr>
            <a:xfrm>
              <a:off x="2274885" y="3804617"/>
              <a:ext cx="19827880" cy="4124077"/>
              <a:chOff x="2096714" y="1185925"/>
              <a:chExt cx="19827880" cy="41240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653974" y="1185925"/>
                <a:ext cx="1271335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Three Steps to Growth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5636" y="2582615"/>
                <a:ext cx="69100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in this area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073044" y="3703405"/>
                <a:ext cx="7875215" cy="962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6714" y="4319987"/>
                <a:ext cx="19827880" cy="99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efficitur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vitae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arcu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ut,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interdum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rhoncus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nunc. 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Pellentesque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lacus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sollicitudin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nec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ante</a:t>
                </a:r>
                <a:r>
                  <a:rPr lang="fr-FR" sz="28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590509" y="8724832"/>
              <a:ext cx="12843162" cy="815036"/>
              <a:chOff x="5590509" y="9055784"/>
              <a:chExt cx="12843162" cy="81503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590509" y="9055784"/>
                <a:ext cx="3287372" cy="815036"/>
                <a:chOff x="2838260" y="10872055"/>
                <a:chExt cx="3287372" cy="81503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2838260" y="10872055"/>
                  <a:ext cx="3287372" cy="815036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393355" y="11047597"/>
                  <a:ext cx="2177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LEARN MORE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0368404" y="9055784"/>
                <a:ext cx="3287372" cy="815036"/>
                <a:chOff x="2838260" y="10872055"/>
                <a:chExt cx="3287372" cy="815036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838260" y="10872055"/>
                  <a:ext cx="3287372" cy="815036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393355" y="11047597"/>
                  <a:ext cx="2177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LEARN MORE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5146299" y="9055784"/>
                <a:ext cx="3287372" cy="815036"/>
                <a:chOff x="2838260" y="10872055"/>
                <a:chExt cx="3287372" cy="815036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2838260" y="10872055"/>
                  <a:ext cx="3287372" cy="81503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393355" y="11047597"/>
                  <a:ext cx="2177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LEARN MORE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960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7F9147-C8DA-5345-B31D-D665BC49EEAF}"/>
              </a:ext>
            </a:extLst>
          </p:cNvPr>
          <p:cNvGrpSpPr/>
          <p:nvPr/>
        </p:nvGrpSpPr>
        <p:grpSpPr>
          <a:xfrm>
            <a:off x="3491884" y="4870587"/>
            <a:ext cx="17262226" cy="7641003"/>
            <a:chOff x="2023107" y="4029165"/>
            <a:chExt cx="20199779" cy="89412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67F5972-B222-E041-8693-3A5BB75BB60F}"/>
                </a:ext>
              </a:extLst>
            </p:cNvPr>
            <p:cNvSpPr/>
            <p:nvPr/>
          </p:nvSpPr>
          <p:spPr>
            <a:xfrm>
              <a:off x="2188249" y="4975796"/>
              <a:ext cx="19927832" cy="9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C7AF343-51AA-294A-B0FE-C04F113C9ED9}"/>
                </a:ext>
              </a:extLst>
            </p:cNvPr>
            <p:cNvSpPr/>
            <p:nvPr/>
          </p:nvSpPr>
          <p:spPr>
            <a:xfrm rot="5400000">
              <a:off x="20508502" y="6487123"/>
              <a:ext cx="3118906" cy="9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2E26B912-5F70-2143-B304-FE13CBA2F76D}"/>
                </a:ext>
              </a:extLst>
            </p:cNvPr>
            <p:cNvSpPr/>
            <p:nvPr/>
          </p:nvSpPr>
          <p:spPr>
            <a:xfrm>
              <a:off x="2188249" y="7998450"/>
              <a:ext cx="19927832" cy="9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F6E59872-BBEB-4147-B797-EAE6150D58E4}"/>
                </a:ext>
              </a:extLst>
            </p:cNvPr>
            <p:cNvSpPr/>
            <p:nvPr/>
          </p:nvSpPr>
          <p:spPr>
            <a:xfrm rot="5400000">
              <a:off x="676922" y="9509777"/>
              <a:ext cx="3118906" cy="9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056790A8-07A2-024C-B94E-67C1961622C2}"/>
                </a:ext>
              </a:extLst>
            </p:cNvPr>
            <p:cNvSpPr/>
            <p:nvPr/>
          </p:nvSpPr>
          <p:spPr>
            <a:xfrm>
              <a:off x="2188249" y="11021104"/>
              <a:ext cx="19927832" cy="9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: Shape 11773">
              <a:extLst>
                <a:ext uri="{FF2B5EF4-FFF2-40B4-BE49-F238E27FC236}">
                  <a16:creationId xmlns:a16="http://schemas.microsoft.com/office/drawing/2014/main" xmlns="" id="{96A9A18D-22F2-D842-9773-38A3423F369F}"/>
                </a:ext>
              </a:extLst>
            </p:cNvPr>
            <p:cNvSpPr/>
            <p:nvPr/>
          </p:nvSpPr>
          <p:spPr>
            <a:xfrm>
              <a:off x="5259334" y="10922408"/>
              <a:ext cx="294206" cy="2936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522">
                  <a:moveTo>
                    <a:pt x="523" y="261"/>
                  </a:moveTo>
                  <a:cubicBezTo>
                    <a:pt x="523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3" y="117"/>
                    <a:pt x="523" y="26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Freeform: Shape 11773">
              <a:extLst>
                <a:ext uri="{FF2B5EF4-FFF2-40B4-BE49-F238E27FC236}">
                  <a16:creationId xmlns:a16="http://schemas.microsoft.com/office/drawing/2014/main" xmlns="" id="{AF3EDBDE-BBE8-564D-830B-62139782BF24}"/>
                </a:ext>
              </a:extLst>
            </p:cNvPr>
            <p:cNvSpPr/>
            <p:nvPr/>
          </p:nvSpPr>
          <p:spPr>
            <a:xfrm>
              <a:off x="10685287" y="10074473"/>
              <a:ext cx="1993334" cy="19895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522">
                  <a:moveTo>
                    <a:pt x="523" y="261"/>
                  </a:moveTo>
                  <a:cubicBezTo>
                    <a:pt x="523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3" y="117"/>
                    <a:pt x="523" y="26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: Shape 11773">
              <a:extLst>
                <a:ext uri="{FF2B5EF4-FFF2-40B4-BE49-F238E27FC236}">
                  <a16:creationId xmlns:a16="http://schemas.microsoft.com/office/drawing/2014/main" xmlns="" id="{87A7D161-CD3D-7C48-99E9-BFFF565D4510}"/>
                </a:ext>
              </a:extLst>
            </p:cNvPr>
            <p:cNvSpPr/>
            <p:nvPr/>
          </p:nvSpPr>
          <p:spPr>
            <a:xfrm>
              <a:off x="17810368" y="10922408"/>
              <a:ext cx="294206" cy="2936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522">
                  <a:moveTo>
                    <a:pt x="523" y="261"/>
                  </a:moveTo>
                  <a:cubicBezTo>
                    <a:pt x="523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3" y="117"/>
                    <a:pt x="523" y="261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E4DE4ED8-2085-C344-8DCD-47BCF13B76C7}"/>
                </a:ext>
              </a:extLst>
            </p:cNvPr>
            <p:cNvSpPr/>
            <p:nvPr/>
          </p:nvSpPr>
          <p:spPr>
            <a:xfrm>
              <a:off x="9245419" y="12214137"/>
              <a:ext cx="4873070" cy="756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Four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5060C170-B43B-A240-8267-8CA11658EFA1}"/>
                </a:ext>
              </a:extLst>
            </p:cNvPr>
            <p:cNvSpPr/>
            <p:nvPr/>
          </p:nvSpPr>
          <p:spPr>
            <a:xfrm>
              <a:off x="2194589" y="11466387"/>
              <a:ext cx="6423696" cy="1135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000A416-1BDE-0B42-9BEE-109373DBEF32}"/>
                </a:ext>
              </a:extLst>
            </p:cNvPr>
            <p:cNvSpPr/>
            <p:nvPr/>
          </p:nvSpPr>
          <p:spPr>
            <a:xfrm>
              <a:off x="14745623" y="11466387"/>
              <a:ext cx="6423696" cy="1135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E4BF726-1653-FD47-B54B-C3D8CFD3AB6A}"/>
                </a:ext>
              </a:extLst>
            </p:cNvPr>
            <p:cNvGrpSpPr/>
            <p:nvPr/>
          </p:nvGrpSpPr>
          <p:grpSpPr>
            <a:xfrm>
              <a:off x="13170662" y="4877100"/>
              <a:ext cx="6423697" cy="1679657"/>
              <a:chOff x="13960855" y="4877100"/>
              <a:chExt cx="6423697" cy="1679657"/>
            </a:xfrm>
          </p:grpSpPr>
          <p:sp>
            <p:nvSpPr>
              <p:cNvPr id="30" name="Freeform: Shape 11773">
                <a:extLst>
                  <a:ext uri="{FF2B5EF4-FFF2-40B4-BE49-F238E27FC236}">
                    <a16:creationId xmlns:a16="http://schemas.microsoft.com/office/drawing/2014/main" xmlns="" id="{7E3A0A62-8148-AA43-8D39-EBA468E6CA02}"/>
                  </a:ext>
                </a:extLst>
              </p:cNvPr>
              <p:cNvSpPr/>
              <p:nvPr/>
            </p:nvSpPr>
            <p:spPr>
              <a:xfrm>
                <a:off x="17027909" y="4877100"/>
                <a:ext cx="294206" cy="2936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3" h="522">
                    <a:moveTo>
                      <a:pt x="523" y="261"/>
                    </a:moveTo>
                    <a:cubicBezTo>
                      <a:pt x="523" y="406"/>
                      <a:pt x="405" y="522"/>
                      <a:pt x="261" y="522"/>
                    </a:cubicBezTo>
                    <a:cubicBezTo>
                      <a:pt x="117" y="522"/>
                      <a:pt x="0" y="406"/>
                      <a:pt x="0" y="261"/>
                    </a:cubicBezTo>
                    <a:cubicBezTo>
                      <a:pt x="0" y="117"/>
                      <a:pt x="117" y="0"/>
                      <a:pt x="261" y="0"/>
                    </a:cubicBezTo>
                    <a:cubicBezTo>
                      <a:pt x="405" y="0"/>
                      <a:pt x="523" y="117"/>
                      <a:pt x="523" y="2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E949FF4D-EE6B-BA46-A8D0-17A35CF576A7}"/>
                  </a:ext>
                </a:extLst>
              </p:cNvPr>
              <p:cNvSpPr/>
              <p:nvPr/>
            </p:nvSpPr>
            <p:spPr>
              <a:xfrm>
                <a:off x="13960855" y="5421079"/>
                <a:ext cx="6423697" cy="1135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119FB96-01A8-884D-BE72-6605261B7408}"/>
                </a:ext>
              </a:extLst>
            </p:cNvPr>
            <p:cNvGrpSpPr/>
            <p:nvPr/>
          </p:nvGrpSpPr>
          <p:grpSpPr>
            <a:xfrm>
              <a:off x="5595356" y="4029165"/>
              <a:ext cx="4873071" cy="2948965"/>
              <a:chOff x="3696596" y="4029165"/>
              <a:chExt cx="4873071" cy="294896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7F44E6C7-C5C0-3D43-AD2E-B32BD6F632E8}"/>
                  </a:ext>
                </a:extLst>
              </p:cNvPr>
              <p:cNvSpPr/>
              <p:nvPr/>
            </p:nvSpPr>
            <p:spPr>
              <a:xfrm>
                <a:off x="3696596" y="6221811"/>
                <a:ext cx="4873071" cy="75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One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20B7FD14-90C6-7545-84F1-9B6D0C91F13A}"/>
                  </a:ext>
                </a:extLst>
              </p:cNvPr>
              <p:cNvGrpSpPr/>
              <p:nvPr/>
            </p:nvGrpSpPr>
            <p:grpSpPr>
              <a:xfrm>
                <a:off x="4751430" y="4029165"/>
                <a:ext cx="2763402" cy="1989514"/>
                <a:chOff x="4751430" y="4029165"/>
                <a:chExt cx="2763402" cy="1989514"/>
              </a:xfrm>
            </p:grpSpPr>
            <p:sp>
              <p:nvSpPr>
                <p:cNvPr id="27" name="Freeform: Shape 11773">
                  <a:extLst>
                    <a:ext uri="{FF2B5EF4-FFF2-40B4-BE49-F238E27FC236}">
                      <a16:creationId xmlns:a16="http://schemas.microsoft.com/office/drawing/2014/main" xmlns="" id="{C6435833-2557-D648-A1F6-CD60279BDA5B}"/>
                    </a:ext>
                  </a:extLst>
                </p:cNvPr>
                <p:cNvSpPr/>
                <p:nvPr/>
              </p:nvSpPr>
              <p:spPr>
                <a:xfrm>
                  <a:off x="5136465" y="4029165"/>
                  <a:ext cx="1993334" cy="198951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3" h="522">
                      <a:moveTo>
                        <a:pt x="523" y="261"/>
                      </a:moveTo>
                      <a:cubicBezTo>
                        <a:pt x="523" y="406"/>
                        <a:pt x="405" y="522"/>
                        <a:pt x="261" y="522"/>
                      </a:cubicBezTo>
                      <a:cubicBezTo>
                        <a:pt x="117" y="522"/>
                        <a:pt x="0" y="406"/>
                        <a:pt x="0" y="261"/>
                      </a:cubicBezTo>
                      <a:cubicBezTo>
                        <a:pt x="0" y="117"/>
                        <a:pt x="117" y="0"/>
                        <a:pt x="261" y="0"/>
                      </a:cubicBezTo>
                      <a:cubicBezTo>
                        <a:pt x="405" y="0"/>
                        <a:pt x="523" y="117"/>
                        <a:pt x="523" y="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7589EB46-F800-064B-A097-F05C212C2B77}"/>
                    </a:ext>
                  </a:extLst>
                </p:cNvPr>
                <p:cNvSpPr txBox="1"/>
                <p:nvPr/>
              </p:nvSpPr>
              <p:spPr>
                <a:xfrm>
                  <a:off x="4751430" y="4362202"/>
                  <a:ext cx="2763402" cy="1548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b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F1F4CE6-B7D7-E148-9080-4D0D83299132}"/>
                </a:ext>
              </a:extLst>
            </p:cNvPr>
            <p:cNvGrpSpPr/>
            <p:nvPr/>
          </p:nvGrpSpPr>
          <p:grpSpPr>
            <a:xfrm>
              <a:off x="15481245" y="7051819"/>
              <a:ext cx="4873071" cy="2887482"/>
              <a:chOff x="3316835" y="7051819"/>
              <a:chExt cx="4873071" cy="2887482"/>
            </a:xfrm>
          </p:grpSpPr>
          <p:sp>
            <p:nvSpPr>
              <p:cNvPr id="39" name="Freeform: Shape 11773">
                <a:extLst>
                  <a:ext uri="{FF2B5EF4-FFF2-40B4-BE49-F238E27FC236}">
                    <a16:creationId xmlns:a16="http://schemas.microsoft.com/office/drawing/2014/main" xmlns="" id="{8FF1F0A1-BEBE-5B45-A603-6EBDDA6CB7BC}"/>
                  </a:ext>
                </a:extLst>
              </p:cNvPr>
              <p:cNvSpPr/>
              <p:nvPr/>
            </p:nvSpPr>
            <p:spPr>
              <a:xfrm>
                <a:off x="4753258" y="7051819"/>
                <a:ext cx="1993334" cy="19895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3" h="522">
                    <a:moveTo>
                      <a:pt x="523" y="261"/>
                    </a:moveTo>
                    <a:cubicBezTo>
                      <a:pt x="523" y="406"/>
                      <a:pt x="405" y="522"/>
                      <a:pt x="261" y="522"/>
                    </a:cubicBezTo>
                    <a:cubicBezTo>
                      <a:pt x="117" y="522"/>
                      <a:pt x="0" y="406"/>
                      <a:pt x="0" y="261"/>
                    </a:cubicBezTo>
                    <a:cubicBezTo>
                      <a:pt x="0" y="117"/>
                      <a:pt x="117" y="0"/>
                      <a:pt x="261" y="0"/>
                    </a:cubicBezTo>
                    <a:cubicBezTo>
                      <a:pt x="405" y="0"/>
                      <a:pt x="523" y="117"/>
                      <a:pt x="523" y="2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CAD2FD11-C6C7-FE4F-B6A1-CA8B57AF615B}"/>
                  </a:ext>
                </a:extLst>
              </p:cNvPr>
              <p:cNvSpPr/>
              <p:nvPr/>
            </p:nvSpPr>
            <p:spPr>
              <a:xfrm>
                <a:off x="3316835" y="9182982"/>
                <a:ext cx="4873071" cy="75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Two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FC0BFF3-8BB5-A24E-B3FA-684E51BC64FC}"/>
                  </a:ext>
                </a:extLst>
              </p:cNvPr>
              <p:cNvSpPr txBox="1"/>
              <p:nvPr/>
            </p:nvSpPr>
            <p:spPr>
              <a:xfrm>
                <a:off x="4368224" y="7384856"/>
                <a:ext cx="2763401" cy="15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ECCE916-D236-ED47-A667-16878472B1FD}"/>
                </a:ext>
              </a:extLst>
            </p:cNvPr>
            <p:cNvSpPr txBox="1"/>
            <p:nvPr/>
          </p:nvSpPr>
          <p:spPr>
            <a:xfrm>
              <a:off x="10300252" y="10407510"/>
              <a:ext cx="2763402" cy="154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xmlns="" id="{5AD47770-7280-D343-BD27-A317D679F528}"/>
                </a:ext>
              </a:extLst>
            </p:cNvPr>
            <p:cNvSpPr/>
            <p:nvPr/>
          </p:nvSpPr>
          <p:spPr>
            <a:xfrm rot="16200000">
              <a:off x="2002341" y="4891353"/>
              <a:ext cx="301098" cy="2595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xmlns="" id="{4EC01E95-2E82-394D-A1CE-E7490DDCFABC}"/>
                </a:ext>
              </a:extLst>
            </p:cNvPr>
            <p:cNvSpPr/>
            <p:nvPr/>
          </p:nvSpPr>
          <p:spPr>
            <a:xfrm rot="19800000">
              <a:off x="21921788" y="10898599"/>
              <a:ext cx="301098" cy="2595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6CA5878-3A09-5C4F-8806-BAC4EFCB5516}"/>
                </a:ext>
              </a:extLst>
            </p:cNvPr>
            <p:cNvGrpSpPr/>
            <p:nvPr/>
          </p:nvGrpSpPr>
          <p:grpSpPr>
            <a:xfrm>
              <a:off x="3637397" y="7899754"/>
              <a:ext cx="6423697" cy="1702467"/>
              <a:chOff x="13960855" y="4877100"/>
              <a:chExt cx="6423697" cy="1702467"/>
            </a:xfrm>
          </p:grpSpPr>
          <p:sp>
            <p:nvSpPr>
              <p:cNvPr id="61" name="Freeform: Shape 11773">
                <a:extLst>
                  <a:ext uri="{FF2B5EF4-FFF2-40B4-BE49-F238E27FC236}">
                    <a16:creationId xmlns:a16="http://schemas.microsoft.com/office/drawing/2014/main" xmlns="" id="{79B3020F-FCF6-CD46-ABA4-75A268FA32CD}"/>
                  </a:ext>
                </a:extLst>
              </p:cNvPr>
              <p:cNvSpPr/>
              <p:nvPr/>
            </p:nvSpPr>
            <p:spPr>
              <a:xfrm>
                <a:off x="17027909" y="4877100"/>
                <a:ext cx="294206" cy="2936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3" h="522">
                    <a:moveTo>
                      <a:pt x="523" y="261"/>
                    </a:moveTo>
                    <a:cubicBezTo>
                      <a:pt x="523" y="406"/>
                      <a:pt x="405" y="522"/>
                      <a:pt x="261" y="522"/>
                    </a:cubicBezTo>
                    <a:cubicBezTo>
                      <a:pt x="117" y="522"/>
                      <a:pt x="0" y="406"/>
                      <a:pt x="0" y="261"/>
                    </a:cubicBezTo>
                    <a:cubicBezTo>
                      <a:pt x="0" y="117"/>
                      <a:pt x="117" y="0"/>
                      <a:pt x="261" y="0"/>
                    </a:cubicBezTo>
                    <a:cubicBezTo>
                      <a:pt x="405" y="0"/>
                      <a:pt x="523" y="117"/>
                      <a:pt x="523" y="2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3F4CEA8D-C3B6-3543-8AA8-F8128A610EE3}"/>
                  </a:ext>
                </a:extLst>
              </p:cNvPr>
              <p:cNvSpPr/>
              <p:nvPr/>
            </p:nvSpPr>
            <p:spPr>
              <a:xfrm>
                <a:off x="13960855" y="5421079"/>
                <a:ext cx="6423697" cy="115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C39DCF-266A-AA47-867D-892E8C5D3ABE}"/>
              </a:ext>
            </a:extLst>
          </p:cNvPr>
          <p:cNvSpPr txBox="1"/>
          <p:nvPr/>
        </p:nvSpPr>
        <p:spPr>
          <a:xfrm>
            <a:off x="6712166" y="1185925"/>
            <a:ext cx="10991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 &amp; Services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029886F-ACCC-8349-8DD4-09CB88A32E84}"/>
              </a:ext>
            </a:extLst>
          </p:cNvPr>
          <p:cNvSpPr txBox="1"/>
          <p:nvPr/>
        </p:nvSpPr>
        <p:spPr>
          <a:xfrm>
            <a:off x="8742505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23C8C26-B2C8-C041-9FDC-6010D4573BAA}"/>
              </a:ext>
            </a:extLst>
          </p:cNvPr>
          <p:cNvSpPr/>
          <p:nvPr/>
        </p:nvSpPr>
        <p:spPr>
          <a:xfrm>
            <a:off x="8259913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7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84701" y="1185925"/>
            <a:ext cx="10991983" cy="2104576"/>
            <a:chOff x="2084701" y="5092618"/>
            <a:chExt cx="10991983" cy="2104576"/>
          </a:xfrm>
        </p:grpSpPr>
        <p:sp>
          <p:nvSpPr>
            <p:cNvPr id="45" name="TextBox 44"/>
            <p:cNvSpPr txBox="1"/>
            <p:nvPr/>
          </p:nvSpPr>
          <p:spPr>
            <a:xfrm>
              <a:off x="2084701" y="5092618"/>
              <a:ext cx="1099198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Diagram &amp; Services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2DEE33A-F8EC-D046-AC35-E43F7DC569F4}"/>
              </a:ext>
            </a:extLst>
          </p:cNvPr>
          <p:cNvGrpSpPr/>
          <p:nvPr/>
        </p:nvGrpSpPr>
        <p:grpSpPr>
          <a:xfrm>
            <a:off x="2520320" y="4246354"/>
            <a:ext cx="19444531" cy="8399691"/>
            <a:chOff x="2592509" y="4246354"/>
            <a:chExt cx="19444531" cy="83996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72F98D74-2854-ED4F-9A03-6EC785433D52}"/>
                </a:ext>
              </a:extLst>
            </p:cNvPr>
            <p:cNvGrpSpPr/>
            <p:nvPr/>
          </p:nvGrpSpPr>
          <p:grpSpPr>
            <a:xfrm>
              <a:off x="9044475" y="4742243"/>
              <a:ext cx="6404072" cy="7903802"/>
              <a:chOff x="8509604" y="3717456"/>
              <a:chExt cx="7473814" cy="9224061"/>
            </a:xfrm>
          </p:grpSpPr>
          <p:sp>
            <p:nvSpPr>
              <p:cNvPr id="12" name="Straight Connector 11"/>
              <p:cNvSpPr/>
              <p:nvPr/>
            </p:nvSpPr>
            <p:spPr>
              <a:xfrm>
                <a:off x="13652517" y="8740090"/>
                <a:ext cx="2028133" cy="0"/>
              </a:xfrm>
              <a:prstGeom prst="line">
                <a:avLst/>
              </a:prstGeom>
              <a:noFill/>
              <a:ln w="252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" name="Freeform: Shape 419"/>
              <p:cNvSpPr/>
              <p:nvPr/>
            </p:nvSpPr>
            <p:spPr>
              <a:xfrm>
                <a:off x="15680650" y="8582485"/>
                <a:ext cx="302768" cy="3110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" h="76">
                    <a:moveTo>
                      <a:pt x="74" y="38"/>
                    </a:moveTo>
                    <a:cubicBezTo>
                      <a:pt x="74" y="58"/>
                      <a:pt x="58" y="76"/>
                      <a:pt x="37" y="76"/>
                    </a:cubicBezTo>
                    <a:cubicBezTo>
                      <a:pt x="16" y="76"/>
                      <a:pt x="0" y="58"/>
                      <a:pt x="0" y="38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58" y="0"/>
                      <a:pt x="74" y="16"/>
                      <a:pt x="74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20" cap="flat">
                <a:noFill/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Straight Connector 13"/>
              <p:cNvSpPr/>
              <p:nvPr/>
            </p:nvSpPr>
            <p:spPr>
              <a:xfrm flipH="1">
                <a:off x="8824815" y="11145645"/>
                <a:ext cx="2957175" cy="0"/>
              </a:xfrm>
              <a:prstGeom prst="line">
                <a:avLst/>
              </a:prstGeom>
              <a:noFill/>
              <a:ln w="252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Freeform: Shape 421"/>
              <p:cNvSpPr/>
              <p:nvPr/>
            </p:nvSpPr>
            <p:spPr>
              <a:xfrm>
                <a:off x="8509604" y="10992188"/>
                <a:ext cx="311063" cy="3069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" h="75">
                    <a:moveTo>
                      <a:pt x="0" y="37"/>
                    </a:moveTo>
                    <a:cubicBezTo>
                      <a:pt x="0" y="17"/>
                      <a:pt x="18" y="0"/>
                      <a:pt x="38" y="0"/>
                    </a:cubicBezTo>
                    <a:cubicBezTo>
                      <a:pt x="58" y="0"/>
                      <a:pt x="76" y="17"/>
                      <a:pt x="76" y="37"/>
                    </a:cubicBezTo>
                    <a:cubicBezTo>
                      <a:pt x="76" y="58"/>
                      <a:pt x="58" y="75"/>
                      <a:pt x="38" y="75"/>
                    </a:cubicBezTo>
                    <a:cubicBezTo>
                      <a:pt x="18" y="75"/>
                      <a:pt x="0" y="58"/>
                      <a:pt x="0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20" cap="flat">
                <a:noFill/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Straight Connector 15"/>
              <p:cNvSpPr/>
              <p:nvPr/>
            </p:nvSpPr>
            <p:spPr>
              <a:xfrm flipH="1">
                <a:off x="8824815" y="6483845"/>
                <a:ext cx="1870527" cy="0"/>
              </a:xfrm>
              <a:prstGeom prst="line">
                <a:avLst/>
              </a:prstGeom>
              <a:noFill/>
              <a:ln w="252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Freeform: Shape 423"/>
              <p:cNvSpPr/>
              <p:nvPr/>
            </p:nvSpPr>
            <p:spPr>
              <a:xfrm>
                <a:off x="8509604" y="6326240"/>
                <a:ext cx="311063" cy="3110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" h="76">
                    <a:moveTo>
                      <a:pt x="0" y="38"/>
                    </a:moveTo>
                    <a:cubicBezTo>
                      <a:pt x="0" y="18"/>
                      <a:pt x="18" y="0"/>
                      <a:pt x="38" y="0"/>
                    </a:cubicBezTo>
                    <a:cubicBezTo>
                      <a:pt x="58" y="0"/>
                      <a:pt x="76" y="18"/>
                      <a:pt x="76" y="38"/>
                    </a:cubicBezTo>
                    <a:cubicBezTo>
                      <a:pt x="76" y="58"/>
                      <a:pt x="58" y="76"/>
                      <a:pt x="38" y="76"/>
                    </a:cubicBezTo>
                    <a:cubicBezTo>
                      <a:pt x="18" y="76"/>
                      <a:pt x="0" y="58"/>
                      <a:pt x="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20" cap="flat">
                <a:noFill/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traight Connector 21"/>
              <p:cNvSpPr/>
              <p:nvPr/>
            </p:nvSpPr>
            <p:spPr>
              <a:xfrm>
                <a:off x="12246511" y="4357523"/>
                <a:ext cx="3434139" cy="0"/>
              </a:xfrm>
              <a:prstGeom prst="line">
                <a:avLst/>
              </a:prstGeom>
              <a:noFill/>
              <a:ln w="252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Freeform: Shape 425"/>
              <p:cNvSpPr/>
              <p:nvPr/>
            </p:nvSpPr>
            <p:spPr>
              <a:xfrm>
                <a:off x="15680650" y="4199929"/>
                <a:ext cx="302768" cy="3069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" h="75">
                    <a:moveTo>
                      <a:pt x="74" y="38"/>
                    </a:moveTo>
                    <a:cubicBezTo>
                      <a:pt x="74" y="58"/>
                      <a:pt x="58" y="75"/>
                      <a:pt x="37" y="75"/>
                    </a:cubicBezTo>
                    <a:cubicBezTo>
                      <a:pt x="16" y="75"/>
                      <a:pt x="0" y="58"/>
                      <a:pt x="0" y="38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58" y="0"/>
                      <a:pt x="74" y="17"/>
                      <a:pt x="74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20" cap="flat">
                <a:noFill/>
                <a:prstDash val="solid"/>
                <a:round/>
              </a:ln>
            </p:spPr>
            <p:txBody>
              <a:bodyPr vert="horz" wrap="none" lIns="1080" tIns="1080" rIns="1080" bIns="108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Freeform: Shape 426"/>
              <p:cNvSpPr/>
              <p:nvPr/>
            </p:nvSpPr>
            <p:spPr>
              <a:xfrm>
                <a:off x="12304576" y="10780665"/>
                <a:ext cx="763142" cy="21608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" h="522">
                    <a:moveTo>
                      <a:pt x="185" y="0"/>
                    </a:moveTo>
                    <a:lnTo>
                      <a:pt x="0" y="0"/>
                    </a:lnTo>
                    <a:lnTo>
                      <a:pt x="0" y="429"/>
                    </a:lnTo>
                    <a:cubicBezTo>
                      <a:pt x="0" y="480"/>
                      <a:pt x="41" y="522"/>
                      <a:pt x="92" y="522"/>
                    </a:cubicBezTo>
                    <a:cubicBezTo>
                      <a:pt x="143" y="522"/>
                      <a:pt x="185" y="480"/>
                      <a:pt x="185" y="429"/>
                    </a:cubicBezTo>
                    <a:cubicBezTo>
                      <a:pt x="185" y="428"/>
                      <a:pt x="185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Freeform: Shape 427"/>
              <p:cNvSpPr/>
              <p:nvPr/>
            </p:nvSpPr>
            <p:spPr>
              <a:xfrm>
                <a:off x="12304576" y="10780665"/>
                <a:ext cx="763142" cy="21608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" h="522">
                    <a:moveTo>
                      <a:pt x="185" y="0"/>
                    </a:moveTo>
                    <a:lnTo>
                      <a:pt x="0" y="0"/>
                    </a:lnTo>
                    <a:lnTo>
                      <a:pt x="0" y="429"/>
                    </a:lnTo>
                    <a:cubicBezTo>
                      <a:pt x="0" y="480"/>
                      <a:pt x="41" y="522"/>
                      <a:pt x="92" y="522"/>
                    </a:cubicBezTo>
                    <a:cubicBezTo>
                      <a:pt x="143" y="522"/>
                      <a:pt x="185" y="480"/>
                      <a:pt x="185" y="429"/>
                    </a:cubicBezTo>
                    <a:cubicBezTo>
                      <a:pt x="185" y="428"/>
                      <a:pt x="185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Freeform: Shape 428"/>
              <p:cNvSpPr/>
              <p:nvPr/>
            </p:nvSpPr>
            <p:spPr>
              <a:xfrm>
                <a:off x="11408714" y="10780665"/>
                <a:ext cx="763142" cy="21608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" h="522">
                    <a:moveTo>
                      <a:pt x="185" y="0"/>
                    </a:moveTo>
                    <a:lnTo>
                      <a:pt x="0" y="0"/>
                    </a:lnTo>
                    <a:cubicBezTo>
                      <a:pt x="0" y="0"/>
                      <a:pt x="0" y="427"/>
                      <a:pt x="0" y="429"/>
                    </a:cubicBezTo>
                    <a:cubicBezTo>
                      <a:pt x="0" y="480"/>
                      <a:pt x="42" y="522"/>
                      <a:pt x="92" y="522"/>
                    </a:cubicBezTo>
                    <a:cubicBezTo>
                      <a:pt x="143" y="522"/>
                      <a:pt x="185" y="480"/>
                      <a:pt x="185" y="429"/>
                    </a:cubicBezTo>
                    <a:cubicBezTo>
                      <a:pt x="185" y="427"/>
                      <a:pt x="185" y="178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Freeform: Shape 429"/>
              <p:cNvSpPr/>
              <p:nvPr/>
            </p:nvSpPr>
            <p:spPr>
              <a:xfrm>
                <a:off x="13320716" y="8420732"/>
                <a:ext cx="634569" cy="717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174">
                    <a:moveTo>
                      <a:pt x="0" y="115"/>
                    </a:moveTo>
                    <a:cubicBezTo>
                      <a:pt x="0" y="147"/>
                      <a:pt x="45" y="174"/>
                      <a:pt x="77" y="174"/>
                    </a:cubicBezTo>
                    <a:cubicBezTo>
                      <a:pt x="111" y="174"/>
                      <a:pt x="154" y="147"/>
                      <a:pt x="154" y="115"/>
                    </a:cubicBez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Freeform: Shape 430"/>
              <p:cNvSpPr/>
              <p:nvPr/>
            </p:nvSpPr>
            <p:spPr>
              <a:xfrm>
                <a:off x="13320716" y="8420732"/>
                <a:ext cx="634569" cy="717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174">
                    <a:moveTo>
                      <a:pt x="0" y="115"/>
                    </a:moveTo>
                    <a:cubicBezTo>
                      <a:pt x="0" y="147"/>
                      <a:pt x="45" y="174"/>
                      <a:pt x="77" y="174"/>
                    </a:cubicBezTo>
                    <a:cubicBezTo>
                      <a:pt x="111" y="174"/>
                      <a:pt x="154" y="147"/>
                      <a:pt x="154" y="115"/>
                    </a:cubicBez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Freeform: Shape 431"/>
              <p:cNvSpPr/>
              <p:nvPr/>
            </p:nvSpPr>
            <p:spPr>
              <a:xfrm>
                <a:off x="11408714" y="8420732"/>
                <a:ext cx="1659004" cy="21235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1" h="513">
                    <a:moveTo>
                      <a:pt x="401" y="201"/>
                    </a:moveTo>
                    <a:lnTo>
                      <a:pt x="401" y="0"/>
                    </a:lnTo>
                    <a:lnTo>
                      <a:pt x="0" y="0"/>
                    </a:lnTo>
                    <a:lnTo>
                      <a:pt x="0" y="201"/>
                    </a:lnTo>
                    <a:lnTo>
                      <a:pt x="0" y="294"/>
                    </a:lnTo>
                    <a:lnTo>
                      <a:pt x="0" y="513"/>
                    </a:lnTo>
                    <a:lnTo>
                      <a:pt x="185" y="513"/>
                    </a:lnTo>
                    <a:lnTo>
                      <a:pt x="185" y="316"/>
                    </a:lnTo>
                    <a:cubicBezTo>
                      <a:pt x="185" y="254"/>
                      <a:pt x="216" y="254"/>
                      <a:pt x="216" y="316"/>
                    </a:cubicBezTo>
                    <a:lnTo>
                      <a:pt x="216" y="513"/>
                    </a:lnTo>
                    <a:lnTo>
                      <a:pt x="401" y="513"/>
                    </a:lnTo>
                    <a:lnTo>
                      <a:pt x="401" y="294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Freeform: Shape 432"/>
              <p:cNvSpPr/>
              <p:nvPr/>
            </p:nvSpPr>
            <p:spPr>
              <a:xfrm>
                <a:off x="10512852" y="8420732"/>
                <a:ext cx="634569" cy="717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174">
                    <a:moveTo>
                      <a:pt x="77" y="174"/>
                    </a:moveTo>
                    <a:cubicBezTo>
                      <a:pt x="111" y="174"/>
                      <a:pt x="154" y="147"/>
                      <a:pt x="154" y="115"/>
                    </a:cubicBezTo>
                    <a:lnTo>
                      <a:pt x="154" y="0"/>
                    </a:lnTo>
                    <a:lnTo>
                      <a:pt x="0" y="0"/>
                    </a:lnTo>
                    <a:lnTo>
                      <a:pt x="0" y="115"/>
                    </a:lnTo>
                    <a:cubicBezTo>
                      <a:pt x="0" y="147"/>
                      <a:pt x="45" y="174"/>
                      <a:pt x="77" y="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Freeform: Shape 433"/>
              <p:cNvSpPr/>
              <p:nvPr/>
            </p:nvSpPr>
            <p:spPr>
              <a:xfrm>
                <a:off x="10512852" y="6064947"/>
                <a:ext cx="3442434" cy="21152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1" h="511">
                    <a:moveTo>
                      <a:pt x="154" y="211"/>
                    </a:moveTo>
                    <a:cubicBezTo>
                      <a:pt x="154" y="179"/>
                      <a:pt x="216" y="179"/>
                      <a:pt x="216" y="211"/>
                    </a:cubicBezTo>
                    <a:lnTo>
                      <a:pt x="216" y="511"/>
                    </a:lnTo>
                    <a:lnTo>
                      <a:pt x="617" y="511"/>
                    </a:lnTo>
                    <a:lnTo>
                      <a:pt x="617" y="211"/>
                    </a:lnTo>
                    <a:cubicBezTo>
                      <a:pt x="617" y="179"/>
                      <a:pt x="677" y="179"/>
                      <a:pt x="677" y="211"/>
                    </a:cubicBezTo>
                    <a:lnTo>
                      <a:pt x="677" y="511"/>
                    </a:lnTo>
                    <a:lnTo>
                      <a:pt x="831" y="511"/>
                    </a:lnTo>
                    <a:lnTo>
                      <a:pt x="831" y="88"/>
                    </a:lnTo>
                    <a:cubicBezTo>
                      <a:pt x="831" y="50"/>
                      <a:pt x="823" y="21"/>
                      <a:pt x="808" y="0"/>
                    </a:cubicBezTo>
                    <a:lnTo>
                      <a:pt x="25" y="0"/>
                    </a:lnTo>
                    <a:cubicBezTo>
                      <a:pt x="9" y="21"/>
                      <a:pt x="0" y="50"/>
                      <a:pt x="0" y="88"/>
                    </a:cubicBezTo>
                    <a:lnTo>
                      <a:pt x="0" y="511"/>
                    </a:lnTo>
                    <a:lnTo>
                      <a:pt x="154" y="51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8" name="Freeform: Shape 434"/>
              <p:cNvSpPr/>
              <p:nvPr/>
            </p:nvSpPr>
            <p:spPr>
              <a:xfrm>
                <a:off x="10616540" y="5554803"/>
                <a:ext cx="3243353" cy="2654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3" h="65">
                    <a:moveTo>
                      <a:pt x="600" y="0"/>
                    </a:moveTo>
                    <a:lnTo>
                      <a:pt x="182" y="0"/>
                    </a:lnTo>
                    <a:cubicBezTo>
                      <a:pt x="100" y="0"/>
                      <a:pt x="32" y="16"/>
                      <a:pt x="0" y="65"/>
                    </a:cubicBezTo>
                    <a:lnTo>
                      <a:pt x="783" y="65"/>
                    </a:lnTo>
                    <a:cubicBezTo>
                      <a:pt x="750" y="16"/>
                      <a:pt x="683" y="0"/>
                      <a:pt x="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Freeform: Shape 435"/>
              <p:cNvSpPr/>
              <p:nvPr/>
            </p:nvSpPr>
            <p:spPr>
              <a:xfrm>
                <a:off x="12238216" y="5554803"/>
                <a:ext cx="1621677" cy="2654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2" h="65">
                    <a:moveTo>
                      <a:pt x="0" y="0"/>
                    </a:moveTo>
                    <a:lnTo>
                      <a:pt x="0" y="65"/>
                    </a:lnTo>
                    <a:lnTo>
                      <a:pt x="392" y="65"/>
                    </a:lnTo>
                    <a:cubicBezTo>
                      <a:pt x="359" y="16"/>
                      <a:pt x="292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0" name="Freeform: Shape 436"/>
              <p:cNvSpPr/>
              <p:nvPr/>
            </p:nvSpPr>
            <p:spPr>
              <a:xfrm>
                <a:off x="11620237" y="3717456"/>
                <a:ext cx="1235958" cy="12276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" h="297">
                    <a:moveTo>
                      <a:pt x="149" y="297"/>
                    </a:moveTo>
                    <a:cubicBezTo>
                      <a:pt x="232" y="297"/>
                      <a:pt x="299" y="230"/>
                      <a:pt x="299" y="147"/>
                    </a:cubicBezTo>
                    <a:cubicBezTo>
                      <a:pt x="299" y="65"/>
                      <a:pt x="232" y="0"/>
                      <a:pt x="149" y="0"/>
                    </a:cubicBezTo>
                    <a:cubicBezTo>
                      <a:pt x="67" y="0"/>
                      <a:pt x="0" y="65"/>
                      <a:pt x="0" y="147"/>
                    </a:cubicBezTo>
                    <a:cubicBezTo>
                      <a:pt x="0" y="230"/>
                      <a:pt x="67" y="297"/>
                      <a:pt x="149" y="2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Freeform: Shape 437"/>
              <p:cNvSpPr/>
              <p:nvPr/>
            </p:nvSpPr>
            <p:spPr>
              <a:xfrm>
                <a:off x="12238216" y="3717456"/>
                <a:ext cx="617979" cy="12276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0" h="297">
                    <a:moveTo>
                      <a:pt x="0" y="297"/>
                    </a:moveTo>
                    <a:cubicBezTo>
                      <a:pt x="83" y="297"/>
                      <a:pt x="150" y="230"/>
                      <a:pt x="150" y="147"/>
                    </a:cubicBezTo>
                    <a:cubicBezTo>
                      <a:pt x="150" y="65"/>
                      <a:pt x="8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Freeform: Shape 438"/>
              <p:cNvSpPr/>
              <p:nvPr/>
            </p:nvSpPr>
            <p:spPr>
              <a:xfrm>
                <a:off x="12238216" y="6064947"/>
                <a:ext cx="1717069" cy="21152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5" h="511">
                    <a:moveTo>
                      <a:pt x="0" y="0"/>
                    </a:moveTo>
                    <a:lnTo>
                      <a:pt x="0" y="511"/>
                    </a:lnTo>
                    <a:lnTo>
                      <a:pt x="201" y="511"/>
                    </a:lnTo>
                    <a:lnTo>
                      <a:pt x="201" y="211"/>
                    </a:lnTo>
                    <a:cubicBezTo>
                      <a:pt x="201" y="179"/>
                      <a:pt x="261" y="179"/>
                      <a:pt x="261" y="211"/>
                    </a:cubicBezTo>
                    <a:lnTo>
                      <a:pt x="261" y="511"/>
                    </a:lnTo>
                    <a:lnTo>
                      <a:pt x="415" y="511"/>
                    </a:lnTo>
                    <a:lnTo>
                      <a:pt x="415" y="88"/>
                    </a:lnTo>
                    <a:cubicBezTo>
                      <a:pt x="415" y="50"/>
                      <a:pt x="407" y="21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" name="Freeform: Shape 439"/>
              <p:cNvSpPr/>
              <p:nvPr/>
            </p:nvSpPr>
            <p:spPr>
              <a:xfrm>
                <a:off x="12238216" y="8420732"/>
                <a:ext cx="829502" cy="21235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" h="513">
                    <a:moveTo>
                      <a:pt x="0" y="270"/>
                    </a:moveTo>
                    <a:cubicBezTo>
                      <a:pt x="8" y="270"/>
                      <a:pt x="16" y="284"/>
                      <a:pt x="16" y="316"/>
                    </a:cubicBezTo>
                    <a:lnTo>
                      <a:pt x="16" y="513"/>
                    </a:lnTo>
                    <a:lnTo>
                      <a:pt x="201" y="513"/>
                    </a:lnTo>
                    <a:lnTo>
                      <a:pt x="201" y="294"/>
                    </a:lnTo>
                    <a:lnTo>
                      <a:pt x="201" y="201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28D422F-20BB-6045-B051-9CB71C4B62D0}"/>
                </a:ext>
              </a:extLst>
            </p:cNvPr>
            <p:cNvGrpSpPr/>
            <p:nvPr/>
          </p:nvGrpSpPr>
          <p:grpSpPr>
            <a:xfrm>
              <a:off x="16314962" y="4246354"/>
              <a:ext cx="5722078" cy="2154436"/>
              <a:chOff x="16314962" y="3972802"/>
              <a:chExt cx="5722078" cy="2154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6314962" y="3972802"/>
                <a:ext cx="541254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power of mind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314962" y="4742243"/>
                <a:ext cx="57220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056187C8-4307-2842-A8FD-08D2480392F8}"/>
                </a:ext>
              </a:extLst>
            </p:cNvPr>
            <p:cNvGrpSpPr/>
            <p:nvPr/>
          </p:nvGrpSpPr>
          <p:grpSpPr>
            <a:xfrm>
              <a:off x="16314962" y="8003402"/>
              <a:ext cx="5722078" cy="2154436"/>
              <a:chOff x="16314962" y="8355369"/>
              <a:chExt cx="5722078" cy="215443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6314962" y="8355369"/>
                <a:ext cx="541254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Hands on Action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314962" y="9124810"/>
                <a:ext cx="57220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F59DDDF-757A-4740-9913-DA61F78E47F2}"/>
                </a:ext>
              </a:extLst>
            </p:cNvPr>
            <p:cNvGrpSpPr/>
            <p:nvPr/>
          </p:nvGrpSpPr>
          <p:grpSpPr>
            <a:xfrm>
              <a:off x="2592509" y="10072545"/>
              <a:ext cx="5722078" cy="2154436"/>
              <a:chOff x="2592509" y="10544257"/>
              <a:chExt cx="5722078" cy="215443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893535" y="10544257"/>
                <a:ext cx="541254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Flexibility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2509" y="11313698"/>
                <a:ext cx="57220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A0A3FC9-EC42-744E-92B6-EF2C883D68AF}"/>
                </a:ext>
              </a:extLst>
            </p:cNvPr>
            <p:cNvGrpSpPr/>
            <p:nvPr/>
          </p:nvGrpSpPr>
          <p:grpSpPr>
            <a:xfrm>
              <a:off x="2592509" y="6076221"/>
              <a:ext cx="5722078" cy="2154436"/>
              <a:chOff x="2592509" y="5701408"/>
              <a:chExt cx="5722078" cy="21544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893535" y="5701408"/>
                <a:ext cx="541254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Movement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92509" y="6470849"/>
                <a:ext cx="57220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588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7616" y="5582653"/>
            <a:ext cx="20243480" cy="6492538"/>
            <a:chOff x="835025" y="5472170"/>
            <a:chExt cx="22707600" cy="6517790"/>
          </a:xfrm>
        </p:grpSpPr>
        <p:sp>
          <p:nvSpPr>
            <p:cNvPr id="5" name="Pentagon 4"/>
            <p:cNvSpPr/>
            <p:nvPr/>
          </p:nvSpPr>
          <p:spPr>
            <a:xfrm>
              <a:off x="835025" y="5472170"/>
              <a:ext cx="7470648" cy="2002536"/>
            </a:xfrm>
            <a:prstGeom prst="homePlat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Pentagon 124"/>
            <p:cNvSpPr/>
            <p:nvPr/>
          </p:nvSpPr>
          <p:spPr>
            <a:xfrm>
              <a:off x="835025" y="7738075"/>
              <a:ext cx="7472325" cy="1998697"/>
            </a:xfrm>
            <a:prstGeom prst="homePlat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Pentagon 125"/>
            <p:cNvSpPr/>
            <p:nvPr/>
          </p:nvSpPr>
          <p:spPr>
            <a:xfrm>
              <a:off x="835025" y="9987424"/>
              <a:ext cx="7472325" cy="1998697"/>
            </a:xfrm>
            <a:prstGeom prst="homePlat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509000" y="5472170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587423" y="5472170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665849" y="5472170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509000" y="7729797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3587423" y="7729797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8665849" y="7729797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509000" y="9987424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3587423" y="9987424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665849" y="9987424"/>
              <a:ext cx="4876776" cy="2002536"/>
            </a:xfrm>
            <a:prstGeom prst="rect">
              <a:avLst/>
            </a:prstGeom>
            <a:solidFill>
              <a:srgbClr val="242C35">
                <a:alpha val="20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832303" y="6092529"/>
              <a:ext cx="2460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Element A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832302" y="8510427"/>
              <a:ext cx="2460246" cy="52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Row One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832302" y="10521016"/>
              <a:ext cx="2460246" cy="95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Section Alpha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795687" y="6092529"/>
              <a:ext cx="2460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Element 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795687" y="8510427"/>
              <a:ext cx="2460246" cy="52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Row Two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914688" y="10521016"/>
              <a:ext cx="2222244" cy="95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Section Beta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847468" y="6092529"/>
              <a:ext cx="2460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Element 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9847468" y="8510427"/>
              <a:ext cx="2460246" cy="52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Row Three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847468" y="10521016"/>
              <a:ext cx="2460246" cy="95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Section Gamma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74829" y="6066874"/>
              <a:ext cx="4736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174829" y="8327547"/>
              <a:ext cx="4736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00229" y="10551496"/>
              <a:ext cx="4736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Three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88249" y="1185925"/>
            <a:ext cx="15480135" cy="2104576"/>
            <a:chOff x="2188249" y="5092618"/>
            <a:chExt cx="15480135" cy="2104576"/>
          </a:xfrm>
        </p:grpSpPr>
        <p:sp>
          <p:nvSpPr>
            <p:cNvPr id="34" name="TextBox 33"/>
            <p:cNvSpPr txBox="1"/>
            <p:nvPr/>
          </p:nvSpPr>
          <p:spPr>
            <a:xfrm>
              <a:off x="2188249" y="5092618"/>
              <a:ext cx="1548013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Sales Projections Next Year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60438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46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Freeform: Shape 7337"/>
          <p:cNvSpPr/>
          <p:nvPr/>
        </p:nvSpPr>
        <p:spPr>
          <a:xfrm>
            <a:off x="3866557" y="7262021"/>
            <a:ext cx="2987447" cy="2983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22">
                <a:moveTo>
                  <a:pt x="362" y="128"/>
                </a:moveTo>
                <a:cubicBezTo>
                  <a:pt x="234" y="128"/>
                  <a:pt x="128" y="233"/>
                  <a:pt x="128" y="361"/>
                </a:cubicBezTo>
                <a:cubicBezTo>
                  <a:pt x="128" y="490"/>
                  <a:pt x="234" y="594"/>
                  <a:pt x="362" y="594"/>
                </a:cubicBezTo>
                <a:cubicBezTo>
                  <a:pt x="491" y="594"/>
                  <a:pt x="595" y="490"/>
                  <a:pt x="595" y="361"/>
                </a:cubicBezTo>
                <a:cubicBezTo>
                  <a:pt x="595" y="233"/>
                  <a:pt x="491" y="128"/>
                  <a:pt x="362" y="128"/>
                </a:cubicBezTo>
                <a:close/>
                <a:moveTo>
                  <a:pt x="362" y="0"/>
                </a:moveTo>
                <a:cubicBezTo>
                  <a:pt x="561" y="0"/>
                  <a:pt x="723" y="161"/>
                  <a:pt x="723" y="361"/>
                </a:cubicBezTo>
                <a:cubicBezTo>
                  <a:pt x="723" y="560"/>
                  <a:pt x="561" y="722"/>
                  <a:pt x="362" y="722"/>
                </a:cubicBezTo>
                <a:cubicBezTo>
                  <a:pt x="162" y="722"/>
                  <a:pt x="0" y="560"/>
                  <a:pt x="0" y="361"/>
                </a:cubicBezTo>
                <a:cubicBezTo>
                  <a:pt x="0" y="161"/>
                  <a:pt x="162" y="0"/>
                  <a:pt x="36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2" name="Freeform: Shape 7338"/>
          <p:cNvSpPr/>
          <p:nvPr/>
        </p:nvSpPr>
        <p:spPr>
          <a:xfrm>
            <a:off x="7284329" y="7262021"/>
            <a:ext cx="2987447" cy="2983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22">
                <a:moveTo>
                  <a:pt x="362" y="128"/>
                </a:moveTo>
                <a:cubicBezTo>
                  <a:pt x="233" y="128"/>
                  <a:pt x="129" y="233"/>
                  <a:pt x="129" y="361"/>
                </a:cubicBezTo>
                <a:cubicBezTo>
                  <a:pt x="129" y="490"/>
                  <a:pt x="233" y="594"/>
                  <a:pt x="362" y="594"/>
                </a:cubicBezTo>
                <a:cubicBezTo>
                  <a:pt x="491" y="594"/>
                  <a:pt x="595" y="490"/>
                  <a:pt x="595" y="361"/>
                </a:cubicBezTo>
                <a:cubicBezTo>
                  <a:pt x="595" y="233"/>
                  <a:pt x="491" y="128"/>
                  <a:pt x="362" y="128"/>
                </a:cubicBezTo>
                <a:close/>
                <a:moveTo>
                  <a:pt x="362" y="0"/>
                </a:moveTo>
                <a:cubicBezTo>
                  <a:pt x="561" y="0"/>
                  <a:pt x="723" y="161"/>
                  <a:pt x="723" y="361"/>
                </a:cubicBezTo>
                <a:cubicBezTo>
                  <a:pt x="723" y="560"/>
                  <a:pt x="561" y="722"/>
                  <a:pt x="362" y="722"/>
                </a:cubicBezTo>
                <a:cubicBezTo>
                  <a:pt x="162" y="722"/>
                  <a:pt x="0" y="560"/>
                  <a:pt x="0" y="361"/>
                </a:cubicBezTo>
                <a:cubicBezTo>
                  <a:pt x="0" y="161"/>
                  <a:pt x="162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3" name="Freeform: Shape 7339"/>
          <p:cNvSpPr/>
          <p:nvPr/>
        </p:nvSpPr>
        <p:spPr>
          <a:xfrm>
            <a:off x="10710377" y="7262021"/>
            <a:ext cx="2987447" cy="2983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22">
                <a:moveTo>
                  <a:pt x="362" y="128"/>
                </a:moveTo>
                <a:cubicBezTo>
                  <a:pt x="232" y="128"/>
                  <a:pt x="129" y="233"/>
                  <a:pt x="129" y="361"/>
                </a:cubicBezTo>
                <a:cubicBezTo>
                  <a:pt x="129" y="490"/>
                  <a:pt x="232" y="594"/>
                  <a:pt x="362" y="594"/>
                </a:cubicBezTo>
                <a:cubicBezTo>
                  <a:pt x="490" y="594"/>
                  <a:pt x="595" y="490"/>
                  <a:pt x="595" y="361"/>
                </a:cubicBezTo>
                <a:cubicBezTo>
                  <a:pt x="595" y="233"/>
                  <a:pt x="490" y="128"/>
                  <a:pt x="362" y="128"/>
                </a:cubicBezTo>
                <a:close/>
                <a:moveTo>
                  <a:pt x="362" y="0"/>
                </a:moveTo>
                <a:cubicBezTo>
                  <a:pt x="561" y="0"/>
                  <a:pt x="723" y="161"/>
                  <a:pt x="723" y="361"/>
                </a:cubicBezTo>
                <a:cubicBezTo>
                  <a:pt x="723" y="560"/>
                  <a:pt x="561" y="722"/>
                  <a:pt x="362" y="722"/>
                </a:cubicBezTo>
                <a:cubicBezTo>
                  <a:pt x="162" y="722"/>
                  <a:pt x="0" y="560"/>
                  <a:pt x="0" y="361"/>
                </a:cubicBezTo>
                <a:cubicBezTo>
                  <a:pt x="0" y="161"/>
                  <a:pt x="162" y="0"/>
                  <a:pt x="362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4" name="Freeform: Shape 7340"/>
          <p:cNvSpPr/>
          <p:nvPr/>
        </p:nvSpPr>
        <p:spPr>
          <a:xfrm>
            <a:off x="14132276" y="7262021"/>
            <a:ext cx="2987447" cy="2983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22">
                <a:moveTo>
                  <a:pt x="362" y="128"/>
                </a:moveTo>
                <a:cubicBezTo>
                  <a:pt x="234" y="128"/>
                  <a:pt x="128" y="233"/>
                  <a:pt x="128" y="361"/>
                </a:cubicBezTo>
                <a:cubicBezTo>
                  <a:pt x="128" y="490"/>
                  <a:pt x="234" y="594"/>
                  <a:pt x="362" y="594"/>
                </a:cubicBezTo>
                <a:cubicBezTo>
                  <a:pt x="491" y="594"/>
                  <a:pt x="595" y="490"/>
                  <a:pt x="595" y="361"/>
                </a:cubicBezTo>
                <a:cubicBezTo>
                  <a:pt x="595" y="233"/>
                  <a:pt x="491" y="128"/>
                  <a:pt x="362" y="128"/>
                </a:cubicBezTo>
                <a:close/>
                <a:moveTo>
                  <a:pt x="362" y="0"/>
                </a:moveTo>
                <a:cubicBezTo>
                  <a:pt x="562" y="0"/>
                  <a:pt x="723" y="161"/>
                  <a:pt x="723" y="361"/>
                </a:cubicBezTo>
                <a:cubicBezTo>
                  <a:pt x="723" y="560"/>
                  <a:pt x="562" y="722"/>
                  <a:pt x="362" y="722"/>
                </a:cubicBezTo>
                <a:cubicBezTo>
                  <a:pt x="162" y="722"/>
                  <a:pt x="0" y="560"/>
                  <a:pt x="0" y="361"/>
                </a:cubicBezTo>
                <a:cubicBezTo>
                  <a:pt x="0" y="161"/>
                  <a:pt x="162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5" name="Freeform: Shape 7341"/>
          <p:cNvSpPr/>
          <p:nvPr/>
        </p:nvSpPr>
        <p:spPr>
          <a:xfrm>
            <a:off x="17562473" y="7262021"/>
            <a:ext cx="2983311" cy="2983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2" h="722">
                <a:moveTo>
                  <a:pt x="361" y="128"/>
                </a:moveTo>
                <a:cubicBezTo>
                  <a:pt x="232" y="128"/>
                  <a:pt x="128" y="233"/>
                  <a:pt x="128" y="361"/>
                </a:cubicBezTo>
                <a:cubicBezTo>
                  <a:pt x="128" y="490"/>
                  <a:pt x="232" y="594"/>
                  <a:pt x="361" y="594"/>
                </a:cubicBezTo>
                <a:cubicBezTo>
                  <a:pt x="489" y="594"/>
                  <a:pt x="594" y="490"/>
                  <a:pt x="594" y="361"/>
                </a:cubicBezTo>
                <a:cubicBezTo>
                  <a:pt x="594" y="233"/>
                  <a:pt x="489" y="128"/>
                  <a:pt x="361" y="128"/>
                </a:cubicBezTo>
                <a:close/>
                <a:moveTo>
                  <a:pt x="361" y="0"/>
                </a:moveTo>
                <a:cubicBezTo>
                  <a:pt x="560" y="0"/>
                  <a:pt x="722" y="161"/>
                  <a:pt x="722" y="361"/>
                </a:cubicBezTo>
                <a:cubicBezTo>
                  <a:pt x="722" y="560"/>
                  <a:pt x="560" y="722"/>
                  <a:pt x="361" y="722"/>
                </a:cubicBezTo>
                <a:cubicBezTo>
                  <a:pt x="161" y="722"/>
                  <a:pt x="0" y="560"/>
                  <a:pt x="0" y="361"/>
                </a:cubicBezTo>
                <a:cubicBezTo>
                  <a:pt x="0" y="161"/>
                  <a:pt x="161" y="0"/>
                  <a:pt x="361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Freeform: Shape 7363"/>
          <p:cNvSpPr/>
          <p:nvPr/>
        </p:nvSpPr>
        <p:spPr>
          <a:xfrm>
            <a:off x="3084512" y="9769491"/>
            <a:ext cx="4547375" cy="1481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0" h="359">
                <a:moveTo>
                  <a:pt x="1100" y="49"/>
                </a:moveTo>
                <a:lnTo>
                  <a:pt x="1085" y="41"/>
                </a:lnTo>
                <a:cubicBezTo>
                  <a:pt x="857" y="464"/>
                  <a:pt x="243" y="467"/>
                  <a:pt x="17" y="38"/>
                </a:cubicBezTo>
                <a:lnTo>
                  <a:pt x="0" y="46"/>
                </a:lnTo>
                <a:lnTo>
                  <a:pt x="2" y="0"/>
                </a:lnTo>
                <a:lnTo>
                  <a:pt x="40" y="26"/>
                </a:lnTo>
                <a:lnTo>
                  <a:pt x="23" y="34"/>
                </a:lnTo>
                <a:cubicBezTo>
                  <a:pt x="247" y="457"/>
                  <a:pt x="853" y="457"/>
                  <a:pt x="1077" y="37"/>
                </a:cubicBezTo>
                <a:lnTo>
                  <a:pt x="1061" y="29"/>
                </a:lnTo>
                <a:lnTo>
                  <a:pt x="1100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Freeform: Shape 7364"/>
          <p:cNvSpPr/>
          <p:nvPr/>
        </p:nvSpPr>
        <p:spPr>
          <a:xfrm>
            <a:off x="5227872" y="11110119"/>
            <a:ext cx="260678" cy="2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64">
                <a:moveTo>
                  <a:pt x="33" y="0"/>
                </a:moveTo>
                <a:cubicBezTo>
                  <a:pt x="51" y="0"/>
                  <a:pt x="64" y="15"/>
                  <a:pt x="64" y="33"/>
                </a:cubicBezTo>
                <a:cubicBezTo>
                  <a:pt x="64" y="50"/>
                  <a:pt x="51" y="64"/>
                  <a:pt x="33" y="64"/>
                </a:cubicBezTo>
                <a:cubicBezTo>
                  <a:pt x="14" y="64"/>
                  <a:pt x="0" y="50"/>
                  <a:pt x="0" y="33"/>
                </a:cubicBezTo>
                <a:cubicBezTo>
                  <a:pt x="0" y="15"/>
                  <a:pt x="14" y="0"/>
                  <a:pt x="33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Freeform: Shape 7366"/>
          <p:cNvSpPr/>
          <p:nvPr/>
        </p:nvSpPr>
        <p:spPr>
          <a:xfrm>
            <a:off x="9932482" y="9769491"/>
            <a:ext cx="4547375" cy="1481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0" h="359">
                <a:moveTo>
                  <a:pt x="1100" y="49"/>
                </a:moveTo>
                <a:lnTo>
                  <a:pt x="1084" y="41"/>
                </a:lnTo>
                <a:cubicBezTo>
                  <a:pt x="858" y="464"/>
                  <a:pt x="244" y="467"/>
                  <a:pt x="16" y="38"/>
                </a:cubicBezTo>
                <a:lnTo>
                  <a:pt x="0" y="46"/>
                </a:lnTo>
                <a:lnTo>
                  <a:pt x="1" y="0"/>
                </a:lnTo>
                <a:lnTo>
                  <a:pt x="39" y="26"/>
                </a:lnTo>
                <a:lnTo>
                  <a:pt x="23" y="34"/>
                </a:lnTo>
                <a:cubicBezTo>
                  <a:pt x="246" y="457"/>
                  <a:pt x="852" y="457"/>
                  <a:pt x="1076" y="37"/>
                </a:cubicBezTo>
                <a:lnTo>
                  <a:pt x="1061" y="29"/>
                </a:lnTo>
                <a:lnTo>
                  <a:pt x="1099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1" name="Freeform: Shape 7367"/>
          <p:cNvSpPr/>
          <p:nvPr/>
        </p:nvSpPr>
        <p:spPr>
          <a:xfrm>
            <a:off x="12071694" y="11110119"/>
            <a:ext cx="264816" cy="2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" h="64">
                <a:moveTo>
                  <a:pt x="33" y="0"/>
                </a:moveTo>
                <a:cubicBezTo>
                  <a:pt x="51" y="0"/>
                  <a:pt x="65" y="15"/>
                  <a:pt x="65" y="33"/>
                </a:cubicBezTo>
                <a:cubicBezTo>
                  <a:pt x="65" y="50"/>
                  <a:pt x="51" y="64"/>
                  <a:pt x="33" y="64"/>
                </a:cubicBezTo>
                <a:cubicBezTo>
                  <a:pt x="16" y="64"/>
                  <a:pt x="0" y="50"/>
                  <a:pt x="0" y="33"/>
                </a:cubicBezTo>
                <a:cubicBezTo>
                  <a:pt x="0" y="15"/>
                  <a:pt x="16" y="0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Freeform: Shape 7369"/>
          <p:cNvSpPr/>
          <p:nvPr/>
        </p:nvSpPr>
        <p:spPr>
          <a:xfrm>
            <a:off x="6514710" y="6227586"/>
            <a:ext cx="4543237" cy="1481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9" h="359">
                <a:moveTo>
                  <a:pt x="1099" y="311"/>
                </a:moveTo>
                <a:lnTo>
                  <a:pt x="1083" y="320"/>
                </a:lnTo>
                <a:cubicBezTo>
                  <a:pt x="856" y="-105"/>
                  <a:pt x="242" y="-108"/>
                  <a:pt x="14" y="322"/>
                </a:cubicBezTo>
                <a:lnTo>
                  <a:pt x="0" y="313"/>
                </a:lnTo>
                <a:lnTo>
                  <a:pt x="1" y="359"/>
                </a:lnTo>
                <a:lnTo>
                  <a:pt x="38" y="333"/>
                </a:lnTo>
                <a:lnTo>
                  <a:pt x="22" y="325"/>
                </a:lnTo>
                <a:cubicBezTo>
                  <a:pt x="246" y="-97"/>
                  <a:pt x="851" y="-96"/>
                  <a:pt x="1076" y="323"/>
                </a:cubicBezTo>
                <a:lnTo>
                  <a:pt x="1060" y="332"/>
                </a:lnTo>
                <a:lnTo>
                  <a:pt x="1099" y="3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Freeform: Shape 7370"/>
          <p:cNvSpPr/>
          <p:nvPr/>
        </p:nvSpPr>
        <p:spPr>
          <a:xfrm>
            <a:off x="8653920" y="6111729"/>
            <a:ext cx="256540" cy="2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64">
                <a:moveTo>
                  <a:pt x="31" y="64"/>
                </a:moveTo>
                <a:cubicBezTo>
                  <a:pt x="49" y="64"/>
                  <a:pt x="63" y="49"/>
                  <a:pt x="63" y="32"/>
                </a:cubicBezTo>
                <a:cubicBezTo>
                  <a:pt x="63" y="14"/>
                  <a:pt x="49" y="0"/>
                  <a:pt x="31" y="0"/>
                </a:cubicBezTo>
                <a:cubicBezTo>
                  <a:pt x="13" y="0"/>
                  <a:pt x="0" y="14"/>
                  <a:pt x="0" y="32"/>
                </a:cubicBezTo>
                <a:cubicBezTo>
                  <a:pt x="0" y="49"/>
                  <a:pt x="13" y="64"/>
                  <a:pt x="31" y="6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Freeform: Shape 7372"/>
          <p:cNvSpPr/>
          <p:nvPr/>
        </p:nvSpPr>
        <p:spPr>
          <a:xfrm>
            <a:off x="13341979" y="6227586"/>
            <a:ext cx="4543237" cy="1481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9" h="359">
                <a:moveTo>
                  <a:pt x="1099" y="311"/>
                </a:moveTo>
                <a:lnTo>
                  <a:pt x="1085" y="320"/>
                </a:lnTo>
                <a:cubicBezTo>
                  <a:pt x="856" y="-105"/>
                  <a:pt x="243" y="-108"/>
                  <a:pt x="16" y="322"/>
                </a:cubicBezTo>
                <a:lnTo>
                  <a:pt x="0" y="313"/>
                </a:lnTo>
                <a:lnTo>
                  <a:pt x="1" y="359"/>
                </a:lnTo>
                <a:lnTo>
                  <a:pt x="39" y="333"/>
                </a:lnTo>
                <a:lnTo>
                  <a:pt x="23" y="325"/>
                </a:lnTo>
                <a:cubicBezTo>
                  <a:pt x="246" y="-97"/>
                  <a:pt x="853" y="-96"/>
                  <a:pt x="1076" y="323"/>
                </a:cubicBezTo>
                <a:lnTo>
                  <a:pt x="1062" y="332"/>
                </a:lnTo>
                <a:lnTo>
                  <a:pt x="1099" y="3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Freeform: Shape 7373"/>
          <p:cNvSpPr/>
          <p:nvPr/>
        </p:nvSpPr>
        <p:spPr>
          <a:xfrm>
            <a:off x="15485328" y="6111729"/>
            <a:ext cx="256540" cy="2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64">
                <a:moveTo>
                  <a:pt x="32" y="64"/>
                </a:moveTo>
                <a:cubicBezTo>
                  <a:pt x="50" y="64"/>
                  <a:pt x="63" y="49"/>
                  <a:pt x="63" y="32"/>
                </a:cubicBezTo>
                <a:cubicBezTo>
                  <a:pt x="63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Freeform: Shape 7376"/>
          <p:cNvSpPr/>
          <p:nvPr/>
        </p:nvSpPr>
        <p:spPr>
          <a:xfrm>
            <a:off x="16801129" y="9769491"/>
            <a:ext cx="4543237" cy="1481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9" h="359">
                <a:moveTo>
                  <a:pt x="1099" y="49"/>
                </a:moveTo>
                <a:lnTo>
                  <a:pt x="1083" y="41"/>
                </a:lnTo>
                <a:cubicBezTo>
                  <a:pt x="857" y="464"/>
                  <a:pt x="243" y="467"/>
                  <a:pt x="15" y="38"/>
                </a:cubicBezTo>
                <a:lnTo>
                  <a:pt x="0" y="46"/>
                </a:lnTo>
                <a:lnTo>
                  <a:pt x="0" y="0"/>
                </a:lnTo>
                <a:lnTo>
                  <a:pt x="38" y="26"/>
                </a:lnTo>
                <a:lnTo>
                  <a:pt x="23" y="34"/>
                </a:lnTo>
                <a:cubicBezTo>
                  <a:pt x="245" y="457"/>
                  <a:pt x="851" y="457"/>
                  <a:pt x="1076" y="37"/>
                </a:cubicBezTo>
                <a:lnTo>
                  <a:pt x="1061" y="29"/>
                </a:lnTo>
                <a:lnTo>
                  <a:pt x="1098" y="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1" name="Freeform: Shape 7377"/>
          <p:cNvSpPr/>
          <p:nvPr/>
        </p:nvSpPr>
        <p:spPr>
          <a:xfrm>
            <a:off x="18944478" y="11110119"/>
            <a:ext cx="256540" cy="26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64">
                <a:moveTo>
                  <a:pt x="31" y="0"/>
                </a:moveTo>
                <a:cubicBezTo>
                  <a:pt x="49" y="0"/>
                  <a:pt x="63" y="15"/>
                  <a:pt x="63" y="33"/>
                </a:cubicBezTo>
                <a:cubicBezTo>
                  <a:pt x="63" y="50"/>
                  <a:pt x="49" y="64"/>
                  <a:pt x="31" y="64"/>
                </a:cubicBezTo>
                <a:cubicBezTo>
                  <a:pt x="14" y="64"/>
                  <a:pt x="0" y="50"/>
                  <a:pt x="0" y="33"/>
                </a:cubicBezTo>
                <a:cubicBezTo>
                  <a:pt x="0" y="15"/>
                  <a:pt x="14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7" name="Shape 2528"/>
          <p:cNvSpPr/>
          <p:nvPr/>
        </p:nvSpPr>
        <p:spPr>
          <a:xfrm>
            <a:off x="5056815" y="8300514"/>
            <a:ext cx="602768" cy="8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8" name="Shape 2533"/>
          <p:cNvSpPr/>
          <p:nvPr/>
        </p:nvSpPr>
        <p:spPr>
          <a:xfrm>
            <a:off x="15286943" y="8336170"/>
            <a:ext cx="678112" cy="8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accent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9" name="Shape 2613"/>
          <p:cNvSpPr/>
          <p:nvPr/>
        </p:nvSpPr>
        <p:spPr>
          <a:xfrm>
            <a:off x="8371926" y="8336170"/>
            <a:ext cx="828804" cy="8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0" name="Shape 2560"/>
          <p:cNvSpPr/>
          <p:nvPr/>
        </p:nvSpPr>
        <p:spPr>
          <a:xfrm>
            <a:off x="18639726" y="8336170"/>
            <a:ext cx="828804" cy="8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1" name="Shape 2563"/>
          <p:cNvSpPr/>
          <p:nvPr/>
        </p:nvSpPr>
        <p:spPr>
          <a:xfrm>
            <a:off x="11773307" y="8336170"/>
            <a:ext cx="828804" cy="828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7" name="TextBox 1276"/>
          <p:cNvSpPr txBox="1"/>
          <p:nvPr/>
        </p:nvSpPr>
        <p:spPr>
          <a:xfrm>
            <a:off x="6484724" y="5010356"/>
            <a:ext cx="477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8" name="TextBox 1277"/>
          <p:cNvSpPr txBox="1"/>
          <p:nvPr/>
        </p:nvSpPr>
        <p:spPr>
          <a:xfrm>
            <a:off x="6592619" y="4364025"/>
            <a:ext cx="43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</a:p>
        </p:txBody>
      </p:sp>
      <p:sp>
        <p:nvSpPr>
          <p:cNvPr id="1280" name="TextBox 1279"/>
          <p:cNvSpPr txBox="1"/>
          <p:nvPr/>
        </p:nvSpPr>
        <p:spPr>
          <a:xfrm>
            <a:off x="3064871" y="12140194"/>
            <a:ext cx="477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1" name="TextBox 1280"/>
          <p:cNvSpPr txBox="1"/>
          <p:nvPr/>
        </p:nvSpPr>
        <p:spPr>
          <a:xfrm>
            <a:off x="3172766" y="11493863"/>
            <a:ext cx="43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</a:p>
        </p:txBody>
      </p:sp>
      <p:sp>
        <p:nvSpPr>
          <p:cNvPr id="1283" name="TextBox 1282"/>
          <p:cNvSpPr txBox="1"/>
          <p:nvPr/>
        </p:nvSpPr>
        <p:spPr>
          <a:xfrm>
            <a:off x="13332671" y="5010356"/>
            <a:ext cx="477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4" name="TextBox 1283"/>
          <p:cNvSpPr txBox="1"/>
          <p:nvPr/>
        </p:nvSpPr>
        <p:spPr>
          <a:xfrm>
            <a:off x="13440566" y="4364025"/>
            <a:ext cx="43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</a:t>
            </a:r>
          </a:p>
        </p:txBody>
      </p:sp>
      <p:sp>
        <p:nvSpPr>
          <p:cNvPr id="1286" name="TextBox 1285"/>
          <p:cNvSpPr txBox="1"/>
          <p:nvPr/>
        </p:nvSpPr>
        <p:spPr>
          <a:xfrm>
            <a:off x="9915130" y="12140194"/>
            <a:ext cx="477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7" name="TextBox 1286"/>
          <p:cNvSpPr txBox="1"/>
          <p:nvPr/>
        </p:nvSpPr>
        <p:spPr>
          <a:xfrm>
            <a:off x="10023025" y="11493863"/>
            <a:ext cx="43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Inspiration</a:t>
            </a:r>
          </a:p>
        </p:txBody>
      </p:sp>
      <p:sp>
        <p:nvSpPr>
          <p:cNvPr id="1289" name="TextBox 1288"/>
          <p:cNvSpPr txBox="1"/>
          <p:nvPr/>
        </p:nvSpPr>
        <p:spPr>
          <a:xfrm>
            <a:off x="16684346" y="12140194"/>
            <a:ext cx="477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0" name="TextBox 1289"/>
          <p:cNvSpPr txBox="1"/>
          <p:nvPr/>
        </p:nvSpPr>
        <p:spPr>
          <a:xfrm>
            <a:off x="16887314" y="11493863"/>
            <a:ext cx="43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F595B1B-3909-8B43-A753-71A785ACB00A}"/>
              </a:ext>
            </a:extLst>
          </p:cNvPr>
          <p:cNvSpPr txBox="1"/>
          <p:nvPr/>
        </p:nvSpPr>
        <p:spPr>
          <a:xfrm>
            <a:off x="6712165" y="1185925"/>
            <a:ext cx="10991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 &amp; 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3FB69B9-8C78-754C-AB42-DD57D97F1F0F}"/>
              </a:ext>
            </a:extLst>
          </p:cNvPr>
          <p:cNvSpPr txBox="1"/>
          <p:nvPr/>
        </p:nvSpPr>
        <p:spPr>
          <a:xfrm>
            <a:off x="8742505" y="2582615"/>
            <a:ext cx="691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something in this area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2E317BD-C982-9748-9F7C-6242CAA56738}"/>
              </a:ext>
            </a:extLst>
          </p:cNvPr>
          <p:cNvSpPr/>
          <p:nvPr/>
        </p:nvSpPr>
        <p:spPr>
          <a:xfrm>
            <a:off x="8259913" y="3593389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7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19518654"/>
              </p:ext>
            </p:extLst>
          </p:nvPr>
        </p:nvGraphicFramePr>
        <p:xfrm>
          <a:off x="11431169" y="4962384"/>
          <a:ext cx="11199902" cy="679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>
          <a:xfrm>
            <a:off x="1877283" y="6409056"/>
            <a:ext cx="1943410" cy="194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Shape 2645"/>
          <p:cNvSpPr/>
          <p:nvPr/>
        </p:nvSpPr>
        <p:spPr>
          <a:xfrm>
            <a:off x="2476662" y="7136946"/>
            <a:ext cx="802913" cy="58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7283" y="9432321"/>
            <a:ext cx="1943410" cy="1943410"/>
            <a:chOff x="6955257" y="6372480"/>
            <a:chExt cx="1943410" cy="1943410"/>
          </a:xfrm>
        </p:grpSpPr>
        <p:sp>
          <p:nvSpPr>
            <p:cNvPr id="27" name="Oval 26"/>
            <p:cNvSpPr/>
            <p:nvPr/>
          </p:nvSpPr>
          <p:spPr>
            <a:xfrm>
              <a:off x="6955257" y="6372480"/>
              <a:ext cx="1943410" cy="19434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646"/>
            <p:cNvSpPr/>
            <p:nvPr/>
          </p:nvSpPr>
          <p:spPr>
            <a:xfrm>
              <a:off x="7560715" y="7007058"/>
              <a:ext cx="729921" cy="7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64343" y="7257847"/>
            <a:ext cx="6000575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64343" y="6498782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One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64343" y="10260792"/>
            <a:ext cx="6000575" cy="110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4343" y="9501727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Two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88249" y="1185925"/>
            <a:ext cx="11043280" cy="2104576"/>
            <a:chOff x="2188249" y="5092618"/>
            <a:chExt cx="11043280" cy="2104576"/>
          </a:xfrm>
        </p:grpSpPr>
        <p:sp>
          <p:nvSpPr>
            <p:cNvPr id="20" name="TextBox 19"/>
            <p:cNvSpPr txBox="1"/>
            <p:nvPr/>
          </p:nvSpPr>
          <p:spPr>
            <a:xfrm>
              <a:off x="2188249" y="5092618"/>
              <a:ext cx="110432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Two Section Report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2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69293605"/>
              </p:ext>
            </p:extLst>
          </p:nvPr>
        </p:nvGraphicFramePr>
        <p:xfrm>
          <a:off x="2188249" y="5342021"/>
          <a:ext cx="10565225" cy="6436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188249" y="1185925"/>
            <a:ext cx="15480135" cy="2104576"/>
            <a:chOff x="2188249" y="5092618"/>
            <a:chExt cx="15480135" cy="2104576"/>
          </a:xfrm>
        </p:grpSpPr>
        <p:sp>
          <p:nvSpPr>
            <p:cNvPr id="27" name="TextBox 26"/>
            <p:cNvSpPr txBox="1"/>
            <p:nvPr/>
          </p:nvSpPr>
          <p:spPr>
            <a:xfrm>
              <a:off x="2188249" y="5092618"/>
              <a:ext cx="1548013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Sales Projections Next Year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F0A384D-DA19-9A4B-BCF7-80C4A59D91D3}"/>
              </a:ext>
            </a:extLst>
          </p:cNvPr>
          <p:cNvGrpSpPr/>
          <p:nvPr/>
        </p:nvGrpSpPr>
        <p:grpSpPr>
          <a:xfrm>
            <a:off x="13956988" y="6409056"/>
            <a:ext cx="8287635" cy="4966675"/>
            <a:chOff x="1877283" y="6409056"/>
            <a:chExt cx="8287635" cy="49666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47F7FB6-0C07-CA43-A6AB-2E0790E3909C}"/>
                </a:ext>
              </a:extLst>
            </p:cNvPr>
            <p:cNvSpPr/>
            <p:nvPr/>
          </p:nvSpPr>
          <p:spPr>
            <a:xfrm>
              <a:off x="1877283" y="6409056"/>
              <a:ext cx="1943410" cy="19434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645">
              <a:extLst>
                <a:ext uri="{FF2B5EF4-FFF2-40B4-BE49-F238E27FC236}">
                  <a16:creationId xmlns:a16="http://schemas.microsoft.com/office/drawing/2014/main" xmlns="" id="{4A5110AD-8626-C745-8735-E6D9D1B06684}"/>
                </a:ext>
              </a:extLst>
            </p:cNvPr>
            <p:cNvSpPr/>
            <p:nvPr/>
          </p:nvSpPr>
          <p:spPr>
            <a:xfrm>
              <a:off x="2476662" y="7136946"/>
              <a:ext cx="802913" cy="58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F35D5D84-75F5-7845-9364-ECE7917CFB34}"/>
                </a:ext>
              </a:extLst>
            </p:cNvPr>
            <p:cNvGrpSpPr/>
            <p:nvPr/>
          </p:nvGrpSpPr>
          <p:grpSpPr>
            <a:xfrm>
              <a:off x="1877283" y="9432321"/>
              <a:ext cx="1943410" cy="1943410"/>
              <a:chOff x="6955257" y="6372480"/>
              <a:chExt cx="1943410" cy="194341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E87B6D77-CBEB-314F-8FC7-80F7EBD42B83}"/>
                  </a:ext>
                </a:extLst>
              </p:cNvPr>
              <p:cNvSpPr/>
              <p:nvPr/>
            </p:nvSpPr>
            <p:spPr>
              <a:xfrm>
                <a:off x="6955257" y="6372480"/>
                <a:ext cx="1943410" cy="1943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Shape 2646">
                <a:extLst>
                  <a:ext uri="{FF2B5EF4-FFF2-40B4-BE49-F238E27FC236}">
                    <a16:creationId xmlns:a16="http://schemas.microsoft.com/office/drawing/2014/main" xmlns="" id="{5C29B601-FEF1-A447-AE73-09348F002CF5}"/>
                  </a:ext>
                </a:extLst>
              </p:cNvPr>
              <p:cNvSpPr/>
              <p:nvPr/>
            </p:nvSpPr>
            <p:spPr>
              <a:xfrm>
                <a:off x="7560715" y="7007058"/>
                <a:ext cx="729921" cy="729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4727"/>
                    </a:moveTo>
                    <a:lnTo>
                      <a:pt x="982" y="14727"/>
                    </a:lnTo>
                    <a:lnTo>
                      <a:pt x="982" y="1964"/>
                    </a:lnTo>
                    <a:cubicBezTo>
                      <a:pt x="982" y="1422"/>
                      <a:pt x="1422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4727"/>
                      <a:pt x="20618" y="14727"/>
                    </a:cubicBezTo>
                    <a:close/>
                    <a:moveTo>
                      <a:pt x="20618" y="16691"/>
                    </a:moveTo>
                    <a:cubicBezTo>
                      <a:pt x="20618" y="17233"/>
                      <a:pt x="20178" y="17673"/>
                      <a:pt x="19636" y="17673"/>
                    </a:cubicBezTo>
                    <a:lnTo>
                      <a:pt x="1964" y="17673"/>
                    </a:lnTo>
                    <a:cubicBezTo>
                      <a:pt x="1422" y="17673"/>
                      <a:pt x="982" y="17233"/>
                      <a:pt x="982" y="16691"/>
                    </a:cubicBezTo>
                    <a:lnTo>
                      <a:pt x="982" y="15709"/>
                    </a:lnTo>
                    <a:lnTo>
                      <a:pt x="20618" y="15709"/>
                    </a:lnTo>
                    <a:cubicBezTo>
                      <a:pt x="20618" y="15709"/>
                      <a:pt x="20618" y="16691"/>
                      <a:pt x="20618" y="16691"/>
                    </a:cubicBezTo>
                    <a:close/>
                    <a:moveTo>
                      <a:pt x="11782" y="20618"/>
                    </a:moveTo>
                    <a:lnTo>
                      <a:pt x="9818" y="20618"/>
                    </a:lnTo>
                    <a:lnTo>
                      <a:pt x="9818" y="18655"/>
                    </a:lnTo>
                    <a:lnTo>
                      <a:pt x="11782" y="18655"/>
                    </a:lnTo>
                    <a:cubicBezTo>
                      <a:pt x="11782" y="18655"/>
                      <a:pt x="11782" y="20618"/>
                      <a:pt x="11782" y="20618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6691"/>
                    </a:lnTo>
                    <a:cubicBezTo>
                      <a:pt x="0" y="17775"/>
                      <a:pt x="879" y="18655"/>
                      <a:pt x="1964" y="18655"/>
                    </a:cubicBezTo>
                    <a:lnTo>
                      <a:pt x="8836" y="18655"/>
                    </a:lnTo>
                    <a:lnTo>
                      <a:pt x="8836" y="20618"/>
                    </a:lnTo>
                    <a:lnTo>
                      <a:pt x="7364" y="20618"/>
                    </a:lnTo>
                    <a:cubicBezTo>
                      <a:pt x="7092" y="20618"/>
                      <a:pt x="6873" y="20838"/>
                      <a:pt x="6873" y="21109"/>
                    </a:cubicBezTo>
                    <a:cubicBezTo>
                      <a:pt x="6873" y="21381"/>
                      <a:pt x="7092" y="21600"/>
                      <a:pt x="7364" y="21600"/>
                    </a:cubicBezTo>
                    <a:lnTo>
                      <a:pt x="14236" y="21600"/>
                    </a:lnTo>
                    <a:cubicBezTo>
                      <a:pt x="14508" y="21600"/>
                      <a:pt x="14727" y="21381"/>
                      <a:pt x="14727" y="21109"/>
                    </a:cubicBezTo>
                    <a:cubicBezTo>
                      <a:pt x="14727" y="20838"/>
                      <a:pt x="14508" y="20618"/>
                      <a:pt x="14236" y="20618"/>
                    </a:cubicBezTo>
                    <a:lnTo>
                      <a:pt x="12764" y="20618"/>
                    </a:lnTo>
                    <a:lnTo>
                      <a:pt x="12764" y="18655"/>
                    </a:lnTo>
                    <a:lnTo>
                      <a:pt x="19636" y="18655"/>
                    </a:lnTo>
                    <a:cubicBezTo>
                      <a:pt x="20721" y="18655"/>
                      <a:pt x="21600" y="17775"/>
                      <a:pt x="21600" y="16691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53BFAAF0-85B6-F843-A806-A84C168FE034}"/>
                </a:ext>
              </a:extLst>
            </p:cNvPr>
            <p:cNvSpPr/>
            <p:nvPr/>
          </p:nvSpPr>
          <p:spPr>
            <a:xfrm>
              <a:off x="4164343" y="7257847"/>
              <a:ext cx="6000575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08778F73-8095-8F4E-B6D2-B00F6736B92D}"/>
                </a:ext>
              </a:extLst>
            </p:cNvPr>
            <p:cNvSpPr/>
            <p:nvPr/>
          </p:nvSpPr>
          <p:spPr>
            <a:xfrm>
              <a:off x="4164343" y="6498782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735E294-C64F-2048-AFA4-9461E598ECBA}"/>
                </a:ext>
              </a:extLst>
            </p:cNvPr>
            <p:cNvSpPr/>
            <p:nvPr/>
          </p:nvSpPr>
          <p:spPr>
            <a:xfrm>
              <a:off x="4164343" y="10260792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2D87A58-9045-2A4A-B9D8-1E995E8FD237}"/>
                </a:ext>
              </a:extLst>
            </p:cNvPr>
            <p:cNvSpPr/>
            <p:nvPr/>
          </p:nvSpPr>
          <p:spPr>
            <a:xfrm>
              <a:off x="4164343" y="9501727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12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88249" y="1568717"/>
            <a:ext cx="6920421" cy="3001513"/>
            <a:chOff x="2188249" y="4954073"/>
            <a:chExt cx="6920421" cy="3001513"/>
          </a:xfrm>
        </p:grpSpPr>
        <p:sp>
          <p:nvSpPr>
            <p:cNvPr id="10" name="TextBox 9"/>
            <p:cNvSpPr txBox="1"/>
            <p:nvPr/>
          </p:nvSpPr>
          <p:spPr>
            <a:xfrm>
              <a:off x="2188249" y="4954073"/>
              <a:ext cx="680506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Agenda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8249" y="7186145"/>
              <a:ext cx="6920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are we cover today?</a:t>
              </a:r>
            </a:p>
          </p:txBody>
        </p:sp>
      </p:grpSp>
      <p:sp>
        <p:nvSpPr>
          <p:cNvPr id="5" name="Shape 2535"/>
          <p:cNvSpPr/>
          <p:nvPr/>
        </p:nvSpPr>
        <p:spPr>
          <a:xfrm>
            <a:off x="2188249" y="6819900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591" y="6819900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Company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485" y="7946059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Something about us</a:t>
            </a:r>
          </a:p>
        </p:txBody>
      </p:sp>
      <p:sp>
        <p:nvSpPr>
          <p:cNvPr id="9" name="Shape 2535"/>
          <p:cNvSpPr/>
          <p:nvPr/>
        </p:nvSpPr>
        <p:spPr>
          <a:xfrm>
            <a:off x="2188249" y="9761899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6591" y="9761899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the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23485" y="10888058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greatest people</a:t>
            </a:r>
          </a:p>
        </p:txBody>
      </p:sp>
      <p:sp>
        <p:nvSpPr>
          <p:cNvPr id="17" name="Shape 2535"/>
          <p:cNvSpPr/>
          <p:nvPr/>
        </p:nvSpPr>
        <p:spPr>
          <a:xfrm>
            <a:off x="9369732" y="6819900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78074" y="6819900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</a:t>
            </a:r>
          </a:p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do?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704968" y="7946059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78074" y="9761899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Latest Projects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04968" y="10888058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our works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859557" y="6819900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and Projections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886451" y="7946059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 and Stats</a:t>
            </a:r>
          </a:p>
        </p:txBody>
      </p:sp>
      <p:sp>
        <p:nvSpPr>
          <p:cNvPr id="26" name="Shape 2535"/>
          <p:cNvSpPr/>
          <p:nvPr/>
        </p:nvSpPr>
        <p:spPr>
          <a:xfrm>
            <a:off x="16551215" y="9761899"/>
            <a:ext cx="993771" cy="1214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59557" y="9761899"/>
            <a:ext cx="38634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 and Locations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86451" y="10888058"/>
            <a:ext cx="3863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Locations</a:t>
            </a:r>
          </a:p>
        </p:txBody>
      </p:sp>
      <p:sp>
        <p:nvSpPr>
          <p:cNvPr id="29" name="Shape 2563"/>
          <p:cNvSpPr/>
          <p:nvPr/>
        </p:nvSpPr>
        <p:spPr>
          <a:xfrm>
            <a:off x="9259313" y="9726546"/>
            <a:ext cx="1214607" cy="121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Shape 2546"/>
          <p:cNvSpPr/>
          <p:nvPr/>
        </p:nvSpPr>
        <p:spPr>
          <a:xfrm>
            <a:off x="16330379" y="6894965"/>
            <a:ext cx="1214607" cy="99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88249" y="4996298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88249" y="1185925"/>
            <a:ext cx="11565987" cy="2104576"/>
            <a:chOff x="2188249" y="5092618"/>
            <a:chExt cx="11565987" cy="2104576"/>
          </a:xfrm>
        </p:grpSpPr>
        <p:sp>
          <p:nvSpPr>
            <p:cNvPr id="16" name="TextBox 15"/>
            <p:cNvSpPr txBox="1"/>
            <p:nvPr/>
          </p:nvSpPr>
          <p:spPr>
            <a:xfrm>
              <a:off x="2188249" y="5092618"/>
              <a:ext cx="115659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Something about 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EE0BCD8-B6F9-0F4B-BBA6-9F7B3D82E9AB}"/>
              </a:ext>
            </a:extLst>
          </p:cNvPr>
          <p:cNvGrpSpPr/>
          <p:nvPr/>
        </p:nvGrpSpPr>
        <p:grpSpPr>
          <a:xfrm>
            <a:off x="2188249" y="5298585"/>
            <a:ext cx="19864796" cy="6987144"/>
            <a:chOff x="2188249" y="5664345"/>
            <a:chExt cx="19864796" cy="6987144"/>
          </a:xfrm>
        </p:grpSpPr>
        <p:sp>
          <p:nvSpPr>
            <p:cNvPr id="1736" name="TextBox 1735">
              <a:extLst>
                <a:ext uri="{FF2B5EF4-FFF2-40B4-BE49-F238E27FC236}">
                  <a16:creationId xmlns:a16="http://schemas.microsoft.com/office/drawing/2014/main" xmlns="" id="{4E66B488-57C2-7446-8EEB-8DA1460836D8}"/>
                </a:ext>
              </a:extLst>
            </p:cNvPr>
            <p:cNvSpPr txBox="1"/>
            <p:nvPr/>
          </p:nvSpPr>
          <p:spPr>
            <a:xfrm>
              <a:off x="4292600" y="11620437"/>
              <a:ext cx="6096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37" name="TextBox 1736">
              <a:extLst>
                <a:ext uri="{FF2B5EF4-FFF2-40B4-BE49-F238E27FC236}">
                  <a16:creationId xmlns:a16="http://schemas.microsoft.com/office/drawing/2014/main" xmlns="" id="{8735C9E2-A171-5246-A37A-1EFD9B8F851A}"/>
                </a:ext>
              </a:extLst>
            </p:cNvPr>
            <p:cNvSpPr txBox="1"/>
            <p:nvPr/>
          </p:nvSpPr>
          <p:spPr>
            <a:xfrm>
              <a:off x="2188249" y="11543493"/>
              <a:ext cx="21043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95%</a:t>
              </a:r>
            </a:p>
          </p:txBody>
        </p:sp>
        <p:sp>
          <p:nvSpPr>
            <p:cNvPr id="1738" name="TextBox 1737">
              <a:extLst>
                <a:ext uri="{FF2B5EF4-FFF2-40B4-BE49-F238E27FC236}">
                  <a16:creationId xmlns:a16="http://schemas.microsoft.com/office/drawing/2014/main" xmlns="" id="{A938B8CD-68E9-4B4F-ACB5-C9043FE2CD0E}"/>
                </a:ext>
              </a:extLst>
            </p:cNvPr>
            <p:cNvSpPr txBox="1"/>
            <p:nvPr/>
          </p:nvSpPr>
          <p:spPr>
            <a:xfrm>
              <a:off x="15214604" y="11620437"/>
              <a:ext cx="6096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39" name="TextBox 1738">
              <a:extLst>
                <a:ext uri="{FF2B5EF4-FFF2-40B4-BE49-F238E27FC236}">
                  <a16:creationId xmlns:a16="http://schemas.microsoft.com/office/drawing/2014/main" xmlns="" id="{8C871E4D-322C-3A44-AD96-68EB3E31A322}"/>
                </a:ext>
              </a:extLst>
            </p:cNvPr>
            <p:cNvSpPr txBox="1"/>
            <p:nvPr/>
          </p:nvSpPr>
          <p:spPr>
            <a:xfrm>
              <a:off x="13110253" y="11543493"/>
              <a:ext cx="21043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75%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65266472-633D-4340-8836-586968E6C73D}"/>
                </a:ext>
              </a:extLst>
            </p:cNvPr>
            <p:cNvGrpSpPr/>
            <p:nvPr/>
          </p:nvGrpSpPr>
          <p:grpSpPr>
            <a:xfrm>
              <a:off x="2188249" y="7045553"/>
              <a:ext cx="19864796" cy="3867567"/>
              <a:chOff x="2188249" y="7311952"/>
              <a:chExt cx="19864796" cy="3867567"/>
            </a:xfrm>
          </p:grpSpPr>
          <p:grpSp>
            <p:nvGrpSpPr>
              <p:cNvPr id="872" name="Group 871">
                <a:extLst>
                  <a:ext uri="{FF2B5EF4-FFF2-40B4-BE49-F238E27FC236}">
                    <a16:creationId xmlns:a16="http://schemas.microsoft.com/office/drawing/2014/main" xmlns="" id="{F2EF0A24-5E72-3E45-85A3-147C6271F4C7}"/>
                  </a:ext>
                </a:extLst>
              </p:cNvPr>
              <p:cNvGrpSpPr/>
              <p:nvPr/>
            </p:nvGrpSpPr>
            <p:grpSpPr>
              <a:xfrm>
                <a:off x="8573865" y="8638763"/>
                <a:ext cx="473146" cy="1027065"/>
                <a:chOff x="6121233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948" name="Shape 3788">
                  <a:extLst>
                    <a:ext uri="{FF2B5EF4-FFF2-40B4-BE49-F238E27FC236}">
                      <a16:creationId xmlns:a16="http://schemas.microsoft.com/office/drawing/2014/main" xmlns="" id="{69790CBD-BB80-874F-A2B2-2F9616CE11EA}"/>
                    </a:ext>
                  </a:extLst>
                </p:cNvPr>
                <p:cNvSpPr/>
                <p:nvPr/>
              </p:nvSpPr>
              <p:spPr>
                <a:xfrm>
                  <a:off x="623027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28" name="Shape 3789">
                  <a:extLst>
                    <a:ext uri="{FF2B5EF4-FFF2-40B4-BE49-F238E27FC236}">
                      <a16:creationId xmlns:a16="http://schemas.microsoft.com/office/drawing/2014/main" xmlns="" id="{BA78E455-5008-284C-9586-949A776BF0E4}"/>
                    </a:ext>
                  </a:extLst>
                </p:cNvPr>
                <p:cNvSpPr/>
                <p:nvPr/>
              </p:nvSpPr>
              <p:spPr>
                <a:xfrm>
                  <a:off x="612123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xmlns="" id="{B8DCEFC5-D6FA-E044-BFC6-3D9CC4C729BB}"/>
                  </a:ext>
                </a:extLst>
              </p:cNvPr>
              <p:cNvGrpSpPr/>
              <p:nvPr/>
            </p:nvGrpSpPr>
            <p:grpSpPr>
              <a:xfrm>
                <a:off x="9105141" y="8638763"/>
                <a:ext cx="473147" cy="1027065"/>
                <a:chOff x="6490258" y="3412079"/>
                <a:chExt cx="328648" cy="713214"/>
              </a:xfrm>
              <a:solidFill>
                <a:schemeClr val="accent1"/>
              </a:solidFill>
            </p:grpSpPr>
            <p:sp>
              <p:nvSpPr>
                <p:cNvPr id="1030" name="Shape 3790">
                  <a:extLst>
                    <a:ext uri="{FF2B5EF4-FFF2-40B4-BE49-F238E27FC236}">
                      <a16:creationId xmlns:a16="http://schemas.microsoft.com/office/drawing/2014/main" xmlns="" id="{F211603B-7616-1E42-9298-3EC315E56CD2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31" name="Shape 3791">
                  <a:extLst>
                    <a:ext uri="{FF2B5EF4-FFF2-40B4-BE49-F238E27FC236}">
                      <a16:creationId xmlns:a16="http://schemas.microsoft.com/office/drawing/2014/main" xmlns="" id="{D858BB29-5353-7447-A73C-14FF1058A12B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xmlns="" id="{3D390FE4-F5F0-9B48-8E0B-84260922B207}"/>
                  </a:ext>
                </a:extLst>
              </p:cNvPr>
              <p:cNvGrpSpPr/>
              <p:nvPr/>
            </p:nvGrpSpPr>
            <p:grpSpPr>
              <a:xfrm>
                <a:off x="9638431" y="8638763"/>
                <a:ext cx="473146" cy="1027065"/>
                <a:chOff x="6860681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033" name="Shape 3792">
                  <a:extLst>
                    <a:ext uri="{FF2B5EF4-FFF2-40B4-BE49-F238E27FC236}">
                      <a16:creationId xmlns:a16="http://schemas.microsoft.com/office/drawing/2014/main" xmlns="" id="{CF5FBA77-F81B-FB40-962E-9CB5B8AE5B0C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34" name="Shape 3793">
                  <a:extLst>
                    <a:ext uri="{FF2B5EF4-FFF2-40B4-BE49-F238E27FC236}">
                      <a16:creationId xmlns:a16="http://schemas.microsoft.com/office/drawing/2014/main" xmlns="" id="{BF4CD0A2-B3F9-B44F-9733-CF39EC742052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035" name="Shape 3804">
                <a:extLst>
                  <a:ext uri="{FF2B5EF4-FFF2-40B4-BE49-F238E27FC236}">
                    <a16:creationId xmlns:a16="http://schemas.microsoft.com/office/drawing/2014/main" xmlns="" id="{22121CF5-A3A2-2847-8CE1-8D98EF2C8A19}"/>
                  </a:ext>
                </a:extLst>
              </p:cNvPr>
              <p:cNvSpPr/>
              <p:nvPr/>
            </p:nvSpPr>
            <p:spPr>
              <a:xfrm>
                <a:off x="4476269" y="8638764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36" name="Shape 3805">
                <a:extLst>
                  <a:ext uri="{FF2B5EF4-FFF2-40B4-BE49-F238E27FC236}">
                    <a16:creationId xmlns:a16="http://schemas.microsoft.com/office/drawing/2014/main" xmlns="" id="{FC394F91-5F07-934E-BA60-62F2B41A2F51}"/>
                  </a:ext>
                </a:extLst>
              </p:cNvPr>
              <p:cNvSpPr/>
              <p:nvPr/>
            </p:nvSpPr>
            <p:spPr>
              <a:xfrm>
                <a:off x="4319282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37" name="Shape 3806">
                <a:extLst>
                  <a:ext uri="{FF2B5EF4-FFF2-40B4-BE49-F238E27FC236}">
                    <a16:creationId xmlns:a16="http://schemas.microsoft.com/office/drawing/2014/main" xmlns="" id="{81D68E89-1BB1-6A4F-AB2C-FD3FA72A61BA}"/>
                  </a:ext>
                </a:extLst>
              </p:cNvPr>
              <p:cNvSpPr/>
              <p:nvPr/>
            </p:nvSpPr>
            <p:spPr>
              <a:xfrm>
                <a:off x="5007547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38" name="Shape 3807">
                <a:extLst>
                  <a:ext uri="{FF2B5EF4-FFF2-40B4-BE49-F238E27FC236}">
                    <a16:creationId xmlns:a16="http://schemas.microsoft.com/office/drawing/2014/main" xmlns="" id="{BD129D9C-E746-384B-A2F3-BE7583AB43A6}"/>
                  </a:ext>
                </a:extLst>
              </p:cNvPr>
              <p:cNvSpPr/>
              <p:nvPr/>
            </p:nvSpPr>
            <p:spPr>
              <a:xfrm>
                <a:off x="4850560" y="8821697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39" name="Shape 3808">
                <a:extLst>
                  <a:ext uri="{FF2B5EF4-FFF2-40B4-BE49-F238E27FC236}">
                    <a16:creationId xmlns:a16="http://schemas.microsoft.com/office/drawing/2014/main" xmlns="" id="{6BBD725E-CF56-AE4C-B81C-621605D32265}"/>
                  </a:ext>
                </a:extLst>
              </p:cNvPr>
              <p:cNvSpPr/>
              <p:nvPr/>
            </p:nvSpPr>
            <p:spPr>
              <a:xfrm>
                <a:off x="5540833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0" name="Shape 3809">
                <a:extLst>
                  <a:ext uri="{FF2B5EF4-FFF2-40B4-BE49-F238E27FC236}">
                    <a16:creationId xmlns:a16="http://schemas.microsoft.com/office/drawing/2014/main" xmlns="" id="{B286CAF3-DDDF-184D-A32B-94070AFA0C1A}"/>
                  </a:ext>
                </a:extLst>
              </p:cNvPr>
              <p:cNvSpPr/>
              <p:nvPr/>
            </p:nvSpPr>
            <p:spPr>
              <a:xfrm>
                <a:off x="5383847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1" name="Shape 3810">
                <a:extLst>
                  <a:ext uri="{FF2B5EF4-FFF2-40B4-BE49-F238E27FC236}">
                    <a16:creationId xmlns:a16="http://schemas.microsoft.com/office/drawing/2014/main" xmlns="" id="{5045D148-FF13-D941-BFE0-A601403C82A5}"/>
                  </a:ext>
                </a:extLst>
              </p:cNvPr>
              <p:cNvSpPr/>
              <p:nvPr/>
            </p:nvSpPr>
            <p:spPr>
              <a:xfrm>
                <a:off x="6072113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2" name="Shape 3811">
                <a:extLst>
                  <a:ext uri="{FF2B5EF4-FFF2-40B4-BE49-F238E27FC236}">
                    <a16:creationId xmlns:a16="http://schemas.microsoft.com/office/drawing/2014/main" xmlns="" id="{DD569FC9-93B7-6F4A-8EFE-5BD6A9BB9228}"/>
                  </a:ext>
                </a:extLst>
              </p:cNvPr>
              <p:cNvSpPr/>
              <p:nvPr/>
            </p:nvSpPr>
            <p:spPr>
              <a:xfrm>
                <a:off x="5915123" y="8821697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3" name="Shape 3812">
                <a:extLst>
                  <a:ext uri="{FF2B5EF4-FFF2-40B4-BE49-F238E27FC236}">
                    <a16:creationId xmlns:a16="http://schemas.microsoft.com/office/drawing/2014/main" xmlns="" id="{BE3BDAA7-A485-3F49-9F25-738FAA4C1EAF}"/>
                  </a:ext>
                </a:extLst>
              </p:cNvPr>
              <p:cNvSpPr/>
              <p:nvPr/>
            </p:nvSpPr>
            <p:spPr>
              <a:xfrm>
                <a:off x="6604862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4" name="Shape 3813">
                <a:extLst>
                  <a:ext uri="{FF2B5EF4-FFF2-40B4-BE49-F238E27FC236}">
                    <a16:creationId xmlns:a16="http://schemas.microsoft.com/office/drawing/2014/main" xmlns="" id="{CC5142E2-2D20-CE47-B79E-1A87D6640AC1}"/>
                  </a:ext>
                </a:extLst>
              </p:cNvPr>
              <p:cNvSpPr/>
              <p:nvPr/>
            </p:nvSpPr>
            <p:spPr>
              <a:xfrm>
                <a:off x="6447874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5" name="Shape 3814">
                <a:extLst>
                  <a:ext uri="{FF2B5EF4-FFF2-40B4-BE49-F238E27FC236}">
                    <a16:creationId xmlns:a16="http://schemas.microsoft.com/office/drawing/2014/main" xmlns="" id="{36422E6A-B0B0-1848-9AC6-D09581011BC8}"/>
                  </a:ext>
                </a:extLst>
              </p:cNvPr>
              <p:cNvSpPr/>
              <p:nvPr/>
            </p:nvSpPr>
            <p:spPr>
              <a:xfrm>
                <a:off x="7136139" y="8638764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6" name="Shape 3815">
                <a:extLst>
                  <a:ext uri="{FF2B5EF4-FFF2-40B4-BE49-F238E27FC236}">
                    <a16:creationId xmlns:a16="http://schemas.microsoft.com/office/drawing/2014/main" xmlns="" id="{8EE475B4-543C-F14E-99C5-EC99570A7101}"/>
                  </a:ext>
                </a:extLst>
              </p:cNvPr>
              <p:cNvSpPr/>
              <p:nvPr/>
            </p:nvSpPr>
            <p:spPr>
              <a:xfrm>
                <a:off x="6979151" y="8821697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7" name="Shape 3816">
                <a:extLst>
                  <a:ext uri="{FF2B5EF4-FFF2-40B4-BE49-F238E27FC236}">
                    <a16:creationId xmlns:a16="http://schemas.microsoft.com/office/drawing/2014/main" xmlns="" id="{2F935C3F-EF8A-9349-B55F-A0A2745FE7A9}"/>
                  </a:ext>
                </a:extLst>
              </p:cNvPr>
              <p:cNvSpPr/>
              <p:nvPr/>
            </p:nvSpPr>
            <p:spPr>
              <a:xfrm>
                <a:off x="7669428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48" name="Shape 3817">
                <a:extLst>
                  <a:ext uri="{FF2B5EF4-FFF2-40B4-BE49-F238E27FC236}">
                    <a16:creationId xmlns:a16="http://schemas.microsoft.com/office/drawing/2014/main" xmlns="" id="{16773929-2AFC-154C-9B5D-ECDAF3E7CCFA}"/>
                  </a:ext>
                </a:extLst>
              </p:cNvPr>
              <p:cNvSpPr/>
              <p:nvPr/>
            </p:nvSpPr>
            <p:spPr>
              <a:xfrm>
                <a:off x="7512440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xmlns="" id="{1751CC13-1D62-7444-8AD2-B38A51C03E3B}"/>
                  </a:ext>
                </a:extLst>
              </p:cNvPr>
              <p:cNvGrpSpPr/>
              <p:nvPr/>
            </p:nvGrpSpPr>
            <p:grpSpPr>
              <a:xfrm>
                <a:off x="8043717" y="8638763"/>
                <a:ext cx="473146" cy="1027065"/>
                <a:chOff x="5752993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050" name="Shape 3818">
                  <a:extLst>
                    <a:ext uri="{FF2B5EF4-FFF2-40B4-BE49-F238E27FC236}">
                      <a16:creationId xmlns:a16="http://schemas.microsoft.com/office/drawing/2014/main" xmlns="" id="{7755E792-444A-A048-B28D-58DB0FBE2101}"/>
                    </a:ext>
                  </a:extLst>
                </p:cNvPr>
                <p:cNvSpPr/>
                <p:nvPr/>
              </p:nvSpPr>
              <p:spPr>
                <a:xfrm>
                  <a:off x="586203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51" name="Shape 3819">
                  <a:extLst>
                    <a:ext uri="{FF2B5EF4-FFF2-40B4-BE49-F238E27FC236}">
                      <a16:creationId xmlns:a16="http://schemas.microsoft.com/office/drawing/2014/main" xmlns="" id="{ECAFD2FF-12AB-EC46-B679-3327C539372C}"/>
                    </a:ext>
                  </a:extLst>
                </p:cNvPr>
                <p:cNvSpPr/>
                <p:nvPr/>
              </p:nvSpPr>
              <p:spPr>
                <a:xfrm>
                  <a:off x="575299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052" name="Shape 3820">
                <a:extLst>
                  <a:ext uri="{FF2B5EF4-FFF2-40B4-BE49-F238E27FC236}">
                    <a16:creationId xmlns:a16="http://schemas.microsoft.com/office/drawing/2014/main" xmlns="" id="{B4922436-EB92-424D-B242-73FFED244A11}"/>
                  </a:ext>
                </a:extLst>
              </p:cNvPr>
              <p:cNvSpPr/>
              <p:nvPr/>
            </p:nvSpPr>
            <p:spPr>
              <a:xfrm>
                <a:off x="2345236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3" name="Shape 3821">
                <a:extLst>
                  <a:ext uri="{FF2B5EF4-FFF2-40B4-BE49-F238E27FC236}">
                    <a16:creationId xmlns:a16="http://schemas.microsoft.com/office/drawing/2014/main" xmlns="" id="{23E767EC-0ABF-134B-AD37-F61B735D9E74}"/>
                  </a:ext>
                </a:extLst>
              </p:cNvPr>
              <p:cNvSpPr/>
              <p:nvPr/>
            </p:nvSpPr>
            <p:spPr>
              <a:xfrm>
                <a:off x="2188249" y="8821697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4" name="Shape 3822">
                <a:extLst>
                  <a:ext uri="{FF2B5EF4-FFF2-40B4-BE49-F238E27FC236}">
                    <a16:creationId xmlns:a16="http://schemas.microsoft.com/office/drawing/2014/main" xmlns="" id="{339FA9D9-592E-7943-B5BE-3DEF7D4AE6F4}"/>
                  </a:ext>
                </a:extLst>
              </p:cNvPr>
              <p:cNvSpPr/>
              <p:nvPr/>
            </p:nvSpPr>
            <p:spPr>
              <a:xfrm>
                <a:off x="2876513" y="8638764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5" name="Shape 3823">
                <a:extLst>
                  <a:ext uri="{FF2B5EF4-FFF2-40B4-BE49-F238E27FC236}">
                    <a16:creationId xmlns:a16="http://schemas.microsoft.com/office/drawing/2014/main" xmlns="" id="{71B350D1-BCFF-FD4F-A532-9F15B7E44424}"/>
                  </a:ext>
                </a:extLst>
              </p:cNvPr>
              <p:cNvSpPr/>
              <p:nvPr/>
            </p:nvSpPr>
            <p:spPr>
              <a:xfrm>
                <a:off x="2719527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6" name="Shape 3824">
                <a:extLst>
                  <a:ext uri="{FF2B5EF4-FFF2-40B4-BE49-F238E27FC236}">
                    <a16:creationId xmlns:a16="http://schemas.microsoft.com/office/drawing/2014/main" xmlns="" id="{AD9174F4-4939-BF45-A946-5786C55C8B5F}"/>
                  </a:ext>
                </a:extLst>
              </p:cNvPr>
              <p:cNvSpPr/>
              <p:nvPr/>
            </p:nvSpPr>
            <p:spPr>
              <a:xfrm>
                <a:off x="3409802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7" name="Shape 3825">
                <a:extLst>
                  <a:ext uri="{FF2B5EF4-FFF2-40B4-BE49-F238E27FC236}">
                    <a16:creationId xmlns:a16="http://schemas.microsoft.com/office/drawing/2014/main" xmlns="" id="{9C2431DB-5EDD-9447-8697-E9ABF131188B}"/>
                  </a:ext>
                </a:extLst>
              </p:cNvPr>
              <p:cNvSpPr/>
              <p:nvPr/>
            </p:nvSpPr>
            <p:spPr>
              <a:xfrm>
                <a:off x="3252814" y="8821697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8" name="Shape 3826">
                <a:extLst>
                  <a:ext uri="{FF2B5EF4-FFF2-40B4-BE49-F238E27FC236}">
                    <a16:creationId xmlns:a16="http://schemas.microsoft.com/office/drawing/2014/main" xmlns="" id="{81B69723-22C0-484E-AD87-DAFF8EA1A8F9}"/>
                  </a:ext>
                </a:extLst>
              </p:cNvPr>
              <p:cNvSpPr/>
              <p:nvPr/>
            </p:nvSpPr>
            <p:spPr>
              <a:xfrm>
                <a:off x="3940995" y="8638764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9" name="Shape 3827">
                <a:extLst>
                  <a:ext uri="{FF2B5EF4-FFF2-40B4-BE49-F238E27FC236}">
                    <a16:creationId xmlns:a16="http://schemas.microsoft.com/office/drawing/2014/main" xmlns="" id="{ACB41B27-D448-5C42-9919-C55E9FF2345D}"/>
                  </a:ext>
                </a:extLst>
              </p:cNvPr>
              <p:cNvSpPr/>
              <p:nvPr/>
            </p:nvSpPr>
            <p:spPr>
              <a:xfrm>
                <a:off x="3784093" y="8821697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060" name="Group 3876">
                <a:extLst>
                  <a:ext uri="{FF2B5EF4-FFF2-40B4-BE49-F238E27FC236}">
                    <a16:creationId xmlns:a16="http://schemas.microsoft.com/office/drawing/2014/main" xmlns="" id="{3F9A6B4B-FBA9-4F4A-A54B-A53B3272F43C}"/>
                  </a:ext>
                </a:extLst>
              </p:cNvPr>
              <p:cNvGrpSpPr/>
              <p:nvPr/>
            </p:nvGrpSpPr>
            <p:grpSpPr>
              <a:xfrm>
                <a:off x="4320772" y="8643305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61" name="Shape 3874">
                  <a:extLst>
                    <a:ext uri="{FF2B5EF4-FFF2-40B4-BE49-F238E27FC236}">
                      <a16:creationId xmlns:a16="http://schemas.microsoft.com/office/drawing/2014/main" xmlns="" id="{3D0989D8-4F00-7B4C-B857-6D89FF6991F1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62" name="Shape 3875">
                  <a:extLst>
                    <a:ext uri="{FF2B5EF4-FFF2-40B4-BE49-F238E27FC236}">
                      <a16:creationId xmlns:a16="http://schemas.microsoft.com/office/drawing/2014/main" xmlns="" id="{22DCC491-E9C5-294B-B291-D5CF02FB44FC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63" name="Group 3879">
                <a:extLst>
                  <a:ext uri="{FF2B5EF4-FFF2-40B4-BE49-F238E27FC236}">
                    <a16:creationId xmlns:a16="http://schemas.microsoft.com/office/drawing/2014/main" xmlns="" id="{EA2DF238-3C86-2B48-B9D0-8842663ED1E8}"/>
                  </a:ext>
                </a:extLst>
              </p:cNvPr>
              <p:cNvGrpSpPr/>
              <p:nvPr/>
            </p:nvGrpSpPr>
            <p:grpSpPr>
              <a:xfrm>
                <a:off x="4852050" y="8643305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64" name="Shape 3877">
                  <a:extLst>
                    <a:ext uri="{FF2B5EF4-FFF2-40B4-BE49-F238E27FC236}">
                      <a16:creationId xmlns:a16="http://schemas.microsoft.com/office/drawing/2014/main" xmlns="" id="{6639BC5F-6361-234C-A123-44142B435614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65" name="Shape 3878">
                  <a:extLst>
                    <a:ext uri="{FF2B5EF4-FFF2-40B4-BE49-F238E27FC236}">
                      <a16:creationId xmlns:a16="http://schemas.microsoft.com/office/drawing/2014/main" xmlns="" id="{83F98BB6-1DEA-8447-A668-581D2C07CB28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66" name="Group 3882">
                <a:extLst>
                  <a:ext uri="{FF2B5EF4-FFF2-40B4-BE49-F238E27FC236}">
                    <a16:creationId xmlns:a16="http://schemas.microsoft.com/office/drawing/2014/main" xmlns="" id="{A4701122-F332-0D46-B127-2F852F906206}"/>
                  </a:ext>
                </a:extLst>
              </p:cNvPr>
              <p:cNvGrpSpPr/>
              <p:nvPr/>
            </p:nvGrpSpPr>
            <p:grpSpPr>
              <a:xfrm>
                <a:off x="5385336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67" name="Shape 3880">
                  <a:extLst>
                    <a:ext uri="{FF2B5EF4-FFF2-40B4-BE49-F238E27FC236}">
                      <a16:creationId xmlns:a16="http://schemas.microsoft.com/office/drawing/2014/main" xmlns="" id="{9CA90D5F-0B70-CB42-9F73-153CE33749BB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68" name="Shape 3881">
                  <a:extLst>
                    <a:ext uri="{FF2B5EF4-FFF2-40B4-BE49-F238E27FC236}">
                      <a16:creationId xmlns:a16="http://schemas.microsoft.com/office/drawing/2014/main" xmlns="" id="{EB67F0EE-089F-FD4D-99D6-2B8DFA110547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69" name="Group 3885">
                <a:extLst>
                  <a:ext uri="{FF2B5EF4-FFF2-40B4-BE49-F238E27FC236}">
                    <a16:creationId xmlns:a16="http://schemas.microsoft.com/office/drawing/2014/main" xmlns="" id="{FF88BC20-DAE1-8E4C-AF86-6665E5819C9B}"/>
                  </a:ext>
                </a:extLst>
              </p:cNvPr>
              <p:cNvGrpSpPr/>
              <p:nvPr/>
            </p:nvGrpSpPr>
            <p:grpSpPr>
              <a:xfrm>
                <a:off x="5916613" y="8643305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70" name="Shape 3883">
                  <a:extLst>
                    <a:ext uri="{FF2B5EF4-FFF2-40B4-BE49-F238E27FC236}">
                      <a16:creationId xmlns:a16="http://schemas.microsoft.com/office/drawing/2014/main" xmlns="" id="{AD775975-7B5E-8D4A-A60A-3DC9AB322C12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1" name="Shape 3884">
                  <a:extLst>
                    <a:ext uri="{FF2B5EF4-FFF2-40B4-BE49-F238E27FC236}">
                      <a16:creationId xmlns:a16="http://schemas.microsoft.com/office/drawing/2014/main" xmlns="" id="{F970F759-DA30-F840-AE3E-45B7AC992E44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72" name="Group 3888">
                <a:extLst>
                  <a:ext uri="{FF2B5EF4-FFF2-40B4-BE49-F238E27FC236}">
                    <a16:creationId xmlns:a16="http://schemas.microsoft.com/office/drawing/2014/main" xmlns="" id="{FDFE3009-4A4E-BA40-A225-FEA6191AB13D}"/>
                  </a:ext>
                </a:extLst>
              </p:cNvPr>
              <p:cNvGrpSpPr/>
              <p:nvPr/>
            </p:nvGrpSpPr>
            <p:grpSpPr>
              <a:xfrm>
                <a:off x="6449364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73" name="Shape 3886">
                  <a:extLst>
                    <a:ext uri="{FF2B5EF4-FFF2-40B4-BE49-F238E27FC236}">
                      <a16:creationId xmlns:a16="http://schemas.microsoft.com/office/drawing/2014/main" xmlns="" id="{53F3E2C0-0BDC-414E-94FB-5635E0580BF2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4" name="Shape 3887">
                  <a:extLst>
                    <a:ext uri="{FF2B5EF4-FFF2-40B4-BE49-F238E27FC236}">
                      <a16:creationId xmlns:a16="http://schemas.microsoft.com/office/drawing/2014/main" xmlns="" id="{2D78B4BA-E399-4643-9767-4E8EC3162112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75" name="Group 3891">
                <a:extLst>
                  <a:ext uri="{FF2B5EF4-FFF2-40B4-BE49-F238E27FC236}">
                    <a16:creationId xmlns:a16="http://schemas.microsoft.com/office/drawing/2014/main" xmlns="" id="{EE4E46FA-DD6F-9042-B023-65083E5890DF}"/>
                  </a:ext>
                </a:extLst>
              </p:cNvPr>
              <p:cNvGrpSpPr/>
              <p:nvPr/>
            </p:nvGrpSpPr>
            <p:grpSpPr>
              <a:xfrm>
                <a:off x="6980642" y="8643305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76" name="Shape 3889">
                  <a:extLst>
                    <a:ext uri="{FF2B5EF4-FFF2-40B4-BE49-F238E27FC236}">
                      <a16:creationId xmlns:a16="http://schemas.microsoft.com/office/drawing/2014/main" xmlns="" id="{C15E008D-166D-2B4A-B3EE-627E7B4DBF51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7" name="Shape 3890">
                  <a:extLst>
                    <a:ext uri="{FF2B5EF4-FFF2-40B4-BE49-F238E27FC236}">
                      <a16:creationId xmlns:a16="http://schemas.microsoft.com/office/drawing/2014/main" xmlns="" id="{D39DD440-5C18-BE4E-9231-D1DA1AF5DA2E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78" name="Group 3894">
                <a:extLst>
                  <a:ext uri="{FF2B5EF4-FFF2-40B4-BE49-F238E27FC236}">
                    <a16:creationId xmlns:a16="http://schemas.microsoft.com/office/drawing/2014/main" xmlns="" id="{380771A2-33D0-454D-B766-5F45124BC41D}"/>
                  </a:ext>
                </a:extLst>
              </p:cNvPr>
              <p:cNvGrpSpPr/>
              <p:nvPr/>
            </p:nvGrpSpPr>
            <p:grpSpPr>
              <a:xfrm>
                <a:off x="7513930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79" name="Shape 3892">
                  <a:extLst>
                    <a:ext uri="{FF2B5EF4-FFF2-40B4-BE49-F238E27FC236}">
                      <a16:creationId xmlns:a16="http://schemas.microsoft.com/office/drawing/2014/main" xmlns="" id="{8D96E6A0-63B2-A843-AC6C-9B579F35387C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80" name="Shape 3893">
                  <a:extLst>
                    <a:ext uri="{FF2B5EF4-FFF2-40B4-BE49-F238E27FC236}">
                      <a16:creationId xmlns:a16="http://schemas.microsoft.com/office/drawing/2014/main" xmlns="" id="{75DF2CFA-287F-D54D-86C0-731E0FCE1DE4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81" name="Group 3897">
                <a:extLst>
                  <a:ext uri="{FF2B5EF4-FFF2-40B4-BE49-F238E27FC236}">
                    <a16:creationId xmlns:a16="http://schemas.microsoft.com/office/drawing/2014/main" xmlns="" id="{3931FA34-6761-D143-827C-6A05E98B13A4}"/>
                  </a:ext>
                </a:extLst>
              </p:cNvPr>
              <p:cNvGrpSpPr/>
              <p:nvPr/>
            </p:nvGrpSpPr>
            <p:grpSpPr>
              <a:xfrm>
                <a:off x="2189738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82" name="Shape 3895">
                  <a:extLst>
                    <a:ext uri="{FF2B5EF4-FFF2-40B4-BE49-F238E27FC236}">
                      <a16:creationId xmlns:a16="http://schemas.microsoft.com/office/drawing/2014/main" xmlns="" id="{11AF5C7D-0E26-C04D-8974-3F84BE574613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83" name="Shape 3896">
                  <a:extLst>
                    <a:ext uri="{FF2B5EF4-FFF2-40B4-BE49-F238E27FC236}">
                      <a16:creationId xmlns:a16="http://schemas.microsoft.com/office/drawing/2014/main" xmlns="" id="{FFCFFF4B-A83A-9B4A-BF93-974191FADD7A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84" name="Group 3900">
                <a:extLst>
                  <a:ext uri="{FF2B5EF4-FFF2-40B4-BE49-F238E27FC236}">
                    <a16:creationId xmlns:a16="http://schemas.microsoft.com/office/drawing/2014/main" xmlns="" id="{74CD48E0-C813-734A-BC8B-1867887918EE}"/>
                  </a:ext>
                </a:extLst>
              </p:cNvPr>
              <p:cNvGrpSpPr/>
              <p:nvPr/>
            </p:nvGrpSpPr>
            <p:grpSpPr>
              <a:xfrm>
                <a:off x="2721017" y="8643305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85" name="Shape 3898">
                  <a:extLst>
                    <a:ext uri="{FF2B5EF4-FFF2-40B4-BE49-F238E27FC236}">
                      <a16:creationId xmlns:a16="http://schemas.microsoft.com/office/drawing/2014/main" xmlns="" id="{EC21C477-0107-4D4C-B481-C0BA933CF3F7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86" name="Shape 3899">
                  <a:extLst>
                    <a:ext uri="{FF2B5EF4-FFF2-40B4-BE49-F238E27FC236}">
                      <a16:creationId xmlns:a16="http://schemas.microsoft.com/office/drawing/2014/main" xmlns="" id="{C36410ED-046A-5D45-AC47-D4598DE05C95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87" name="Group 3903">
                <a:extLst>
                  <a:ext uri="{FF2B5EF4-FFF2-40B4-BE49-F238E27FC236}">
                    <a16:creationId xmlns:a16="http://schemas.microsoft.com/office/drawing/2014/main" xmlns="" id="{607BFAE1-D527-FA4E-A7E6-E64C5A3BB0F8}"/>
                  </a:ext>
                </a:extLst>
              </p:cNvPr>
              <p:cNvGrpSpPr/>
              <p:nvPr/>
            </p:nvGrpSpPr>
            <p:grpSpPr>
              <a:xfrm>
                <a:off x="3254304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88" name="Shape 3901">
                  <a:extLst>
                    <a:ext uri="{FF2B5EF4-FFF2-40B4-BE49-F238E27FC236}">
                      <a16:creationId xmlns:a16="http://schemas.microsoft.com/office/drawing/2014/main" xmlns="" id="{79DBDD12-0139-D44C-AA80-C923DF655BB6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89" name="Shape 3902">
                  <a:extLst>
                    <a:ext uri="{FF2B5EF4-FFF2-40B4-BE49-F238E27FC236}">
                      <a16:creationId xmlns:a16="http://schemas.microsoft.com/office/drawing/2014/main" xmlns="" id="{6600186F-E007-C740-8FC2-5AC96160C53D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90" name="Group 3906">
                <a:extLst>
                  <a:ext uri="{FF2B5EF4-FFF2-40B4-BE49-F238E27FC236}">
                    <a16:creationId xmlns:a16="http://schemas.microsoft.com/office/drawing/2014/main" xmlns="" id="{B40B7803-E570-284D-AB6F-B845A53849BA}"/>
                  </a:ext>
                </a:extLst>
              </p:cNvPr>
              <p:cNvGrpSpPr/>
              <p:nvPr/>
            </p:nvGrpSpPr>
            <p:grpSpPr>
              <a:xfrm>
                <a:off x="3785583" y="8643305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091" name="Shape 3904">
                  <a:extLst>
                    <a:ext uri="{FF2B5EF4-FFF2-40B4-BE49-F238E27FC236}">
                      <a16:creationId xmlns:a16="http://schemas.microsoft.com/office/drawing/2014/main" xmlns="" id="{127E3741-6216-6F47-BEED-63D76B8AEEAB}"/>
                    </a:ext>
                  </a:extLst>
                </p:cNvPr>
                <p:cNvSpPr/>
                <p:nvPr/>
              </p:nvSpPr>
              <p:spPr>
                <a:xfrm>
                  <a:off x="227191" y="0"/>
                  <a:ext cx="220147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92" name="Shape 3905">
                  <a:extLst>
                    <a:ext uri="{FF2B5EF4-FFF2-40B4-BE49-F238E27FC236}">
                      <a16:creationId xmlns:a16="http://schemas.microsoft.com/office/drawing/2014/main" xmlns="" id="{9B0DCDB2-1E2C-2F49-A9E7-77DF56518F12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xmlns="" id="{E7917340-E767-684B-8AB0-5482C39F966E}"/>
                  </a:ext>
                </a:extLst>
              </p:cNvPr>
              <p:cNvGrpSpPr/>
              <p:nvPr/>
            </p:nvGrpSpPr>
            <p:grpSpPr>
              <a:xfrm>
                <a:off x="8573865" y="10138508"/>
                <a:ext cx="473146" cy="1027065"/>
                <a:chOff x="6121233" y="3412079"/>
                <a:chExt cx="328647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094" name="Shape 3788">
                  <a:extLst>
                    <a:ext uri="{FF2B5EF4-FFF2-40B4-BE49-F238E27FC236}">
                      <a16:creationId xmlns:a16="http://schemas.microsoft.com/office/drawing/2014/main" xmlns="" id="{7F8F4118-54B7-7D40-B322-CC82DC3A3518}"/>
                    </a:ext>
                  </a:extLst>
                </p:cNvPr>
                <p:cNvSpPr/>
                <p:nvPr/>
              </p:nvSpPr>
              <p:spPr>
                <a:xfrm>
                  <a:off x="623027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95" name="Shape 3789">
                  <a:extLst>
                    <a:ext uri="{FF2B5EF4-FFF2-40B4-BE49-F238E27FC236}">
                      <a16:creationId xmlns:a16="http://schemas.microsoft.com/office/drawing/2014/main" xmlns="" id="{FCA360B5-B6FE-2C44-9C40-B44E6173E37C}"/>
                    </a:ext>
                  </a:extLst>
                </p:cNvPr>
                <p:cNvSpPr/>
                <p:nvPr/>
              </p:nvSpPr>
              <p:spPr>
                <a:xfrm>
                  <a:off x="612123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xmlns="" id="{B5CA41D4-195F-D14C-9315-A5996F2CC426}"/>
                  </a:ext>
                </a:extLst>
              </p:cNvPr>
              <p:cNvGrpSpPr/>
              <p:nvPr/>
            </p:nvGrpSpPr>
            <p:grpSpPr>
              <a:xfrm>
                <a:off x="9105141" y="10138508"/>
                <a:ext cx="473147" cy="1027065"/>
                <a:chOff x="6490258" y="3412079"/>
                <a:chExt cx="328648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097" name="Shape 3790">
                  <a:extLst>
                    <a:ext uri="{FF2B5EF4-FFF2-40B4-BE49-F238E27FC236}">
                      <a16:creationId xmlns:a16="http://schemas.microsoft.com/office/drawing/2014/main" xmlns="" id="{A4840584-FC02-E24E-A7FF-7C8349D02C3C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98" name="Shape 3791">
                  <a:extLst>
                    <a:ext uri="{FF2B5EF4-FFF2-40B4-BE49-F238E27FC236}">
                      <a16:creationId xmlns:a16="http://schemas.microsoft.com/office/drawing/2014/main" xmlns="" id="{19A1DBFE-9E3B-AA43-8155-1B4023A49516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xmlns="" id="{01BCD7ED-3CD0-EF46-90A8-11A3B1161F9C}"/>
                  </a:ext>
                </a:extLst>
              </p:cNvPr>
              <p:cNvGrpSpPr/>
              <p:nvPr/>
            </p:nvGrpSpPr>
            <p:grpSpPr>
              <a:xfrm>
                <a:off x="9638431" y="10138508"/>
                <a:ext cx="473146" cy="1027065"/>
                <a:chOff x="6860681" y="3412079"/>
                <a:chExt cx="328647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00" name="Shape 3792">
                  <a:extLst>
                    <a:ext uri="{FF2B5EF4-FFF2-40B4-BE49-F238E27FC236}">
                      <a16:creationId xmlns:a16="http://schemas.microsoft.com/office/drawing/2014/main" xmlns="" id="{38626675-F2BD-134C-88C5-6A8F475540ED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01" name="Shape 3793">
                  <a:extLst>
                    <a:ext uri="{FF2B5EF4-FFF2-40B4-BE49-F238E27FC236}">
                      <a16:creationId xmlns:a16="http://schemas.microsoft.com/office/drawing/2014/main" xmlns="" id="{E691F5D6-4BE0-C446-A7BF-D9B04816B2EB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102" name="Shape 3804">
                <a:extLst>
                  <a:ext uri="{FF2B5EF4-FFF2-40B4-BE49-F238E27FC236}">
                    <a16:creationId xmlns:a16="http://schemas.microsoft.com/office/drawing/2014/main" xmlns="" id="{96CFE9B4-E6A2-4048-9CE8-CA7377CE7AFC}"/>
                  </a:ext>
                </a:extLst>
              </p:cNvPr>
              <p:cNvSpPr/>
              <p:nvPr/>
            </p:nvSpPr>
            <p:spPr>
              <a:xfrm>
                <a:off x="4476269" y="10138509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3" name="Shape 3805">
                <a:extLst>
                  <a:ext uri="{FF2B5EF4-FFF2-40B4-BE49-F238E27FC236}">
                    <a16:creationId xmlns:a16="http://schemas.microsoft.com/office/drawing/2014/main" xmlns="" id="{778822EE-4795-404F-A196-C43A67A0B8EC}"/>
                  </a:ext>
                </a:extLst>
              </p:cNvPr>
              <p:cNvSpPr/>
              <p:nvPr/>
            </p:nvSpPr>
            <p:spPr>
              <a:xfrm>
                <a:off x="4319282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4" name="Shape 3806">
                <a:extLst>
                  <a:ext uri="{FF2B5EF4-FFF2-40B4-BE49-F238E27FC236}">
                    <a16:creationId xmlns:a16="http://schemas.microsoft.com/office/drawing/2014/main" xmlns="" id="{57920D1F-C5B1-1043-9BA1-BD12D04D8AF1}"/>
                  </a:ext>
                </a:extLst>
              </p:cNvPr>
              <p:cNvSpPr/>
              <p:nvPr/>
            </p:nvSpPr>
            <p:spPr>
              <a:xfrm>
                <a:off x="5007547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5" name="Shape 3807">
                <a:extLst>
                  <a:ext uri="{FF2B5EF4-FFF2-40B4-BE49-F238E27FC236}">
                    <a16:creationId xmlns:a16="http://schemas.microsoft.com/office/drawing/2014/main" xmlns="" id="{238D116C-AD68-404F-B760-27C661FB14CA}"/>
                  </a:ext>
                </a:extLst>
              </p:cNvPr>
              <p:cNvSpPr/>
              <p:nvPr/>
            </p:nvSpPr>
            <p:spPr>
              <a:xfrm>
                <a:off x="4850560" y="10321442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6" name="Shape 3808">
                <a:extLst>
                  <a:ext uri="{FF2B5EF4-FFF2-40B4-BE49-F238E27FC236}">
                    <a16:creationId xmlns:a16="http://schemas.microsoft.com/office/drawing/2014/main" xmlns="" id="{67025148-24F7-4542-A724-F870134433AE}"/>
                  </a:ext>
                </a:extLst>
              </p:cNvPr>
              <p:cNvSpPr/>
              <p:nvPr/>
            </p:nvSpPr>
            <p:spPr>
              <a:xfrm>
                <a:off x="5540833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7" name="Shape 3809">
                <a:extLst>
                  <a:ext uri="{FF2B5EF4-FFF2-40B4-BE49-F238E27FC236}">
                    <a16:creationId xmlns:a16="http://schemas.microsoft.com/office/drawing/2014/main" xmlns="" id="{0687D0A2-269C-554C-B315-C53F0E03572D}"/>
                  </a:ext>
                </a:extLst>
              </p:cNvPr>
              <p:cNvSpPr/>
              <p:nvPr/>
            </p:nvSpPr>
            <p:spPr>
              <a:xfrm>
                <a:off x="5383847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8" name="Shape 3810">
                <a:extLst>
                  <a:ext uri="{FF2B5EF4-FFF2-40B4-BE49-F238E27FC236}">
                    <a16:creationId xmlns:a16="http://schemas.microsoft.com/office/drawing/2014/main" xmlns="" id="{21D02A3A-2E30-4D40-952C-236890D76117}"/>
                  </a:ext>
                </a:extLst>
              </p:cNvPr>
              <p:cNvSpPr/>
              <p:nvPr/>
            </p:nvSpPr>
            <p:spPr>
              <a:xfrm>
                <a:off x="6072113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9" name="Shape 3811">
                <a:extLst>
                  <a:ext uri="{FF2B5EF4-FFF2-40B4-BE49-F238E27FC236}">
                    <a16:creationId xmlns:a16="http://schemas.microsoft.com/office/drawing/2014/main" xmlns="" id="{47A0CD53-9875-5746-A36E-F5359E715B68}"/>
                  </a:ext>
                </a:extLst>
              </p:cNvPr>
              <p:cNvSpPr/>
              <p:nvPr/>
            </p:nvSpPr>
            <p:spPr>
              <a:xfrm>
                <a:off x="5915123" y="10321442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0" name="Shape 3812">
                <a:extLst>
                  <a:ext uri="{FF2B5EF4-FFF2-40B4-BE49-F238E27FC236}">
                    <a16:creationId xmlns:a16="http://schemas.microsoft.com/office/drawing/2014/main" xmlns="" id="{86C43543-CE2C-6C41-A745-93E986AD5706}"/>
                  </a:ext>
                </a:extLst>
              </p:cNvPr>
              <p:cNvSpPr/>
              <p:nvPr/>
            </p:nvSpPr>
            <p:spPr>
              <a:xfrm>
                <a:off x="6604862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1" name="Shape 3813">
                <a:extLst>
                  <a:ext uri="{FF2B5EF4-FFF2-40B4-BE49-F238E27FC236}">
                    <a16:creationId xmlns:a16="http://schemas.microsoft.com/office/drawing/2014/main" xmlns="" id="{30FACE04-DD4D-9349-A962-AFDDDA8C6DD1}"/>
                  </a:ext>
                </a:extLst>
              </p:cNvPr>
              <p:cNvSpPr/>
              <p:nvPr/>
            </p:nvSpPr>
            <p:spPr>
              <a:xfrm>
                <a:off x="6447874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2" name="Shape 3814">
                <a:extLst>
                  <a:ext uri="{FF2B5EF4-FFF2-40B4-BE49-F238E27FC236}">
                    <a16:creationId xmlns:a16="http://schemas.microsoft.com/office/drawing/2014/main" xmlns="" id="{E2494E28-992F-9F45-9779-B5AE1A56A1CA}"/>
                  </a:ext>
                </a:extLst>
              </p:cNvPr>
              <p:cNvSpPr/>
              <p:nvPr/>
            </p:nvSpPr>
            <p:spPr>
              <a:xfrm>
                <a:off x="7136139" y="10138509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3" name="Shape 3815">
                <a:extLst>
                  <a:ext uri="{FF2B5EF4-FFF2-40B4-BE49-F238E27FC236}">
                    <a16:creationId xmlns:a16="http://schemas.microsoft.com/office/drawing/2014/main" xmlns="" id="{785DD456-9FD9-6745-8D52-8754D6BB57F7}"/>
                  </a:ext>
                </a:extLst>
              </p:cNvPr>
              <p:cNvSpPr/>
              <p:nvPr/>
            </p:nvSpPr>
            <p:spPr>
              <a:xfrm>
                <a:off x="6979151" y="10321442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4" name="Shape 3816">
                <a:extLst>
                  <a:ext uri="{FF2B5EF4-FFF2-40B4-BE49-F238E27FC236}">
                    <a16:creationId xmlns:a16="http://schemas.microsoft.com/office/drawing/2014/main" xmlns="" id="{52DA5BB7-1837-A443-BC45-EAD9D3EFF55F}"/>
                  </a:ext>
                </a:extLst>
              </p:cNvPr>
              <p:cNvSpPr/>
              <p:nvPr/>
            </p:nvSpPr>
            <p:spPr>
              <a:xfrm>
                <a:off x="7669428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15" name="Shape 3817">
                <a:extLst>
                  <a:ext uri="{FF2B5EF4-FFF2-40B4-BE49-F238E27FC236}">
                    <a16:creationId xmlns:a16="http://schemas.microsoft.com/office/drawing/2014/main" xmlns="" id="{81993102-F3A6-814D-B392-757803A0763D}"/>
                  </a:ext>
                </a:extLst>
              </p:cNvPr>
              <p:cNvSpPr/>
              <p:nvPr/>
            </p:nvSpPr>
            <p:spPr>
              <a:xfrm>
                <a:off x="7512440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xmlns="" id="{768ED83E-E788-FB46-BE17-C8CFCC600FCC}"/>
                  </a:ext>
                </a:extLst>
              </p:cNvPr>
              <p:cNvGrpSpPr/>
              <p:nvPr/>
            </p:nvGrpSpPr>
            <p:grpSpPr>
              <a:xfrm>
                <a:off x="8043717" y="10138508"/>
                <a:ext cx="473146" cy="1027065"/>
                <a:chOff x="5752993" y="3412079"/>
                <a:chExt cx="328647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17" name="Shape 3818">
                  <a:extLst>
                    <a:ext uri="{FF2B5EF4-FFF2-40B4-BE49-F238E27FC236}">
                      <a16:creationId xmlns:a16="http://schemas.microsoft.com/office/drawing/2014/main" xmlns="" id="{763202F6-9D35-ED40-8168-69FAB397D53D}"/>
                    </a:ext>
                  </a:extLst>
                </p:cNvPr>
                <p:cNvSpPr/>
                <p:nvPr/>
              </p:nvSpPr>
              <p:spPr>
                <a:xfrm>
                  <a:off x="586203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18" name="Shape 3819">
                  <a:extLst>
                    <a:ext uri="{FF2B5EF4-FFF2-40B4-BE49-F238E27FC236}">
                      <a16:creationId xmlns:a16="http://schemas.microsoft.com/office/drawing/2014/main" xmlns="" id="{36163BE3-2308-B74F-9B78-051C6DB1B667}"/>
                    </a:ext>
                  </a:extLst>
                </p:cNvPr>
                <p:cNvSpPr/>
                <p:nvPr/>
              </p:nvSpPr>
              <p:spPr>
                <a:xfrm>
                  <a:off x="575299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119" name="Shape 3820">
                <a:extLst>
                  <a:ext uri="{FF2B5EF4-FFF2-40B4-BE49-F238E27FC236}">
                    <a16:creationId xmlns:a16="http://schemas.microsoft.com/office/drawing/2014/main" xmlns="" id="{F328A9E1-7020-494A-B3C9-C7814EE1FF31}"/>
                  </a:ext>
                </a:extLst>
              </p:cNvPr>
              <p:cNvSpPr/>
              <p:nvPr/>
            </p:nvSpPr>
            <p:spPr>
              <a:xfrm>
                <a:off x="2345236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0" name="Shape 3821">
                <a:extLst>
                  <a:ext uri="{FF2B5EF4-FFF2-40B4-BE49-F238E27FC236}">
                    <a16:creationId xmlns:a16="http://schemas.microsoft.com/office/drawing/2014/main" xmlns="" id="{0803A781-D3CC-BE48-BBFE-748D1E839076}"/>
                  </a:ext>
                </a:extLst>
              </p:cNvPr>
              <p:cNvSpPr/>
              <p:nvPr/>
            </p:nvSpPr>
            <p:spPr>
              <a:xfrm>
                <a:off x="2188249" y="10321442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1" name="Shape 3822">
                <a:extLst>
                  <a:ext uri="{FF2B5EF4-FFF2-40B4-BE49-F238E27FC236}">
                    <a16:creationId xmlns:a16="http://schemas.microsoft.com/office/drawing/2014/main" xmlns="" id="{56CBF3F9-C0D4-AB47-8F84-0B1856CFF8C9}"/>
                  </a:ext>
                </a:extLst>
              </p:cNvPr>
              <p:cNvSpPr/>
              <p:nvPr/>
            </p:nvSpPr>
            <p:spPr>
              <a:xfrm>
                <a:off x="2876513" y="10138509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2" name="Shape 3823">
                <a:extLst>
                  <a:ext uri="{FF2B5EF4-FFF2-40B4-BE49-F238E27FC236}">
                    <a16:creationId xmlns:a16="http://schemas.microsoft.com/office/drawing/2014/main" xmlns="" id="{2917AD88-0E9D-324D-98C5-9AAEF0F3C58A}"/>
                  </a:ext>
                </a:extLst>
              </p:cNvPr>
              <p:cNvSpPr/>
              <p:nvPr/>
            </p:nvSpPr>
            <p:spPr>
              <a:xfrm>
                <a:off x="2719527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3" name="Shape 3824">
                <a:extLst>
                  <a:ext uri="{FF2B5EF4-FFF2-40B4-BE49-F238E27FC236}">
                    <a16:creationId xmlns:a16="http://schemas.microsoft.com/office/drawing/2014/main" xmlns="" id="{F063226A-4F5E-5641-9B9E-7473ED36EF6D}"/>
                  </a:ext>
                </a:extLst>
              </p:cNvPr>
              <p:cNvSpPr/>
              <p:nvPr/>
            </p:nvSpPr>
            <p:spPr>
              <a:xfrm>
                <a:off x="3409802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4" name="Shape 3825">
                <a:extLst>
                  <a:ext uri="{FF2B5EF4-FFF2-40B4-BE49-F238E27FC236}">
                    <a16:creationId xmlns:a16="http://schemas.microsoft.com/office/drawing/2014/main" xmlns="" id="{B78F1404-FD8B-2747-BE8E-FF584AF6010D}"/>
                  </a:ext>
                </a:extLst>
              </p:cNvPr>
              <p:cNvSpPr/>
              <p:nvPr/>
            </p:nvSpPr>
            <p:spPr>
              <a:xfrm>
                <a:off x="3252814" y="10321442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5" name="Shape 3826">
                <a:extLst>
                  <a:ext uri="{FF2B5EF4-FFF2-40B4-BE49-F238E27FC236}">
                    <a16:creationId xmlns:a16="http://schemas.microsoft.com/office/drawing/2014/main" xmlns="" id="{DB84A629-1251-6A45-95E5-3B13E401CDE8}"/>
                  </a:ext>
                </a:extLst>
              </p:cNvPr>
              <p:cNvSpPr/>
              <p:nvPr/>
            </p:nvSpPr>
            <p:spPr>
              <a:xfrm>
                <a:off x="3940995" y="10138509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6" name="Shape 3827">
                <a:extLst>
                  <a:ext uri="{FF2B5EF4-FFF2-40B4-BE49-F238E27FC236}">
                    <a16:creationId xmlns:a16="http://schemas.microsoft.com/office/drawing/2014/main" xmlns="" id="{B7C5188B-538C-4C48-A2F2-B2D2468D20C8}"/>
                  </a:ext>
                </a:extLst>
              </p:cNvPr>
              <p:cNvSpPr/>
              <p:nvPr/>
            </p:nvSpPr>
            <p:spPr>
              <a:xfrm>
                <a:off x="3784093" y="10321442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27" name="Group 3876">
                <a:extLst>
                  <a:ext uri="{FF2B5EF4-FFF2-40B4-BE49-F238E27FC236}">
                    <a16:creationId xmlns:a16="http://schemas.microsoft.com/office/drawing/2014/main" xmlns="" id="{A27D5D73-A3BD-D045-997D-A6D19B262E17}"/>
                  </a:ext>
                </a:extLst>
              </p:cNvPr>
              <p:cNvGrpSpPr/>
              <p:nvPr/>
            </p:nvGrpSpPr>
            <p:grpSpPr>
              <a:xfrm>
                <a:off x="4320772" y="10143050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28" name="Shape 3874">
                  <a:extLst>
                    <a:ext uri="{FF2B5EF4-FFF2-40B4-BE49-F238E27FC236}">
                      <a16:creationId xmlns:a16="http://schemas.microsoft.com/office/drawing/2014/main" xmlns="" id="{A1EED201-17A3-594D-A7F3-DBC1B10F13B9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29" name="Shape 3875">
                  <a:extLst>
                    <a:ext uri="{FF2B5EF4-FFF2-40B4-BE49-F238E27FC236}">
                      <a16:creationId xmlns:a16="http://schemas.microsoft.com/office/drawing/2014/main" xmlns="" id="{40A7B509-758E-EE4B-8751-50D02AD58183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30" name="Group 3879">
                <a:extLst>
                  <a:ext uri="{FF2B5EF4-FFF2-40B4-BE49-F238E27FC236}">
                    <a16:creationId xmlns:a16="http://schemas.microsoft.com/office/drawing/2014/main" xmlns="" id="{A04FBEDC-EA20-B245-A32A-E4AD2DF81D84}"/>
                  </a:ext>
                </a:extLst>
              </p:cNvPr>
              <p:cNvGrpSpPr/>
              <p:nvPr/>
            </p:nvGrpSpPr>
            <p:grpSpPr>
              <a:xfrm>
                <a:off x="4852050" y="10143050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31" name="Shape 3877">
                  <a:extLst>
                    <a:ext uri="{FF2B5EF4-FFF2-40B4-BE49-F238E27FC236}">
                      <a16:creationId xmlns:a16="http://schemas.microsoft.com/office/drawing/2014/main" xmlns="" id="{1B8371CB-4390-FF4C-94D5-61B10EA544C6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32" name="Shape 3878">
                  <a:extLst>
                    <a:ext uri="{FF2B5EF4-FFF2-40B4-BE49-F238E27FC236}">
                      <a16:creationId xmlns:a16="http://schemas.microsoft.com/office/drawing/2014/main" xmlns="" id="{365EF0AB-B471-EC47-BD74-7A30B7E73523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33" name="Group 3882">
                <a:extLst>
                  <a:ext uri="{FF2B5EF4-FFF2-40B4-BE49-F238E27FC236}">
                    <a16:creationId xmlns:a16="http://schemas.microsoft.com/office/drawing/2014/main" xmlns="" id="{70D88780-339E-C44C-B519-C623E64E8808}"/>
                  </a:ext>
                </a:extLst>
              </p:cNvPr>
              <p:cNvGrpSpPr/>
              <p:nvPr/>
            </p:nvGrpSpPr>
            <p:grpSpPr>
              <a:xfrm>
                <a:off x="5385336" y="10143050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34" name="Shape 3880">
                  <a:extLst>
                    <a:ext uri="{FF2B5EF4-FFF2-40B4-BE49-F238E27FC236}">
                      <a16:creationId xmlns:a16="http://schemas.microsoft.com/office/drawing/2014/main" xmlns="" id="{C2F6290B-4F6F-9E46-9E9C-109E5D452C48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35" name="Shape 3881">
                  <a:extLst>
                    <a:ext uri="{FF2B5EF4-FFF2-40B4-BE49-F238E27FC236}">
                      <a16:creationId xmlns:a16="http://schemas.microsoft.com/office/drawing/2014/main" xmlns="" id="{C59E8038-92B1-264D-B9B3-89A458C5CECB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36" name="Group 3885">
                <a:extLst>
                  <a:ext uri="{FF2B5EF4-FFF2-40B4-BE49-F238E27FC236}">
                    <a16:creationId xmlns:a16="http://schemas.microsoft.com/office/drawing/2014/main" xmlns="" id="{0632F6B6-6761-0341-8F98-40E98427E135}"/>
                  </a:ext>
                </a:extLst>
              </p:cNvPr>
              <p:cNvGrpSpPr/>
              <p:nvPr/>
            </p:nvGrpSpPr>
            <p:grpSpPr>
              <a:xfrm>
                <a:off x="5916613" y="10143050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37" name="Shape 3883">
                  <a:extLst>
                    <a:ext uri="{FF2B5EF4-FFF2-40B4-BE49-F238E27FC236}">
                      <a16:creationId xmlns:a16="http://schemas.microsoft.com/office/drawing/2014/main" xmlns="" id="{30DF7003-0262-C24F-83A4-87E309C77985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38" name="Shape 3884">
                  <a:extLst>
                    <a:ext uri="{FF2B5EF4-FFF2-40B4-BE49-F238E27FC236}">
                      <a16:creationId xmlns:a16="http://schemas.microsoft.com/office/drawing/2014/main" xmlns="" id="{29F29105-A869-DB43-89E5-D07ADA393BA2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39" name="Group 3888">
                <a:extLst>
                  <a:ext uri="{FF2B5EF4-FFF2-40B4-BE49-F238E27FC236}">
                    <a16:creationId xmlns:a16="http://schemas.microsoft.com/office/drawing/2014/main" xmlns="" id="{8516B2E0-554D-8E45-9C89-CD47FEBA7273}"/>
                  </a:ext>
                </a:extLst>
              </p:cNvPr>
              <p:cNvGrpSpPr/>
              <p:nvPr/>
            </p:nvGrpSpPr>
            <p:grpSpPr>
              <a:xfrm>
                <a:off x="6449364" y="10143050"/>
                <a:ext cx="473148" cy="1027066"/>
                <a:chOff x="-1" y="0"/>
                <a:chExt cx="685102" cy="14867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40" name="Shape 3886">
                  <a:extLst>
                    <a:ext uri="{FF2B5EF4-FFF2-40B4-BE49-F238E27FC236}">
                      <a16:creationId xmlns:a16="http://schemas.microsoft.com/office/drawing/2014/main" xmlns="" id="{CEACC6F3-3437-1341-8CB1-5CC2052D233E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1" name="Shape 3887">
                  <a:extLst>
                    <a:ext uri="{FF2B5EF4-FFF2-40B4-BE49-F238E27FC236}">
                      <a16:creationId xmlns:a16="http://schemas.microsoft.com/office/drawing/2014/main" xmlns="" id="{E55C638D-E2A6-0E40-BEBF-49371A1E7300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42" name="Group 3891">
                <a:extLst>
                  <a:ext uri="{FF2B5EF4-FFF2-40B4-BE49-F238E27FC236}">
                    <a16:creationId xmlns:a16="http://schemas.microsoft.com/office/drawing/2014/main" xmlns="" id="{637AC99C-943E-C446-B744-C23E702C4DBC}"/>
                  </a:ext>
                </a:extLst>
              </p:cNvPr>
              <p:cNvGrpSpPr/>
              <p:nvPr/>
            </p:nvGrpSpPr>
            <p:grpSpPr>
              <a:xfrm>
                <a:off x="6980642" y="10143050"/>
                <a:ext cx="473147" cy="1027066"/>
                <a:chOff x="-1" y="0"/>
                <a:chExt cx="685102" cy="14867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43" name="Shape 3889">
                  <a:extLst>
                    <a:ext uri="{FF2B5EF4-FFF2-40B4-BE49-F238E27FC236}">
                      <a16:creationId xmlns:a16="http://schemas.microsoft.com/office/drawing/2014/main" xmlns="" id="{31F412C0-CA12-3049-8DF4-7F594272AA52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4" name="Shape 3890">
                  <a:extLst>
                    <a:ext uri="{FF2B5EF4-FFF2-40B4-BE49-F238E27FC236}">
                      <a16:creationId xmlns:a16="http://schemas.microsoft.com/office/drawing/2014/main" xmlns="" id="{9226FDB0-BDCB-6142-83BD-CD2545FAEB56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45" name="Group 3894">
                <a:extLst>
                  <a:ext uri="{FF2B5EF4-FFF2-40B4-BE49-F238E27FC236}">
                    <a16:creationId xmlns:a16="http://schemas.microsoft.com/office/drawing/2014/main" xmlns="" id="{C20B381C-02F5-1A40-B379-3688DBBADB77}"/>
                  </a:ext>
                </a:extLst>
              </p:cNvPr>
              <p:cNvGrpSpPr/>
              <p:nvPr/>
            </p:nvGrpSpPr>
            <p:grpSpPr>
              <a:xfrm>
                <a:off x="7513930" y="10143050"/>
                <a:ext cx="473148" cy="1027066"/>
                <a:chOff x="-1" y="0"/>
                <a:chExt cx="685102" cy="14867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46" name="Shape 3892">
                  <a:extLst>
                    <a:ext uri="{FF2B5EF4-FFF2-40B4-BE49-F238E27FC236}">
                      <a16:creationId xmlns:a16="http://schemas.microsoft.com/office/drawing/2014/main" xmlns="" id="{2778F1F0-F5A4-F04F-851F-1501DEADF6B0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7" name="Shape 3893">
                  <a:extLst>
                    <a:ext uri="{FF2B5EF4-FFF2-40B4-BE49-F238E27FC236}">
                      <a16:creationId xmlns:a16="http://schemas.microsoft.com/office/drawing/2014/main" xmlns="" id="{863320C9-31FC-DF43-B2A2-CB0E1A022C8B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48" name="Group 3897">
                <a:extLst>
                  <a:ext uri="{FF2B5EF4-FFF2-40B4-BE49-F238E27FC236}">
                    <a16:creationId xmlns:a16="http://schemas.microsoft.com/office/drawing/2014/main" xmlns="" id="{3DD3349F-8988-914A-BD9F-A03E709B6381}"/>
                  </a:ext>
                </a:extLst>
              </p:cNvPr>
              <p:cNvGrpSpPr/>
              <p:nvPr/>
            </p:nvGrpSpPr>
            <p:grpSpPr>
              <a:xfrm>
                <a:off x="2189738" y="10143050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49" name="Shape 3895">
                  <a:extLst>
                    <a:ext uri="{FF2B5EF4-FFF2-40B4-BE49-F238E27FC236}">
                      <a16:creationId xmlns:a16="http://schemas.microsoft.com/office/drawing/2014/main" xmlns="" id="{C8C189A5-9EB6-6647-9A38-8CB3862A46E1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50" name="Shape 3896">
                  <a:extLst>
                    <a:ext uri="{FF2B5EF4-FFF2-40B4-BE49-F238E27FC236}">
                      <a16:creationId xmlns:a16="http://schemas.microsoft.com/office/drawing/2014/main" xmlns="" id="{ACA75932-7186-B442-895C-4C4B2E70BA82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51" name="Group 3900">
                <a:extLst>
                  <a:ext uri="{FF2B5EF4-FFF2-40B4-BE49-F238E27FC236}">
                    <a16:creationId xmlns:a16="http://schemas.microsoft.com/office/drawing/2014/main" xmlns="" id="{15D11FEC-D112-7649-B898-976CD8D639D2}"/>
                  </a:ext>
                </a:extLst>
              </p:cNvPr>
              <p:cNvGrpSpPr/>
              <p:nvPr/>
            </p:nvGrpSpPr>
            <p:grpSpPr>
              <a:xfrm>
                <a:off x="2721017" y="10143050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52" name="Shape 3898">
                  <a:extLst>
                    <a:ext uri="{FF2B5EF4-FFF2-40B4-BE49-F238E27FC236}">
                      <a16:creationId xmlns:a16="http://schemas.microsoft.com/office/drawing/2014/main" xmlns="" id="{F05883D5-F99B-774E-96D1-AE850DCC2E46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53" name="Shape 3899">
                  <a:extLst>
                    <a:ext uri="{FF2B5EF4-FFF2-40B4-BE49-F238E27FC236}">
                      <a16:creationId xmlns:a16="http://schemas.microsoft.com/office/drawing/2014/main" xmlns="" id="{7879BDB7-53EC-CF4D-9F95-8DF10E81673A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54" name="Group 3903">
                <a:extLst>
                  <a:ext uri="{FF2B5EF4-FFF2-40B4-BE49-F238E27FC236}">
                    <a16:creationId xmlns:a16="http://schemas.microsoft.com/office/drawing/2014/main" xmlns="" id="{021EF860-622D-6F4D-BDEE-82AE189C492A}"/>
                  </a:ext>
                </a:extLst>
              </p:cNvPr>
              <p:cNvGrpSpPr/>
              <p:nvPr/>
            </p:nvGrpSpPr>
            <p:grpSpPr>
              <a:xfrm>
                <a:off x="3254304" y="10143050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55" name="Shape 3901">
                  <a:extLst>
                    <a:ext uri="{FF2B5EF4-FFF2-40B4-BE49-F238E27FC236}">
                      <a16:creationId xmlns:a16="http://schemas.microsoft.com/office/drawing/2014/main" xmlns="" id="{1DC00BE0-EE93-7646-879D-EC9D7269ED1B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56" name="Shape 3902">
                  <a:extLst>
                    <a:ext uri="{FF2B5EF4-FFF2-40B4-BE49-F238E27FC236}">
                      <a16:creationId xmlns:a16="http://schemas.microsoft.com/office/drawing/2014/main" xmlns="" id="{8F159832-59B2-5347-8EB7-619CCFF184A4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57" name="Group 3906">
                <a:extLst>
                  <a:ext uri="{FF2B5EF4-FFF2-40B4-BE49-F238E27FC236}">
                    <a16:creationId xmlns:a16="http://schemas.microsoft.com/office/drawing/2014/main" xmlns="" id="{F70FC02D-9518-2247-B122-FFF08BA5AF02}"/>
                  </a:ext>
                </a:extLst>
              </p:cNvPr>
              <p:cNvGrpSpPr/>
              <p:nvPr/>
            </p:nvGrpSpPr>
            <p:grpSpPr>
              <a:xfrm>
                <a:off x="3785583" y="10143050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58" name="Shape 3904">
                  <a:extLst>
                    <a:ext uri="{FF2B5EF4-FFF2-40B4-BE49-F238E27FC236}">
                      <a16:creationId xmlns:a16="http://schemas.microsoft.com/office/drawing/2014/main" xmlns="" id="{FD9EC136-A914-6947-9489-E0B7387BAB04}"/>
                    </a:ext>
                  </a:extLst>
                </p:cNvPr>
                <p:cNvSpPr/>
                <p:nvPr/>
              </p:nvSpPr>
              <p:spPr>
                <a:xfrm>
                  <a:off x="227191" y="0"/>
                  <a:ext cx="220147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59" name="Shape 3905">
                  <a:extLst>
                    <a:ext uri="{FF2B5EF4-FFF2-40B4-BE49-F238E27FC236}">
                      <a16:creationId xmlns:a16="http://schemas.microsoft.com/office/drawing/2014/main" xmlns="" id="{0849C0AE-F9DD-314D-9A87-6FE199BFF50C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60" name="Group 1159">
                <a:extLst>
                  <a:ext uri="{FF2B5EF4-FFF2-40B4-BE49-F238E27FC236}">
                    <a16:creationId xmlns:a16="http://schemas.microsoft.com/office/drawing/2014/main" xmlns="" id="{D712F1CE-F2A6-1245-97A5-D5A889649C1F}"/>
                  </a:ext>
                </a:extLst>
              </p:cNvPr>
              <p:cNvGrpSpPr/>
              <p:nvPr/>
            </p:nvGrpSpPr>
            <p:grpSpPr>
              <a:xfrm>
                <a:off x="8573865" y="7321952"/>
                <a:ext cx="473146" cy="1027065"/>
                <a:chOff x="6121233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161" name="Shape 3788">
                  <a:extLst>
                    <a:ext uri="{FF2B5EF4-FFF2-40B4-BE49-F238E27FC236}">
                      <a16:creationId xmlns:a16="http://schemas.microsoft.com/office/drawing/2014/main" xmlns="" id="{8155041E-A237-F14C-8661-AA2E70CA947C}"/>
                    </a:ext>
                  </a:extLst>
                </p:cNvPr>
                <p:cNvSpPr/>
                <p:nvPr/>
              </p:nvSpPr>
              <p:spPr>
                <a:xfrm>
                  <a:off x="623027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2" name="Shape 3789">
                  <a:extLst>
                    <a:ext uri="{FF2B5EF4-FFF2-40B4-BE49-F238E27FC236}">
                      <a16:creationId xmlns:a16="http://schemas.microsoft.com/office/drawing/2014/main" xmlns="" id="{297839F2-D7BF-4947-BB5C-231316563BEB}"/>
                    </a:ext>
                  </a:extLst>
                </p:cNvPr>
                <p:cNvSpPr/>
                <p:nvPr/>
              </p:nvSpPr>
              <p:spPr>
                <a:xfrm>
                  <a:off x="612123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xmlns="" id="{4E9499D3-D13E-B04E-88C3-6346D5BD853C}"/>
                  </a:ext>
                </a:extLst>
              </p:cNvPr>
              <p:cNvGrpSpPr/>
              <p:nvPr/>
            </p:nvGrpSpPr>
            <p:grpSpPr>
              <a:xfrm>
                <a:off x="9105141" y="7321952"/>
                <a:ext cx="473147" cy="1027065"/>
                <a:chOff x="6490258" y="3412079"/>
                <a:chExt cx="328648" cy="713214"/>
              </a:xfrm>
              <a:solidFill>
                <a:schemeClr val="accent1"/>
              </a:solidFill>
            </p:grpSpPr>
            <p:sp>
              <p:nvSpPr>
                <p:cNvPr id="1164" name="Shape 3790">
                  <a:extLst>
                    <a:ext uri="{FF2B5EF4-FFF2-40B4-BE49-F238E27FC236}">
                      <a16:creationId xmlns:a16="http://schemas.microsoft.com/office/drawing/2014/main" xmlns="" id="{D60F08C2-65E7-3647-8159-52162AB54D36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5" name="Shape 3791">
                  <a:extLst>
                    <a:ext uri="{FF2B5EF4-FFF2-40B4-BE49-F238E27FC236}">
                      <a16:creationId xmlns:a16="http://schemas.microsoft.com/office/drawing/2014/main" xmlns="" id="{D43C217C-0F94-EA4E-8421-8BCB613CD83E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xmlns="" id="{6A92D0A7-37BB-5547-8B90-51ED7D97468D}"/>
                  </a:ext>
                </a:extLst>
              </p:cNvPr>
              <p:cNvGrpSpPr/>
              <p:nvPr/>
            </p:nvGrpSpPr>
            <p:grpSpPr>
              <a:xfrm>
                <a:off x="9638431" y="7321952"/>
                <a:ext cx="473146" cy="1027065"/>
                <a:chOff x="6860681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167" name="Shape 3792">
                  <a:extLst>
                    <a:ext uri="{FF2B5EF4-FFF2-40B4-BE49-F238E27FC236}">
                      <a16:creationId xmlns:a16="http://schemas.microsoft.com/office/drawing/2014/main" xmlns="" id="{98A7DA46-0C47-E04C-A9E9-67805F6594A4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8" name="Shape 3793">
                  <a:extLst>
                    <a:ext uri="{FF2B5EF4-FFF2-40B4-BE49-F238E27FC236}">
                      <a16:creationId xmlns:a16="http://schemas.microsoft.com/office/drawing/2014/main" xmlns="" id="{DDEC6DE5-305B-8C4B-AC7D-69C3C9F8069F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169" name="Shape 3804">
                <a:extLst>
                  <a:ext uri="{FF2B5EF4-FFF2-40B4-BE49-F238E27FC236}">
                    <a16:creationId xmlns:a16="http://schemas.microsoft.com/office/drawing/2014/main" xmlns="" id="{E27EFF49-3493-914A-9E59-DEAFBCDCD04C}"/>
                  </a:ext>
                </a:extLst>
              </p:cNvPr>
              <p:cNvSpPr/>
              <p:nvPr/>
            </p:nvSpPr>
            <p:spPr>
              <a:xfrm>
                <a:off x="4476269" y="7321953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0" name="Shape 3805">
                <a:extLst>
                  <a:ext uri="{FF2B5EF4-FFF2-40B4-BE49-F238E27FC236}">
                    <a16:creationId xmlns:a16="http://schemas.microsoft.com/office/drawing/2014/main" xmlns="" id="{72DD1629-1C15-404C-9361-D8D0E8C8C59F}"/>
                  </a:ext>
                </a:extLst>
              </p:cNvPr>
              <p:cNvSpPr/>
              <p:nvPr/>
            </p:nvSpPr>
            <p:spPr>
              <a:xfrm>
                <a:off x="4319282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1" name="Shape 3806">
                <a:extLst>
                  <a:ext uri="{FF2B5EF4-FFF2-40B4-BE49-F238E27FC236}">
                    <a16:creationId xmlns:a16="http://schemas.microsoft.com/office/drawing/2014/main" xmlns="" id="{63DF238C-CD40-BD49-A278-D98FABAB5DCB}"/>
                  </a:ext>
                </a:extLst>
              </p:cNvPr>
              <p:cNvSpPr/>
              <p:nvPr/>
            </p:nvSpPr>
            <p:spPr>
              <a:xfrm>
                <a:off x="5007547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2" name="Shape 3807">
                <a:extLst>
                  <a:ext uri="{FF2B5EF4-FFF2-40B4-BE49-F238E27FC236}">
                    <a16:creationId xmlns:a16="http://schemas.microsoft.com/office/drawing/2014/main" xmlns="" id="{093B5DD4-C103-0B4D-A159-790D432C6C97}"/>
                  </a:ext>
                </a:extLst>
              </p:cNvPr>
              <p:cNvSpPr/>
              <p:nvPr/>
            </p:nvSpPr>
            <p:spPr>
              <a:xfrm>
                <a:off x="4850560" y="7504886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3" name="Shape 3808">
                <a:extLst>
                  <a:ext uri="{FF2B5EF4-FFF2-40B4-BE49-F238E27FC236}">
                    <a16:creationId xmlns:a16="http://schemas.microsoft.com/office/drawing/2014/main" xmlns="" id="{811953F3-3E05-1648-B374-D8F5DF46C80B}"/>
                  </a:ext>
                </a:extLst>
              </p:cNvPr>
              <p:cNvSpPr/>
              <p:nvPr/>
            </p:nvSpPr>
            <p:spPr>
              <a:xfrm>
                <a:off x="5540833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4" name="Shape 3809">
                <a:extLst>
                  <a:ext uri="{FF2B5EF4-FFF2-40B4-BE49-F238E27FC236}">
                    <a16:creationId xmlns:a16="http://schemas.microsoft.com/office/drawing/2014/main" xmlns="" id="{82D96992-D906-3343-A308-D7F2AD9F0DBB}"/>
                  </a:ext>
                </a:extLst>
              </p:cNvPr>
              <p:cNvSpPr/>
              <p:nvPr/>
            </p:nvSpPr>
            <p:spPr>
              <a:xfrm>
                <a:off x="5383847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5" name="Shape 3810">
                <a:extLst>
                  <a:ext uri="{FF2B5EF4-FFF2-40B4-BE49-F238E27FC236}">
                    <a16:creationId xmlns:a16="http://schemas.microsoft.com/office/drawing/2014/main" xmlns="" id="{87EEEB08-9A64-C843-9AF1-AB3C6DD03E9B}"/>
                  </a:ext>
                </a:extLst>
              </p:cNvPr>
              <p:cNvSpPr/>
              <p:nvPr/>
            </p:nvSpPr>
            <p:spPr>
              <a:xfrm>
                <a:off x="6072113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6" name="Shape 3811">
                <a:extLst>
                  <a:ext uri="{FF2B5EF4-FFF2-40B4-BE49-F238E27FC236}">
                    <a16:creationId xmlns:a16="http://schemas.microsoft.com/office/drawing/2014/main" xmlns="" id="{665A2A5C-3686-454C-BD51-E3B191865C8B}"/>
                  </a:ext>
                </a:extLst>
              </p:cNvPr>
              <p:cNvSpPr/>
              <p:nvPr/>
            </p:nvSpPr>
            <p:spPr>
              <a:xfrm>
                <a:off x="5915123" y="7504886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7" name="Shape 3812">
                <a:extLst>
                  <a:ext uri="{FF2B5EF4-FFF2-40B4-BE49-F238E27FC236}">
                    <a16:creationId xmlns:a16="http://schemas.microsoft.com/office/drawing/2014/main" xmlns="" id="{85C1EBDC-5CEA-9D41-9266-6722C57524DB}"/>
                  </a:ext>
                </a:extLst>
              </p:cNvPr>
              <p:cNvSpPr/>
              <p:nvPr/>
            </p:nvSpPr>
            <p:spPr>
              <a:xfrm>
                <a:off x="6604862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8" name="Shape 3813">
                <a:extLst>
                  <a:ext uri="{FF2B5EF4-FFF2-40B4-BE49-F238E27FC236}">
                    <a16:creationId xmlns:a16="http://schemas.microsoft.com/office/drawing/2014/main" xmlns="" id="{6887BD2D-4028-EF4C-A87A-563D5396F1DD}"/>
                  </a:ext>
                </a:extLst>
              </p:cNvPr>
              <p:cNvSpPr/>
              <p:nvPr/>
            </p:nvSpPr>
            <p:spPr>
              <a:xfrm>
                <a:off x="6447874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79" name="Shape 3814">
                <a:extLst>
                  <a:ext uri="{FF2B5EF4-FFF2-40B4-BE49-F238E27FC236}">
                    <a16:creationId xmlns:a16="http://schemas.microsoft.com/office/drawing/2014/main" xmlns="" id="{CF65676F-4CA7-284E-83E1-BD2C6019AD09}"/>
                  </a:ext>
                </a:extLst>
              </p:cNvPr>
              <p:cNvSpPr/>
              <p:nvPr/>
            </p:nvSpPr>
            <p:spPr>
              <a:xfrm>
                <a:off x="7136139" y="7321953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0" name="Shape 3815">
                <a:extLst>
                  <a:ext uri="{FF2B5EF4-FFF2-40B4-BE49-F238E27FC236}">
                    <a16:creationId xmlns:a16="http://schemas.microsoft.com/office/drawing/2014/main" xmlns="" id="{A408299D-D20A-D94E-AB6C-003D75FC87B4}"/>
                  </a:ext>
                </a:extLst>
              </p:cNvPr>
              <p:cNvSpPr/>
              <p:nvPr/>
            </p:nvSpPr>
            <p:spPr>
              <a:xfrm>
                <a:off x="6979151" y="7504886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1" name="Shape 3816">
                <a:extLst>
                  <a:ext uri="{FF2B5EF4-FFF2-40B4-BE49-F238E27FC236}">
                    <a16:creationId xmlns:a16="http://schemas.microsoft.com/office/drawing/2014/main" xmlns="" id="{0B093195-FB1E-C34E-9EE9-21132337D041}"/>
                  </a:ext>
                </a:extLst>
              </p:cNvPr>
              <p:cNvSpPr/>
              <p:nvPr/>
            </p:nvSpPr>
            <p:spPr>
              <a:xfrm>
                <a:off x="7669428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2" name="Shape 3817">
                <a:extLst>
                  <a:ext uri="{FF2B5EF4-FFF2-40B4-BE49-F238E27FC236}">
                    <a16:creationId xmlns:a16="http://schemas.microsoft.com/office/drawing/2014/main" xmlns="" id="{43A6150D-905F-1A47-AEB3-58E755D6CC51}"/>
                  </a:ext>
                </a:extLst>
              </p:cNvPr>
              <p:cNvSpPr/>
              <p:nvPr/>
            </p:nvSpPr>
            <p:spPr>
              <a:xfrm>
                <a:off x="7512440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83" name="Group 1182">
                <a:extLst>
                  <a:ext uri="{FF2B5EF4-FFF2-40B4-BE49-F238E27FC236}">
                    <a16:creationId xmlns:a16="http://schemas.microsoft.com/office/drawing/2014/main" xmlns="" id="{FE0F0B1B-4663-D04F-9F6D-BAD773032113}"/>
                  </a:ext>
                </a:extLst>
              </p:cNvPr>
              <p:cNvGrpSpPr/>
              <p:nvPr/>
            </p:nvGrpSpPr>
            <p:grpSpPr>
              <a:xfrm>
                <a:off x="8043717" y="7321952"/>
                <a:ext cx="473146" cy="1027065"/>
                <a:chOff x="5752993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184" name="Shape 3818">
                  <a:extLst>
                    <a:ext uri="{FF2B5EF4-FFF2-40B4-BE49-F238E27FC236}">
                      <a16:creationId xmlns:a16="http://schemas.microsoft.com/office/drawing/2014/main" xmlns="" id="{9048ED50-D1F0-C24C-82D4-91D19C523600}"/>
                    </a:ext>
                  </a:extLst>
                </p:cNvPr>
                <p:cNvSpPr/>
                <p:nvPr/>
              </p:nvSpPr>
              <p:spPr>
                <a:xfrm>
                  <a:off x="5862037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85" name="Shape 3819">
                  <a:extLst>
                    <a:ext uri="{FF2B5EF4-FFF2-40B4-BE49-F238E27FC236}">
                      <a16:creationId xmlns:a16="http://schemas.microsoft.com/office/drawing/2014/main" xmlns="" id="{AFE9AF77-D3A6-CC41-8BEF-2B0F9CFF6CC8}"/>
                    </a:ext>
                  </a:extLst>
                </p:cNvPr>
                <p:cNvSpPr/>
                <p:nvPr/>
              </p:nvSpPr>
              <p:spPr>
                <a:xfrm>
                  <a:off x="5752993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186" name="Shape 3820">
                <a:extLst>
                  <a:ext uri="{FF2B5EF4-FFF2-40B4-BE49-F238E27FC236}">
                    <a16:creationId xmlns:a16="http://schemas.microsoft.com/office/drawing/2014/main" xmlns="" id="{41321576-77B6-8A48-B8CB-47F478469DF0}"/>
                  </a:ext>
                </a:extLst>
              </p:cNvPr>
              <p:cNvSpPr/>
              <p:nvPr/>
            </p:nvSpPr>
            <p:spPr>
              <a:xfrm>
                <a:off x="2345236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7" name="Shape 3821">
                <a:extLst>
                  <a:ext uri="{FF2B5EF4-FFF2-40B4-BE49-F238E27FC236}">
                    <a16:creationId xmlns:a16="http://schemas.microsoft.com/office/drawing/2014/main" xmlns="" id="{88807FC7-85BA-3145-9F4F-61AB9FD88BC5}"/>
                  </a:ext>
                </a:extLst>
              </p:cNvPr>
              <p:cNvSpPr/>
              <p:nvPr/>
            </p:nvSpPr>
            <p:spPr>
              <a:xfrm>
                <a:off x="2188249" y="7504886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8" name="Shape 3822">
                <a:extLst>
                  <a:ext uri="{FF2B5EF4-FFF2-40B4-BE49-F238E27FC236}">
                    <a16:creationId xmlns:a16="http://schemas.microsoft.com/office/drawing/2014/main" xmlns="" id="{6278D73C-5D24-CC48-87A4-340A297DFFA7}"/>
                  </a:ext>
                </a:extLst>
              </p:cNvPr>
              <p:cNvSpPr/>
              <p:nvPr/>
            </p:nvSpPr>
            <p:spPr>
              <a:xfrm>
                <a:off x="2876513" y="7321953"/>
                <a:ext cx="152038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89" name="Shape 3823">
                <a:extLst>
                  <a:ext uri="{FF2B5EF4-FFF2-40B4-BE49-F238E27FC236}">
                    <a16:creationId xmlns:a16="http://schemas.microsoft.com/office/drawing/2014/main" xmlns="" id="{317C2D8F-469C-D84A-ABF0-3D2842D9DE97}"/>
                  </a:ext>
                </a:extLst>
              </p:cNvPr>
              <p:cNvSpPr/>
              <p:nvPr/>
            </p:nvSpPr>
            <p:spPr>
              <a:xfrm>
                <a:off x="2719527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90" name="Shape 3824">
                <a:extLst>
                  <a:ext uri="{FF2B5EF4-FFF2-40B4-BE49-F238E27FC236}">
                    <a16:creationId xmlns:a16="http://schemas.microsoft.com/office/drawing/2014/main" xmlns="" id="{DAA5E9E9-19E0-0248-A2FA-B01EFFECCA38}"/>
                  </a:ext>
                </a:extLst>
              </p:cNvPr>
              <p:cNvSpPr/>
              <p:nvPr/>
            </p:nvSpPr>
            <p:spPr>
              <a:xfrm>
                <a:off x="3409802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91" name="Shape 3825">
                <a:extLst>
                  <a:ext uri="{FF2B5EF4-FFF2-40B4-BE49-F238E27FC236}">
                    <a16:creationId xmlns:a16="http://schemas.microsoft.com/office/drawing/2014/main" xmlns="" id="{C875AFAE-4887-2544-87CD-A1412147854B}"/>
                  </a:ext>
                </a:extLst>
              </p:cNvPr>
              <p:cNvSpPr/>
              <p:nvPr/>
            </p:nvSpPr>
            <p:spPr>
              <a:xfrm>
                <a:off x="3252814" y="7504886"/>
                <a:ext cx="473147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92" name="Shape 3826">
                <a:extLst>
                  <a:ext uri="{FF2B5EF4-FFF2-40B4-BE49-F238E27FC236}">
                    <a16:creationId xmlns:a16="http://schemas.microsoft.com/office/drawing/2014/main" xmlns="" id="{33BA12C2-9ADB-3F4D-BF7D-A0A69CBDB3C7}"/>
                  </a:ext>
                </a:extLst>
              </p:cNvPr>
              <p:cNvSpPr/>
              <p:nvPr/>
            </p:nvSpPr>
            <p:spPr>
              <a:xfrm>
                <a:off x="3940995" y="7321953"/>
                <a:ext cx="152037" cy="15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93" name="Shape 3827">
                <a:extLst>
                  <a:ext uri="{FF2B5EF4-FFF2-40B4-BE49-F238E27FC236}">
                    <a16:creationId xmlns:a16="http://schemas.microsoft.com/office/drawing/2014/main" xmlns="" id="{8B03A90F-119E-8342-9EFA-23D8E9A94D34}"/>
                  </a:ext>
                </a:extLst>
              </p:cNvPr>
              <p:cNvSpPr/>
              <p:nvPr/>
            </p:nvSpPr>
            <p:spPr>
              <a:xfrm>
                <a:off x="3784093" y="7504886"/>
                <a:ext cx="473146" cy="844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94" name="Group 3876">
                <a:extLst>
                  <a:ext uri="{FF2B5EF4-FFF2-40B4-BE49-F238E27FC236}">
                    <a16:creationId xmlns:a16="http://schemas.microsoft.com/office/drawing/2014/main" xmlns="" id="{D15EB668-2B68-9E44-AA10-132D38C44800}"/>
                  </a:ext>
                </a:extLst>
              </p:cNvPr>
              <p:cNvGrpSpPr/>
              <p:nvPr/>
            </p:nvGrpSpPr>
            <p:grpSpPr>
              <a:xfrm>
                <a:off x="4320772" y="7326494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95" name="Shape 3874">
                  <a:extLst>
                    <a:ext uri="{FF2B5EF4-FFF2-40B4-BE49-F238E27FC236}">
                      <a16:creationId xmlns:a16="http://schemas.microsoft.com/office/drawing/2014/main" xmlns="" id="{2D0F8E93-2D72-C349-8527-72D3C3D8D52A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96" name="Shape 3875">
                  <a:extLst>
                    <a:ext uri="{FF2B5EF4-FFF2-40B4-BE49-F238E27FC236}">
                      <a16:creationId xmlns:a16="http://schemas.microsoft.com/office/drawing/2014/main" xmlns="" id="{42C8E43D-2F2F-A44D-8DA4-1E9585C0B3CE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197" name="Group 3879">
                <a:extLst>
                  <a:ext uri="{FF2B5EF4-FFF2-40B4-BE49-F238E27FC236}">
                    <a16:creationId xmlns:a16="http://schemas.microsoft.com/office/drawing/2014/main" xmlns="" id="{450A0A17-8E2C-D446-9007-74CABA0702CC}"/>
                  </a:ext>
                </a:extLst>
              </p:cNvPr>
              <p:cNvGrpSpPr/>
              <p:nvPr/>
            </p:nvGrpSpPr>
            <p:grpSpPr>
              <a:xfrm>
                <a:off x="4852050" y="7326494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198" name="Shape 3877">
                  <a:extLst>
                    <a:ext uri="{FF2B5EF4-FFF2-40B4-BE49-F238E27FC236}">
                      <a16:creationId xmlns:a16="http://schemas.microsoft.com/office/drawing/2014/main" xmlns="" id="{AAC6295F-044B-F74B-A370-8CF4E9FC75C6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99" name="Shape 3878">
                  <a:extLst>
                    <a:ext uri="{FF2B5EF4-FFF2-40B4-BE49-F238E27FC236}">
                      <a16:creationId xmlns:a16="http://schemas.microsoft.com/office/drawing/2014/main" xmlns="" id="{F9162C2B-37A1-E445-BA6A-1D2212598E90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00" name="Group 3882">
                <a:extLst>
                  <a:ext uri="{FF2B5EF4-FFF2-40B4-BE49-F238E27FC236}">
                    <a16:creationId xmlns:a16="http://schemas.microsoft.com/office/drawing/2014/main" xmlns="" id="{81149C3C-4D8C-9243-8A0A-B93084568E01}"/>
                  </a:ext>
                </a:extLst>
              </p:cNvPr>
              <p:cNvGrpSpPr/>
              <p:nvPr/>
            </p:nvGrpSpPr>
            <p:grpSpPr>
              <a:xfrm>
                <a:off x="5385336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01" name="Shape 3880">
                  <a:extLst>
                    <a:ext uri="{FF2B5EF4-FFF2-40B4-BE49-F238E27FC236}">
                      <a16:creationId xmlns:a16="http://schemas.microsoft.com/office/drawing/2014/main" xmlns="" id="{035206CF-F62A-3F4C-8F99-397E874DDC0D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02" name="Shape 3881">
                  <a:extLst>
                    <a:ext uri="{FF2B5EF4-FFF2-40B4-BE49-F238E27FC236}">
                      <a16:creationId xmlns:a16="http://schemas.microsoft.com/office/drawing/2014/main" xmlns="" id="{B2E2D0BD-6E20-0F43-A2C7-3D6A773CA504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03" name="Group 3885">
                <a:extLst>
                  <a:ext uri="{FF2B5EF4-FFF2-40B4-BE49-F238E27FC236}">
                    <a16:creationId xmlns:a16="http://schemas.microsoft.com/office/drawing/2014/main" xmlns="" id="{05EBE69D-5D44-9A4E-A8BB-2890652B2FBB}"/>
                  </a:ext>
                </a:extLst>
              </p:cNvPr>
              <p:cNvGrpSpPr/>
              <p:nvPr/>
            </p:nvGrpSpPr>
            <p:grpSpPr>
              <a:xfrm>
                <a:off x="5916613" y="7326494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04" name="Shape 3883">
                  <a:extLst>
                    <a:ext uri="{FF2B5EF4-FFF2-40B4-BE49-F238E27FC236}">
                      <a16:creationId xmlns:a16="http://schemas.microsoft.com/office/drawing/2014/main" xmlns="" id="{AAB57A06-7713-ED45-AFB5-A01C9A486084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05" name="Shape 3884">
                  <a:extLst>
                    <a:ext uri="{FF2B5EF4-FFF2-40B4-BE49-F238E27FC236}">
                      <a16:creationId xmlns:a16="http://schemas.microsoft.com/office/drawing/2014/main" xmlns="" id="{A1E79C61-E3FC-C743-88A3-BD9EAD17234E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06" name="Group 3888">
                <a:extLst>
                  <a:ext uri="{FF2B5EF4-FFF2-40B4-BE49-F238E27FC236}">
                    <a16:creationId xmlns:a16="http://schemas.microsoft.com/office/drawing/2014/main" xmlns="" id="{8EB70595-3D55-1F41-9340-F3724D738BF0}"/>
                  </a:ext>
                </a:extLst>
              </p:cNvPr>
              <p:cNvGrpSpPr/>
              <p:nvPr/>
            </p:nvGrpSpPr>
            <p:grpSpPr>
              <a:xfrm>
                <a:off x="6449364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07" name="Shape 3886">
                  <a:extLst>
                    <a:ext uri="{FF2B5EF4-FFF2-40B4-BE49-F238E27FC236}">
                      <a16:creationId xmlns:a16="http://schemas.microsoft.com/office/drawing/2014/main" xmlns="" id="{3D83B241-067A-174F-8B53-94E11081E94A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08" name="Shape 3887">
                  <a:extLst>
                    <a:ext uri="{FF2B5EF4-FFF2-40B4-BE49-F238E27FC236}">
                      <a16:creationId xmlns:a16="http://schemas.microsoft.com/office/drawing/2014/main" xmlns="" id="{FFF931E9-F0C7-E04D-B8CB-F0C15773BBBF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09" name="Group 3891">
                <a:extLst>
                  <a:ext uri="{FF2B5EF4-FFF2-40B4-BE49-F238E27FC236}">
                    <a16:creationId xmlns:a16="http://schemas.microsoft.com/office/drawing/2014/main" xmlns="" id="{AD39078E-E20F-7446-AD88-9BD199C1CB41}"/>
                  </a:ext>
                </a:extLst>
              </p:cNvPr>
              <p:cNvGrpSpPr/>
              <p:nvPr/>
            </p:nvGrpSpPr>
            <p:grpSpPr>
              <a:xfrm>
                <a:off x="6980642" y="7326494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10" name="Shape 3889">
                  <a:extLst>
                    <a:ext uri="{FF2B5EF4-FFF2-40B4-BE49-F238E27FC236}">
                      <a16:creationId xmlns:a16="http://schemas.microsoft.com/office/drawing/2014/main" xmlns="" id="{CF3E998A-326B-6247-866A-5ED27F42E44E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11" name="Shape 3890">
                  <a:extLst>
                    <a:ext uri="{FF2B5EF4-FFF2-40B4-BE49-F238E27FC236}">
                      <a16:creationId xmlns:a16="http://schemas.microsoft.com/office/drawing/2014/main" xmlns="" id="{9FFEFC29-B9CE-A54B-83FE-C43BC4CEF6FC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12" name="Group 3894">
                <a:extLst>
                  <a:ext uri="{FF2B5EF4-FFF2-40B4-BE49-F238E27FC236}">
                    <a16:creationId xmlns:a16="http://schemas.microsoft.com/office/drawing/2014/main" xmlns="" id="{5070DBDE-C48F-A545-91BF-E882AB665C8E}"/>
                  </a:ext>
                </a:extLst>
              </p:cNvPr>
              <p:cNvGrpSpPr/>
              <p:nvPr/>
            </p:nvGrpSpPr>
            <p:grpSpPr>
              <a:xfrm>
                <a:off x="7513930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13" name="Shape 3892">
                  <a:extLst>
                    <a:ext uri="{FF2B5EF4-FFF2-40B4-BE49-F238E27FC236}">
                      <a16:creationId xmlns:a16="http://schemas.microsoft.com/office/drawing/2014/main" xmlns="" id="{48B4BE6E-7552-3547-B057-0C0AD8A1F573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14" name="Shape 3893">
                  <a:extLst>
                    <a:ext uri="{FF2B5EF4-FFF2-40B4-BE49-F238E27FC236}">
                      <a16:creationId xmlns:a16="http://schemas.microsoft.com/office/drawing/2014/main" xmlns="" id="{7B6619C7-FECB-DA48-A2CF-D80291ECA4BD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15" name="Group 3897">
                <a:extLst>
                  <a:ext uri="{FF2B5EF4-FFF2-40B4-BE49-F238E27FC236}">
                    <a16:creationId xmlns:a16="http://schemas.microsoft.com/office/drawing/2014/main" xmlns="" id="{6A438778-1332-6643-A521-34C9D3DE9E70}"/>
                  </a:ext>
                </a:extLst>
              </p:cNvPr>
              <p:cNvGrpSpPr/>
              <p:nvPr/>
            </p:nvGrpSpPr>
            <p:grpSpPr>
              <a:xfrm>
                <a:off x="2189738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16" name="Shape 3895">
                  <a:extLst>
                    <a:ext uri="{FF2B5EF4-FFF2-40B4-BE49-F238E27FC236}">
                      <a16:creationId xmlns:a16="http://schemas.microsoft.com/office/drawing/2014/main" xmlns="" id="{4DC768EC-FE4E-2447-A995-7A9283ECF2F8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17" name="Shape 3896">
                  <a:extLst>
                    <a:ext uri="{FF2B5EF4-FFF2-40B4-BE49-F238E27FC236}">
                      <a16:creationId xmlns:a16="http://schemas.microsoft.com/office/drawing/2014/main" xmlns="" id="{0EA209B1-B9CB-4D41-ADED-6A31D774E546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18" name="Group 3900">
                <a:extLst>
                  <a:ext uri="{FF2B5EF4-FFF2-40B4-BE49-F238E27FC236}">
                    <a16:creationId xmlns:a16="http://schemas.microsoft.com/office/drawing/2014/main" xmlns="" id="{430BB67F-0643-3B44-87E1-CCEB6DF332F0}"/>
                  </a:ext>
                </a:extLst>
              </p:cNvPr>
              <p:cNvGrpSpPr/>
              <p:nvPr/>
            </p:nvGrpSpPr>
            <p:grpSpPr>
              <a:xfrm>
                <a:off x="2721017" y="7326494"/>
                <a:ext cx="473147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19" name="Shape 3898">
                  <a:extLst>
                    <a:ext uri="{FF2B5EF4-FFF2-40B4-BE49-F238E27FC236}">
                      <a16:creationId xmlns:a16="http://schemas.microsoft.com/office/drawing/2014/main" xmlns="" id="{9BC9E599-9B85-9947-99C0-C5E1C175F3BD}"/>
                    </a:ext>
                  </a:extLst>
                </p:cNvPr>
                <p:cNvSpPr/>
                <p:nvPr/>
              </p:nvSpPr>
              <p:spPr>
                <a:xfrm>
                  <a:off x="227313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20" name="Shape 3899">
                  <a:extLst>
                    <a:ext uri="{FF2B5EF4-FFF2-40B4-BE49-F238E27FC236}">
                      <a16:creationId xmlns:a16="http://schemas.microsoft.com/office/drawing/2014/main" xmlns="" id="{B8CFC1E7-8205-6243-B496-78749EC277AA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21" name="Group 3903">
                <a:extLst>
                  <a:ext uri="{FF2B5EF4-FFF2-40B4-BE49-F238E27FC236}">
                    <a16:creationId xmlns:a16="http://schemas.microsoft.com/office/drawing/2014/main" xmlns="" id="{B13B7EC1-B281-B947-833F-C5475007C0E8}"/>
                  </a:ext>
                </a:extLst>
              </p:cNvPr>
              <p:cNvGrpSpPr/>
              <p:nvPr/>
            </p:nvGrpSpPr>
            <p:grpSpPr>
              <a:xfrm>
                <a:off x="3254304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22" name="Shape 3901">
                  <a:extLst>
                    <a:ext uri="{FF2B5EF4-FFF2-40B4-BE49-F238E27FC236}">
                      <a16:creationId xmlns:a16="http://schemas.microsoft.com/office/drawing/2014/main" xmlns="" id="{CB800341-A11D-0A41-8E19-21CDB33BFF04}"/>
                    </a:ext>
                  </a:extLst>
                </p:cNvPr>
                <p:cNvSpPr/>
                <p:nvPr/>
              </p:nvSpPr>
              <p:spPr>
                <a:xfrm>
                  <a:off x="227314" y="0"/>
                  <a:ext cx="220146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23" name="Shape 3902">
                  <a:extLst>
                    <a:ext uri="{FF2B5EF4-FFF2-40B4-BE49-F238E27FC236}">
                      <a16:creationId xmlns:a16="http://schemas.microsoft.com/office/drawing/2014/main" xmlns="" id="{821FA2CA-39DF-884D-A64E-F81233BDCB46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24" name="Group 3906">
                <a:extLst>
                  <a:ext uri="{FF2B5EF4-FFF2-40B4-BE49-F238E27FC236}">
                    <a16:creationId xmlns:a16="http://schemas.microsoft.com/office/drawing/2014/main" xmlns="" id="{109C41A2-1118-3547-A384-6FBA5DDFD992}"/>
                  </a:ext>
                </a:extLst>
              </p:cNvPr>
              <p:cNvGrpSpPr/>
              <p:nvPr/>
            </p:nvGrpSpPr>
            <p:grpSpPr>
              <a:xfrm>
                <a:off x="3785583" y="7326494"/>
                <a:ext cx="473148" cy="1027066"/>
                <a:chOff x="-1" y="0"/>
                <a:chExt cx="685102" cy="1486773"/>
              </a:xfrm>
              <a:solidFill>
                <a:schemeClr val="accent1"/>
              </a:solidFill>
            </p:grpSpPr>
            <p:sp>
              <p:nvSpPr>
                <p:cNvPr id="1225" name="Shape 3904">
                  <a:extLst>
                    <a:ext uri="{FF2B5EF4-FFF2-40B4-BE49-F238E27FC236}">
                      <a16:creationId xmlns:a16="http://schemas.microsoft.com/office/drawing/2014/main" xmlns="" id="{E6144B79-8B3A-1440-8252-36F26CF204E4}"/>
                    </a:ext>
                  </a:extLst>
                </p:cNvPr>
                <p:cNvSpPr/>
                <p:nvPr/>
              </p:nvSpPr>
              <p:spPr>
                <a:xfrm>
                  <a:off x="227191" y="0"/>
                  <a:ext cx="220147" cy="220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26" name="Shape 3905">
                  <a:extLst>
                    <a:ext uri="{FF2B5EF4-FFF2-40B4-BE49-F238E27FC236}">
                      <a16:creationId xmlns:a16="http://schemas.microsoft.com/office/drawing/2014/main" xmlns="" id="{6CE873E4-6122-1141-BFDC-72FE6E787E36}"/>
                    </a:ext>
                  </a:extLst>
                </p:cNvPr>
                <p:cNvSpPr/>
                <p:nvPr/>
              </p:nvSpPr>
              <p:spPr>
                <a:xfrm>
                  <a:off x="-1" y="264811"/>
                  <a:ext cx="685102" cy="1221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511" name="Shape 3747">
                <a:extLst>
                  <a:ext uri="{FF2B5EF4-FFF2-40B4-BE49-F238E27FC236}">
                    <a16:creationId xmlns:a16="http://schemas.microsoft.com/office/drawing/2014/main" xmlns="" id="{53373B98-5A5F-DE4F-AC85-7D0112D55A7F}"/>
                  </a:ext>
                </a:extLst>
              </p:cNvPr>
              <p:cNvSpPr/>
              <p:nvPr/>
            </p:nvSpPr>
            <p:spPr>
              <a:xfrm>
                <a:off x="19496042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2" name="Shape 3748">
                <a:extLst>
                  <a:ext uri="{FF2B5EF4-FFF2-40B4-BE49-F238E27FC236}">
                    <a16:creationId xmlns:a16="http://schemas.microsoft.com/office/drawing/2014/main" xmlns="" id="{7DDDD25F-6577-8841-A71F-57784050DED9}"/>
                  </a:ext>
                </a:extLst>
              </p:cNvPr>
              <p:cNvSpPr/>
              <p:nvPr/>
            </p:nvSpPr>
            <p:spPr>
              <a:xfrm>
                <a:off x="19621638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3" name="Shape 3749">
                <a:extLst>
                  <a:ext uri="{FF2B5EF4-FFF2-40B4-BE49-F238E27FC236}">
                    <a16:creationId xmlns:a16="http://schemas.microsoft.com/office/drawing/2014/main" xmlns="" id="{FB001C33-F9F0-5A44-A0EF-30F9BD4FA32C}"/>
                  </a:ext>
                </a:extLst>
              </p:cNvPr>
              <p:cNvSpPr/>
              <p:nvPr/>
            </p:nvSpPr>
            <p:spPr>
              <a:xfrm>
                <a:off x="20027321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4" name="Shape 3750">
                <a:extLst>
                  <a:ext uri="{FF2B5EF4-FFF2-40B4-BE49-F238E27FC236}">
                    <a16:creationId xmlns:a16="http://schemas.microsoft.com/office/drawing/2014/main" xmlns="" id="{B570F575-8536-904E-BA80-336EC1E2E908}"/>
                  </a:ext>
                </a:extLst>
              </p:cNvPr>
              <p:cNvSpPr/>
              <p:nvPr/>
            </p:nvSpPr>
            <p:spPr>
              <a:xfrm>
                <a:off x="20152917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5" name="Shape 3751">
                <a:extLst>
                  <a:ext uri="{FF2B5EF4-FFF2-40B4-BE49-F238E27FC236}">
                    <a16:creationId xmlns:a16="http://schemas.microsoft.com/office/drawing/2014/main" xmlns="" id="{A0000B72-5922-504D-BAAB-EB23D81A14BF}"/>
                  </a:ext>
                </a:extLst>
              </p:cNvPr>
              <p:cNvSpPr/>
              <p:nvPr/>
            </p:nvSpPr>
            <p:spPr>
              <a:xfrm>
                <a:off x="20560608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6" name="Shape 3752">
                <a:extLst>
                  <a:ext uri="{FF2B5EF4-FFF2-40B4-BE49-F238E27FC236}">
                    <a16:creationId xmlns:a16="http://schemas.microsoft.com/office/drawing/2014/main" xmlns="" id="{9DB7C89B-B7CD-2B4B-8D38-A20E0432AEA0}"/>
                  </a:ext>
                </a:extLst>
              </p:cNvPr>
              <p:cNvSpPr/>
              <p:nvPr/>
            </p:nvSpPr>
            <p:spPr>
              <a:xfrm>
                <a:off x="20686204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7" name="Shape 3763">
                <a:extLst>
                  <a:ext uri="{FF2B5EF4-FFF2-40B4-BE49-F238E27FC236}">
                    <a16:creationId xmlns:a16="http://schemas.microsoft.com/office/drawing/2014/main" xmlns="" id="{A0CD95D7-A58E-0640-BACD-F57690C0AC54}"/>
                  </a:ext>
                </a:extLst>
              </p:cNvPr>
              <p:cNvSpPr/>
              <p:nvPr/>
            </p:nvSpPr>
            <p:spPr>
              <a:xfrm>
                <a:off x="15241459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8" name="Shape 3764">
                <a:extLst>
                  <a:ext uri="{FF2B5EF4-FFF2-40B4-BE49-F238E27FC236}">
                    <a16:creationId xmlns:a16="http://schemas.microsoft.com/office/drawing/2014/main" xmlns="" id="{0D58306B-B98D-B242-9996-89FAD62CDFFB}"/>
                  </a:ext>
                </a:extLst>
              </p:cNvPr>
              <p:cNvSpPr/>
              <p:nvPr/>
            </p:nvSpPr>
            <p:spPr>
              <a:xfrm>
                <a:off x="15367055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9" name="Shape 3765">
                <a:extLst>
                  <a:ext uri="{FF2B5EF4-FFF2-40B4-BE49-F238E27FC236}">
                    <a16:creationId xmlns:a16="http://schemas.microsoft.com/office/drawing/2014/main" xmlns="" id="{39C1BB21-6665-0C4B-88D5-1E6B6345BB34}"/>
                  </a:ext>
                </a:extLst>
              </p:cNvPr>
              <p:cNvSpPr/>
              <p:nvPr/>
            </p:nvSpPr>
            <p:spPr>
              <a:xfrm>
                <a:off x="15772736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0" name="Shape 3766">
                <a:extLst>
                  <a:ext uri="{FF2B5EF4-FFF2-40B4-BE49-F238E27FC236}">
                    <a16:creationId xmlns:a16="http://schemas.microsoft.com/office/drawing/2014/main" xmlns="" id="{210B9567-5571-094E-9C4E-2D543ACEFF09}"/>
                  </a:ext>
                </a:extLst>
              </p:cNvPr>
              <p:cNvSpPr/>
              <p:nvPr/>
            </p:nvSpPr>
            <p:spPr>
              <a:xfrm>
                <a:off x="15898333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1" name="Shape 3767">
                <a:extLst>
                  <a:ext uri="{FF2B5EF4-FFF2-40B4-BE49-F238E27FC236}">
                    <a16:creationId xmlns:a16="http://schemas.microsoft.com/office/drawing/2014/main" xmlns="" id="{8E9E08A5-42B8-F24D-AD06-DE7880F20979}"/>
                  </a:ext>
                </a:extLst>
              </p:cNvPr>
              <p:cNvSpPr/>
              <p:nvPr/>
            </p:nvSpPr>
            <p:spPr>
              <a:xfrm>
                <a:off x="16306117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2" name="Shape 3768">
                <a:extLst>
                  <a:ext uri="{FF2B5EF4-FFF2-40B4-BE49-F238E27FC236}">
                    <a16:creationId xmlns:a16="http://schemas.microsoft.com/office/drawing/2014/main" xmlns="" id="{2BA199BD-3C50-1946-B9C7-06DB62E11ACC}"/>
                  </a:ext>
                </a:extLst>
              </p:cNvPr>
              <p:cNvSpPr/>
              <p:nvPr/>
            </p:nvSpPr>
            <p:spPr>
              <a:xfrm>
                <a:off x="16431618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3" name="Shape 3769">
                <a:extLst>
                  <a:ext uri="{FF2B5EF4-FFF2-40B4-BE49-F238E27FC236}">
                    <a16:creationId xmlns:a16="http://schemas.microsoft.com/office/drawing/2014/main" xmlns="" id="{B2BF6018-627B-8544-84B4-E5E15C63731B}"/>
                  </a:ext>
                </a:extLst>
              </p:cNvPr>
              <p:cNvSpPr/>
              <p:nvPr/>
            </p:nvSpPr>
            <p:spPr>
              <a:xfrm>
                <a:off x="16837301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4" name="Shape 3770">
                <a:extLst>
                  <a:ext uri="{FF2B5EF4-FFF2-40B4-BE49-F238E27FC236}">
                    <a16:creationId xmlns:a16="http://schemas.microsoft.com/office/drawing/2014/main" xmlns="" id="{C43D1B45-4010-3440-8959-33FFE1556959}"/>
                  </a:ext>
                </a:extLst>
              </p:cNvPr>
              <p:cNvSpPr/>
              <p:nvPr/>
            </p:nvSpPr>
            <p:spPr>
              <a:xfrm>
                <a:off x="16962897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5" name="Shape 3771">
                <a:extLst>
                  <a:ext uri="{FF2B5EF4-FFF2-40B4-BE49-F238E27FC236}">
                    <a16:creationId xmlns:a16="http://schemas.microsoft.com/office/drawing/2014/main" xmlns="" id="{C9B37615-CD07-CB40-84DB-506DCAE37358}"/>
                  </a:ext>
                </a:extLst>
              </p:cNvPr>
              <p:cNvSpPr/>
              <p:nvPr/>
            </p:nvSpPr>
            <p:spPr>
              <a:xfrm>
                <a:off x="17370052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6" name="Shape 3772">
                <a:extLst>
                  <a:ext uri="{FF2B5EF4-FFF2-40B4-BE49-F238E27FC236}">
                    <a16:creationId xmlns:a16="http://schemas.microsoft.com/office/drawing/2014/main" xmlns="" id="{7BC506F8-05A1-1247-BA9C-878F0BA3CA5C}"/>
                  </a:ext>
                </a:extLst>
              </p:cNvPr>
              <p:cNvSpPr/>
              <p:nvPr/>
            </p:nvSpPr>
            <p:spPr>
              <a:xfrm>
                <a:off x="17495647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7" name="Shape 3773">
                <a:extLst>
                  <a:ext uri="{FF2B5EF4-FFF2-40B4-BE49-F238E27FC236}">
                    <a16:creationId xmlns:a16="http://schemas.microsoft.com/office/drawing/2014/main" xmlns="" id="{3D68D4A7-3651-EC41-BA7A-1B3060E4AC43}"/>
                  </a:ext>
                </a:extLst>
              </p:cNvPr>
              <p:cNvSpPr/>
              <p:nvPr/>
            </p:nvSpPr>
            <p:spPr>
              <a:xfrm>
                <a:off x="17901331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8" name="Shape 3774">
                <a:extLst>
                  <a:ext uri="{FF2B5EF4-FFF2-40B4-BE49-F238E27FC236}">
                    <a16:creationId xmlns:a16="http://schemas.microsoft.com/office/drawing/2014/main" xmlns="" id="{91F9DEFA-8E8D-284C-9206-E393F9A62517}"/>
                  </a:ext>
                </a:extLst>
              </p:cNvPr>
              <p:cNvSpPr/>
              <p:nvPr/>
            </p:nvSpPr>
            <p:spPr>
              <a:xfrm>
                <a:off x="18026926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29" name="Shape 3775">
                <a:extLst>
                  <a:ext uri="{FF2B5EF4-FFF2-40B4-BE49-F238E27FC236}">
                    <a16:creationId xmlns:a16="http://schemas.microsoft.com/office/drawing/2014/main" xmlns="" id="{34AC7AA1-FA51-AE4E-8C55-8F917E125883}"/>
                  </a:ext>
                </a:extLst>
              </p:cNvPr>
              <p:cNvSpPr/>
              <p:nvPr/>
            </p:nvSpPr>
            <p:spPr>
              <a:xfrm>
                <a:off x="18434616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0" name="Shape 3776">
                <a:extLst>
                  <a:ext uri="{FF2B5EF4-FFF2-40B4-BE49-F238E27FC236}">
                    <a16:creationId xmlns:a16="http://schemas.microsoft.com/office/drawing/2014/main" xmlns="" id="{F9FC3719-EE11-F944-B6A5-E11308D579DA}"/>
                  </a:ext>
                </a:extLst>
              </p:cNvPr>
              <p:cNvSpPr/>
              <p:nvPr/>
            </p:nvSpPr>
            <p:spPr>
              <a:xfrm>
                <a:off x="18560213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1" name="Shape 3777">
                <a:extLst>
                  <a:ext uri="{FF2B5EF4-FFF2-40B4-BE49-F238E27FC236}">
                    <a16:creationId xmlns:a16="http://schemas.microsoft.com/office/drawing/2014/main" xmlns="" id="{40EFE430-7131-DF4D-9344-B3B66B923238}"/>
                  </a:ext>
                </a:extLst>
              </p:cNvPr>
              <p:cNvSpPr/>
              <p:nvPr/>
            </p:nvSpPr>
            <p:spPr>
              <a:xfrm>
                <a:off x="18965894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2" name="Shape 3778">
                <a:extLst>
                  <a:ext uri="{FF2B5EF4-FFF2-40B4-BE49-F238E27FC236}">
                    <a16:creationId xmlns:a16="http://schemas.microsoft.com/office/drawing/2014/main" xmlns="" id="{95BA694D-1827-A544-851B-E772218DEC28}"/>
                  </a:ext>
                </a:extLst>
              </p:cNvPr>
              <p:cNvSpPr/>
              <p:nvPr/>
            </p:nvSpPr>
            <p:spPr>
              <a:xfrm>
                <a:off x="19091490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3" name="Shape 3779">
                <a:extLst>
                  <a:ext uri="{FF2B5EF4-FFF2-40B4-BE49-F238E27FC236}">
                    <a16:creationId xmlns:a16="http://schemas.microsoft.com/office/drawing/2014/main" xmlns="" id="{A6CB0936-A7FE-5F4E-8E62-B45C4FBDCD51}"/>
                  </a:ext>
                </a:extLst>
              </p:cNvPr>
              <p:cNvSpPr/>
              <p:nvPr/>
            </p:nvSpPr>
            <p:spPr>
              <a:xfrm>
                <a:off x="13110425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4" name="Shape 3780">
                <a:extLst>
                  <a:ext uri="{FF2B5EF4-FFF2-40B4-BE49-F238E27FC236}">
                    <a16:creationId xmlns:a16="http://schemas.microsoft.com/office/drawing/2014/main" xmlns="" id="{A969623A-49C4-8D4B-B6BD-9E4F010C5256}"/>
                  </a:ext>
                </a:extLst>
              </p:cNvPr>
              <p:cNvSpPr/>
              <p:nvPr/>
            </p:nvSpPr>
            <p:spPr>
              <a:xfrm>
                <a:off x="13236021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5" name="Shape 3781">
                <a:extLst>
                  <a:ext uri="{FF2B5EF4-FFF2-40B4-BE49-F238E27FC236}">
                    <a16:creationId xmlns:a16="http://schemas.microsoft.com/office/drawing/2014/main" xmlns="" id="{00A98AA8-4B85-2440-8C96-77BFE14283B9}"/>
                  </a:ext>
                </a:extLst>
              </p:cNvPr>
              <p:cNvSpPr/>
              <p:nvPr/>
            </p:nvSpPr>
            <p:spPr>
              <a:xfrm>
                <a:off x="13641703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6" name="Shape 3782">
                <a:extLst>
                  <a:ext uri="{FF2B5EF4-FFF2-40B4-BE49-F238E27FC236}">
                    <a16:creationId xmlns:a16="http://schemas.microsoft.com/office/drawing/2014/main" xmlns="" id="{3E7E3B54-E9C7-144C-AF52-802A8AA81FA1}"/>
                  </a:ext>
                </a:extLst>
              </p:cNvPr>
              <p:cNvSpPr/>
              <p:nvPr/>
            </p:nvSpPr>
            <p:spPr>
              <a:xfrm>
                <a:off x="13767299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7" name="Shape 3783">
                <a:extLst>
                  <a:ext uri="{FF2B5EF4-FFF2-40B4-BE49-F238E27FC236}">
                    <a16:creationId xmlns:a16="http://schemas.microsoft.com/office/drawing/2014/main" xmlns="" id="{E2B356F1-D0FF-5246-8C66-732E874C629B}"/>
                  </a:ext>
                </a:extLst>
              </p:cNvPr>
              <p:cNvSpPr/>
              <p:nvPr/>
            </p:nvSpPr>
            <p:spPr>
              <a:xfrm>
                <a:off x="14174990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8" name="Shape 3784">
                <a:extLst>
                  <a:ext uri="{FF2B5EF4-FFF2-40B4-BE49-F238E27FC236}">
                    <a16:creationId xmlns:a16="http://schemas.microsoft.com/office/drawing/2014/main" xmlns="" id="{085681EF-5410-CD4E-A50E-9EB124732BF5}"/>
                  </a:ext>
                </a:extLst>
              </p:cNvPr>
              <p:cNvSpPr/>
              <p:nvPr/>
            </p:nvSpPr>
            <p:spPr>
              <a:xfrm>
                <a:off x="14300586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39" name="Shape 3785">
                <a:extLst>
                  <a:ext uri="{FF2B5EF4-FFF2-40B4-BE49-F238E27FC236}">
                    <a16:creationId xmlns:a16="http://schemas.microsoft.com/office/drawing/2014/main" xmlns="" id="{196812D1-8316-8D48-9C78-F972A66F8266}"/>
                  </a:ext>
                </a:extLst>
              </p:cNvPr>
              <p:cNvSpPr/>
              <p:nvPr/>
            </p:nvSpPr>
            <p:spPr>
              <a:xfrm>
                <a:off x="14706269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0" name="Shape 3786">
                <a:extLst>
                  <a:ext uri="{FF2B5EF4-FFF2-40B4-BE49-F238E27FC236}">
                    <a16:creationId xmlns:a16="http://schemas.microsoft.com/office/drawing/2014/main" xmlns="" id="{54B8586C-6D13-1847-B1A9-FB07935D18D6}"/>
                  </a:ext>
                </a:extLst>
              </p:cNvPr>
              <p:cNvSpPr/>
              <p:nvPr/>
            </p:nvSpPr>
            <p:spPr>
              <a:xfrm>
                <a:off x="14831864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541" name="Group 3831">
                <a:extLst>
                  <a:ext uri="{FF2B5EF4-FFF2-40B4-BE49-F238E27FC236}">
                    <a16:creationId xmlns:a16="http://schemas.microsoft.com/office/drawing/2014/main" xmlns="" id="{075CFDB2-712E-484B-A8F3-244AA8B7E2F1}"/>
                  </a:ext>
                </a:extLst>
              </p:cNvPr>
              <p:cNvGrpSpPr/>
              <p:nvPr/>
            </p:nvGrpSpPr>
            <p:grpSpPr>
              <a:xfrm>
                <a:off x="19497532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42" name="Shape 3829">
                  <a:extLst>
                    <a:ext uri="{FF2B5EF4-FFF2-40B4-BE49-F238E27FC236}">
                      <a16:creationId xmlns:a16="http://schemas.microsoft.com/office/drawing/2014/main" xmlns="" id="{28CB0203-ABB0-D94D-B6C8-EB683CC5B8BD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43" name="Shape 3830">
                  <a:extLst>
                    <a:ext uri="{FF2B5EF4-FFF2-40B4-BE49-F238E27FC236}">
                      <a16:creationId xmlns:a16="http://schemas.microsoft.com/office/drawing/2014/main" xmlns="" id="{2867A37C-4E32-8D42-A51B-E4D1473F8584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44" name="Group 3834">
                <a:extLst>
                  <a:ext uri="{FF2B5EF4-FFF2-40B4-BE49-F238E27FC236}">
                    <a16:creationId xmlns:a16="http://schemas.microsoft.com/office/drawing/2014/main" xmlns="" id="{D238E6EB-7FC7-864B-82B6-998293327E13}"/>
                  </a:ext>
                </a:extLst>
              </p:cNvPr>
              <p:cNvGrpSpPr/>
              <p:nvPr/>
            </p:nvGrpSpPr>
            <p:grpSpPr>
              <a:xfrm>
                <a:off x="20028811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45" name="Shape 3832">
                  <a:extLst>
                    <a:ext uri="{FF2B5EF4-FFF2-40B4-BE49-F238E27FC236}">
                      <a16:creationId xmlns:a16="http://schemas.microsoft.com/office/drawing/2014/main" xmlns="" id="{2D64E15C-343A-834A-8951-ECBDFE849C1A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46" name="Shape 3833">
                  <a:extLst>
                    <a:ext uri="{FF2B5EF4-FFF2-40B4-BE49-F238E27FC236}">
                      <a16:creationId xmlns:a16="http://schemas.microsoft.com/office/drawing/2014/main" xmlns="" id="{3B4FA8EF-A6E7-FD40-85CE-50FD12EF3871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47" name="Group 3837">
                <a:extLst>
                  <a:ext uri="{FF2B5EF4-FFF2-40B4-BE49-F238E27FC236}">
                    <a16:creationId xmlns:a16="http://schemas.microsoft.com/office/drawing/2014/main" xmlns="" id="{6506D0D1-D593-644B-BD1B-03A825998AB3}"/>
                  </a:ext>
                </a:extLst>
              </p:cNvPr>
              <p:cNvGrpSpPr/>
              <p:nvPr/>
            </p:nvGrpSpPr>
            <p:grpSpPr>
              <a:xfrm>
                <a:off x="20562098" y="7316491"/>
                <a:ext cx="407637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48" name="Shape 3835">
                  <a:extLst>
                    <a:ext uri="{FF2B5EF4-FFF2-40B4-BE49-F238E27FC236}">
                      <a16:creationId xmlns:a16="http://schemas.microsoft.com/office/drawing/2014/main" xmlns="" id="{E84BA9E9-7791-0E4F-9E76-FF275DE7D2E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49" name="Shape 3836">
                  <a:extLst>
                    <a:ext uri="{FF2B5EF4-FFF2-40B4-BE49-F238E27FC236}">
                      <a16:creationId xmlns:a16="http://schemas.microsoft.com/office/drawing/2014/main" xmlns="" id="{E8D3E4A1-3B8D-904A-8B20-BA3BA660A8F4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50" name="Group 3840">
                <a:extLst>
                  <a:ext uri="{FF2B5EF4-FFF2-40B4-BE49-F238E27FC236}">
                    <a16:creationId xmlns:a16="http://schemas.microsoft.com/office/drawing/2014/main" xmlns="" id="{40BDC7DD-1AB2-4142-BC90-809FE5E31BD7}"/>
                  </a:ext>
                </a:extLst>
              </p:cNvPr>
              <p:cNvGrpSpPr/>
              <p:nvPr/>
            </p:nvGrpSpPr>
            <p:grpSpPr>
              <a:xfrm>
                <a:off x="15242950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51" name="Shape 3838">
                  <a:extLst>
                    <a:ext uri="{FF2B5EF4-FFF2-40B4-BE49-F238E27FC236}">
                      <a16:creationId xmlns:a16="http://schemas.microsoft.com/office/drawing/2014/main" xmlns="" id="{26F769DD-BC36-AD42-A911-1D9A83022196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52" name="Shape 3839">
                  <a:extLst>
                    <a:ext uri="{FF2B5EF4-FFF2-40B4-BE49-F238E27FC236}">
                      <a16:creationId xmlns:a16="http://schemas.microsoft.com/office/drawing/2014/main" xmlns="" id="{10A28A5C-EBD6-4040-AAAA-65A0A7EEC7C3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53" name="Group 3843">
                <a:extLst>
                  <a:ext uri="{FF2B5EF4-FFF2-40B4-BE49-F238E27FC236}">
                    <a16:creationId xmlns:a16="http://schemas.microsoft.com/office/drawing/2014/main" xmlns="" id="{4EC1E5E1-DF7A-9241-B78E-409EB956F32E}"/>
                  </a:ext>
                </a:extLst>
              </p:cNvPr>
              <p:cNvGrpSpPr/>
              <p:nvPr/>
            </p:nvGrpSpPr>
            <p:grpSpPr>
              <a:xfrm>
                <a:off x="15774227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54" name="Shape 3841">
                  <a:extLst>
                    <a:ext uri="{FF2B5EF4-FFF2-40B4-BE49-F238E27FC236}">
                      <a16:creationId xmlns:a16="http://schemas.microsoft.com/office/drawing/2014/main" xmlns="" id="{A1C7993E-AE76-4544-B2AE-CECF1DD2E299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55" name="Shape 3842">
                  <a:extLst>
                    <a:ext uri="{FF2B5EF4-FFF2-40B4-BE49-F238E27FC236}">
                      <a16:creationId xmlns:a16="http://schemas.microsoft.com/office/drawing/2014/main" xmlns="" id="{D4629B50-40C9-FB43-9B7D-1AE027156038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56" name="Group 3846">
                <a:extLst>
                  <a:ext uri="{FF2B5EF4-FFF2-40B4-BE49-F238E27FC236}">
                    <a16:creationId xmlns:a16="http://schemas.microsoft.com/office/drawing/2014/main" xmlns="" id="{1616CC38-A7A5-564C-A12A-C45BEB3846EF}"/>
                  </a:ext>
                </a:extLst>
              </p:cNvPr>
              <p:cNvGrpSpPr/>
              <p:nvPr/>
            </p:nvGrpSpPr>
            <p:grpSpPr>
              <a:xfrm>
                <a:off x="16307608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57" name="Shape 3844">
                  <a:extLst>
                    <a:ext uri="{FF2B5EF4-FFF2-40B4-BE49-F238E27FC236}">
                      <a16:creationId xmlns:a16="http://schemas.microsoft.com/office/drawing/2014/main" xmlns="" id="{2631D831-38A5-174C-86E9-7E3597E19DE7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58" name="Shape 3845">
                  <a:extLst>
                    <a:ext uri="{FF2B5EF4-FFF2-40B4-BE49-F238E27FC236}">
                      <a16:creationId xmlns:a16="http://schemas.microsoft.com/office/drawing/2014/main" xmlns="" id="{A6C92500-FBA9-2E41-9D31-B7A400A7E227}"/>
                    </a:ext>
                  </a:extLst>
                </p:cNvPr>
                <p:cNvSpPr/>
                <p:nvPr/>
              </p:nvSpPr>
              <p:spPr>
                <a:xfrm>
                  <a:off x="181722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59" name="Group 3849">
                <a:extLst>
                  <a:ext uri="{FF2B5EF4-FFF2-40B4-BE49-F238E27FC236}">
                    <a16:creationId xmlns:a16="http://schemas.microsoft.com/office/drawing/2014/main" xmlns="" id="{C9116492-C62C-AA4F-A828-38A6224FA53B}"/>
                  </a:ext>
                </a:extLst>
              </p:cNvPr>
              <p:cNvGrpSpPr/>
              <p:nvPr/>
            </p:nvGrpSpPr>
            <p:grpSpPr>
              <a:xfrm>
                <a:off x="16838793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60" name="Shape 3847">
                  <a:extLst>
                    <a:ext uri="{FF2B5EF4-FFF2-40B4-BE49-F238E27FC236}">
                      <a16:creationId xmlns:a16="http://schemas.microsoft.com/office/drawing/2014/main" xmlns="" id="{C3657E04-B3EE-B14A-810A-32647C07A627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61" name="Shape 3848">
                  <a:extLst>
                    <a:ext uri="{FF2B5EF4-FFF2-40B4-BE49-F238E27FC236}">
                      <a16:creationId xmlns:a16="http://schemas.microsoft.com/office/drawing/2014/main" xmlns="" id="{C056DEA5-F98D-9E44-9F96-8D7BBFC1F95E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62" name="Group 3852">
                <a:extLst>
                  <a:ext uri="{FF2B5EF4-FFF2-40B4-BE49-F238E27FC236}">
                    <a16:creationId xmlns:a16="http://schemas.microsoft.com/office/drawing/2014/main" xmlns="" id="{7A35E088-6A43-0445-BD26-30FA1F02DFFE}"/>
                  </a:ext>
                </a:extLst>
              </p:cNvPr>
              <p:cNvGrpSpPr/>
              <p:nvPr/>
            </p:nvGrpSpPr>
            <p:grpSpPr>
              <a:xfrm>
                <a:off x="17371543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63" name="Shape 3850">
                  <a:extLst>
                    <a:ext uri="{FF2B5EF4-FFF2-40B4-BE49-F238E27FC236}">
                      <a16:creationId xmlns:a16="http://schemas.microsoft.com/office/drawing/2014/main" xmlns="" id="{043157EA-1DF5-BA4F-900E-BFDAF8F65F20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64" name="Shape 3851">
                  <a:extLst>
                    <a:ext uri="{FF2B5EF4-FFF2-40B4-BE49-F238E27FC236}">
                      <a16:creationId xmlns:a16="http://schemas.microsoft.com/office/drawing/2014/main" xmlns="" id="{D045EDE4-5295-2940-B72B-B19FB12E8C5B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65" name="Group 3855">
                <a:extLst>
                  <a:ext uri="{FF2B5EF4-FFF2-40B4-BE49-F238E27FC236}">
                    <a16:creationId xmlns:a16="http://schemas.microsoft.com/office/drawing/2014/main" xmlns="" id="{7E95859F-439C-4247-8876-4F8AC8167971}"/>
                  </a:ext>
                </a:extLst>
              </p:cNvPr>
              <p:cNvGrpSpPr/>
              <p:nvPr/>
            </p:nvGrpSpPr>
            <p:grpSpPr>
              <a:xfrm>
                <a:off x="17902822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66" name="Shape 3853">
                  <a:extLst>
                    <a:ext uri="{FF2B5EF4-FFF2-40B4-BE49-F238E27FC236}">
                      <a16:creationId xmlns:a16="http://schemas.microsoft.com/office/drawing/2014/main" xmlns="" id="{EE5B1F34-5CAC-5846-ABB7-A9E8FDE96558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67" name="Shape 3854">
                  <a:extLst>
                    <a:ext uri="{FF2B5EF4-FFF2-40B4-BE49-F238E27FC236}">
                      <a16:creationId xmlns:a16="http://schemas.microsoft.com/office/drawing/2014/main" xmlns="" id="{881C313C-CFD8-884D-804C-D485DB244C6A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68" name="Group 3858">
                <a:extLst>
                  <a:ext uri="{FF2B5EF4-FFF2-40B4-BE49-F238E27FC236}">
                    <a16:creationId xmlns:a16="http://schemas.microsoft.com/office/drawing/2014/main" xmlns="" id="{692762B5-609D-0E41-BA0C-7DCF9535BC62}"/>
                  </a:ext>
                </a:extLst>
              </p:cNvPr>
              <p:cNvGrpSpPr/>
              <p:nvPr/>
            </p:nvGrpSpPr>
            <p:grpSpPr>
              <a:xfrm>
                <a:off x="18436109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69" name="Shape 3856">
                  <a:extLst>
                    <a:ext uri="{FF2B5EF4-FFF2-40B4-BE49-F238E27FC236}">
                      <a16:creationId xmlns:a16="http://schemas.microsoft.com/office/drawing/2014/main" xmlns="" id="{B7E0F4F7-BCF5-E542-BA21-4A0BF5CB162C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70" name="Shape 3857">
                  <a:extLst>
                    <a:ext uri="{FF2B5EF4-FFF2-40B4-BE49-F238E27FC236}">
                      <a16:creationId xmlns:a16="http://schemas.microsoft.com/office/drawing/2014/main" xmlns="" id="{C5859B7A-ACA8-D24C-9DCA-2B7ECC7DB458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71" name="Group 3861">
                <a:extLst>
                  <a:ext uri="{FF2B5EF4-FFF2-40B4-BE49-F238E27FC236}">
                    <a16:creationId xmlns:a16="http://schemas.microsoft.com/office/drawing/2014/main" xmlns="" id="{B7552C67-0F6E-B241-8A70-03ACC11A624D}"/>
                  </a:ext>
                </a:extLst>
              </p:cNvPr>
              <p:cNvGrpSpPr/>
              <p:nvPr/>
            </p:nvGrpSpPr>
            <p:grpSpPr>
              <a:xfrm>
                <a:off x="18967387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72" name="Shape 3859">
                  <a:extLst>
                    <a:ext uri="{FF2B5EF4-FFF2-40B4-BE49-F238E27FC236}">
                      <a16:creationId xmlns:a16="http://schemas.microsoft.com/office/drawing/2014/main" xmlns="" id="{D2FD8318-BEF3-D24E-AABC-4F8B2BAB882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73" name="Shape 3860">
                  <a:extLst>
                    <a:ext uri="{FF2B5EF4-FFF2-40B4-BE49-F238E27FC236}">
                      <a16:creationId xmlns:a16="http://schemas.microsoft.com/office/drawing/2014/main" xmlns="" id="{4826046B-2973-1649-8842-3C49DE84A2C9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74" name="Group 3864">
                <a:extLst>
                  <a:ext uri="{FF2B5EF4-FFF2-40B4-BE49-F238E27FC236}">
                    <a16:creationId xmlns:a16="http://schemas.microsoft.com/office/drawing/2014/main" xmlns="" id="{94A1F0EC-EC86-C842-8A4D-7C5E5AAA118E}"/>
                  </a:ext>
                </a:extLst>
              </p:cNvPr>
              <p:cNvGrpSpPr/>
              <p:nvPr/>
            </p:nvGrpSpPr>
            <p:grpSpPr>
              <a:xfrm>
                <a:off x="13111916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75" name="Shape 3862">
                  <a:extLst>
                    <a:ext uri="{FF2B5EF4-FFF2-40B4-BE49-F238E27FC236}">
                      <a16:creationId xmlns:a16="http://schemas.microsoft.com/office/drawing/2014/main" xmlns="" id="{6D70ED74-E649-054D-AF78-5F58E83F74B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76" name="Shape 3863">
                  <a:extLst>
                    <a:ext uri="{FF2B5EF4-FFF2-40B4-BE49-F238E27FC236}">
                      <a16:creationId xmlns:a16="http://schemas.microsoft.com/office/drawing/2014/main" xmlns="" id="{08271CBF-E6E2-284B-AAF7-32738C8C13E3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77" name="Group 3867">
                <a:extLst>
                  <a:ext uri="{FF2B5EF4-FFF2-40B4-BE49-F238E27FC236}">
                    <a16:creationId xmlns:a16="http://schemas.microsoft.com/office/drawing/2014/main" xmlns="" id="{ED19D5F3-C093-184F-8FA5-B0404D46CCDD}"/>
                  </a:ext>
                </a:extLst>
              </p:cNvPr>
              <p:cNvGrpSpPr/>
              <p:nvPr/>
            </p:nvGrpSpPr>
            <p:grpSpPr>
              <a:xfrm>
                <a:off x="13643195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78" name="Shape 3865">
                  <a:extLst>
                    <a:ext uri="{FF2B5EF4-FFF2-40B4-BE49-F238E27FC236}">
                      <a16:creationId xmlns:a16="http://schemas.microsoft.com/office/drawing/2014/main" xmlns="" id="{C36449BB-7687-D24D-B870-4121753781F3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79" name="Shape 3866">
                  <a:extLst>
                    <a:ext uri="{FF2B5EF4-FFF2-40B4-BE49-F238E27FC236}">
                      <a16:creationId xmlns:a16="http://schemas.microsoft.com/office/drawing/2014/main" xmlns="" id="{B720E7C6-4F4F-334C-B439-A9E83BEF893E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80" name="Group 3870">
                <a:extLst>
                  <a:ext uri="{FF2B5EF4-FFF2-40B4-BE49-F238E27FC236}">
                    <a16:creationId xmlns:a16="http://schemas.microsoft.com/office/drawing/2014/main" xmlns="" id="{BDCD198F-5BEB-7741-A31F-0659B0133B48}"/>
                  </a:ext>
                </a:extLst>
              </p:cNvPr>
              <p:cNvGrpSpPr/>
              <p:nvPr/>
            </p:nvGrpSpPr>
            <p:grpSpPr>
              <a:xfrm>
                <a:off x="14176479" y="7316491"/>
                <a:ext cx="407637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81" name="Shape 3868">
                  <a:extLst>
                    <a:ext uri="{FF2B5EF4-FFF2-40B4-BE49-F238E27FC236}">
                      <a16:creationId xmlns:a16="http://schemas.microsoft.com/office/drawing/2014/main" xmlns="" id="{24E72E07-84A1-3B4A-ABDB-8D4D76D78765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82" name="Shape 3869">
                  <a:extLst>
                    <a:ext uri="{FF2B5EF4-FFF2-40B4-BE49-F238E27FC236}">
                      <a16:creationId xmlns:a16="http://schemas.microsoft.com/office/drawing/2014/main" xmlns="" id="{A644465C-D9F0-8E40-BB1F-36FA23B50E4B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83" name="Group 3873">
                <a:extLst>
                  <a:ext uri="{FF2B5EF4-FFF2-40B4-BE49-F238E27FC236}">
                    <a16:creationId xmlns:a16="http://schemas.microsoft.com/office/drawing/2014/main" xmlns="" id="{B563FA20-63A0-0141-A0C3-751DBDA48652}"/>
                  </a:ext>
                </a:extLst>
              </p:cNvPr>
              <p:cNvGrpSpPr/>
              <p:nvPr/>
            </p:nvGrpSpPr>
            <p:grpSpPr>
              <a:xfrm>
                <a:off x="14707760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584" name="Shape 3871">
                  <a:extLst>
                    <a:ext uri="{FF2B5EF4-FFF2-40B4-BE49-F238E27FC236}">
                      <a16:creationId xmlns:a16="http://schemas.microsoft.com/office/drawing/2014/main" xmlns="" id="{143913F2-CC99-094D-9DBD-CF445DA93D86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585" name="Shape 3872">
                  <a:extLst>
                    <a:ext uri="{FF2B5EF4-FFF2-40B4-BE49-F238E27FC236}">
                      <a16:creationId xmlns:a16="http://schemas.microsoft.com/office/drawing/2014/main" xmlns="" id="{075E72B2-D068-454F-93E0-0E609EF626BB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586" name="Shape 3747">
                <a:extLst>
                  <a:ext uri="{FF2B5EF4-FFF2-40B4-BE49-F238E27FC236}">
                    <a16:creationId xmlns:a16="http://schemas.microsoft.com/office/drawing/2014/main" xmlns="" id="{DD8C4C1E-CD1D-8D4A-8D51-9238FD6BCE33}"/>
                  </a:ext>
                </a:extLst>
              </p:cNvPr>
              <p:cNvSpPr/>
              <p:nvPr/>
            </p:nvSpPr>
            <p:spPr>
              <a:xfrm>
                <a:off x="19476164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87" name="Shape 3748">
                <a:extLst>
                  <a:ext uri="{FF2B5EF4-FFF2-40B4-BE49-F238E27FC236}">
                    <a16:creationId xmlns:a16="http://schemas.microsoft.com/office/drawing/2014/main" xmlns="" id="{48A4B40A-811B-DE47-ADB7-528C49833822}"/>
                  </a:ext>
                </a:extLst>
              </p:cNvPr>
              <p:cNvSpPr/>
              <p:nvPr/>
            </p:nvSpPr>
            <p:spPr>
              <a:xfrm>
                <a:off x="19601760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88" name="Shape 3749">
                <a:extLst>
                  <a:ext uri="{FF2B5EF4-FFF2-40B4-BE49-F238E27FC236}">
                    <a16:creationId xmlns:a16="http://schemas.microsoft.com/office/drawing/2014/main" xmlns="" id="{8BDB3CDE-538F-2B40-B0E4-516E0786B365}"/>
                  </a:ext>
                </a:extLst>
              </p:cNvPr>
              <p:cNvSpPr/>
              <p:nvPr/>
            </p:nvSpPr>
            <p:spPr>
              <a:xfrm>
                <a:off x="20007443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89" name="Shape 3750">
                <a:extLst>
                  <a:ext uri="{FF2B5EF4-FFF2-40B4-BE49-F238E27FC236}">
                    <a16:creationId xmlns:a16="http://schemas.microsoft.com/office/drawing/2014/main" xmlns="" id="{84126BD0-3BB8-DF47-B198-A0A99FA0E9BD}"/>
                  </a:ext>
                </a:extLst>
              </p:cNvPr>
              <p:cNvSpPr/>
              <p:nvPr/>
            </p:nvSpPr>
            <p:spPr>
              <a:xfrm>
                <a:off x="20133039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0" name="Shape 3751">
                <a:extLst>
                  <a:ext uri="{FF2B5EF4-FFF2-40B4-BE49-F238E27FC236}">
                    <a16:creationId xmlns:a16="http://schemas.microsoft.com/office/drawing/2014/main" xmlns="" id="{4042650F-8DED-AB42-A6CF-086DC96604FF}"/>
                  </a:ext>
                </a:extLst>
              </p:cNvPr>
              <p:cNvSpPr/>
              <p:nvPr/>
            </p:nvSpPr>
            <p:spPr>
              <a:xfrm>
                <a:off x="20540730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1" name="Shape 3752">
                <a:extLst>
                  <a:ext uri="{FF2B5EF4-FFF2-40B4-BE49-F238E27FC236}">
                    <a16:creationId xmlns:a16="http://schemas.microsoft.com/office/drawing/2014/main" xmlns="" id="{59C98B78-92A4-3642-839B-769B440AC1DE}"/>
                  </a:ext>
                </a:extLst>
              </p:cNvPr>
              <p:cNvSpPr/>
              <p:nvPr/>
            </p:nvSpPr>
            <p:spPr>
              <a:xfrm>
                <a:off x="20666326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2" name="Shape 3763">
                <a:extLst>
                  <a:ext uri="{FF2B5EF4-FFF2-40B4-BE49-F238E27FC236}">
                    <a16:creationId xmlns:a16="http://schemas.microsoft.com/office/drawing/2014/main" xmlns="" id="{6B627198-561F-DB4C-AAED-DEC6DFFACAD0}"/>
                  </a:ext>
                </a:extLst>
              </p:cNvPr>
              <p:cNvSpPr/>
              <p:nvPr/>
            </p:nvSpPr>
            <p:spPr>
              <a:xfrm>
                <a:off x="15221581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3" name="Shape 3764">
                <a:extLst>
                  <a:ext uri="{FF2B5EF4-FFF2-40B4-BE49-F238E27FC236}">
                    <a16:creationId xmlns:a16="http://schemas.microsoft.com/office/drawing/2014/main" xmlns="" id="{9F28F25B-113C-3C48-B327-EA6CE33226DB}"/>
                  </a:ext>
                </a:extLst>
              </p:cNvPr>
              <p:cNvSpPr/>
              <p:nvPr/>
            </p:nvSpPr>
            <p:spPr>
              <a:xfrm>
                <a:off x="15347177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4" name="Shape 3765">
                <a:extLst>
                  <a:ext uri="{FF2B5EF4-FFF2-40B4-BE49-F238E27FC236}">
                    <a16:creationId xmlns:a16="http://schemas.microsoft.com/office/drawing/2014/main" xmlns="" id="{00FF2B02-E311-8E4E-8AD8-CD5FEB46C80E}"/>
                  </a:ext>
                </a:extLst>
              </p:cNvPr>
              <p:cNvSpPr/>
              <p:nvPr/>
            </p:nvSpPr>
            <p:spPr>
              <a:xfrm>
                <a:off x="15752858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5" name="Shape 3766">
                <a:extLst>
                  <a:ext uri="{FF2B5EF4-FFF2-40B4-BE49-F238E27FC236}">
                    <a16:creationId xmlns:a16="http://schemas.microsoft.com/office/drawing/2014/main" xmlns="" id="{92D68473-B69A-7246-A598-73D851ABCEB9}"/>
                  </a:ext>
                </a:extLst>
              </p:cNvPr>
              <p:cNvSpPr/>
              <p:nvPr/>
            </p:nvSpPr>
            <p:spPr>
              <a:xfrm>
                <a:off x="15878455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6" name="Shape 3767">
                <a:extLst>
                  <a:ext uri="{FF2B5EF4-FFF2-40B4-BE49-F238E27FC236}">
                    <a16:creationId xmlns:a16="http://schemas.microsoft.com/office/drawing/2014/main" xmlns="" id="{D3F45C5D-EB73-A040-8CCA-10B175ABAC31}"/>
                  </a:ext>
                </a:extLst>
              </p:cNvPr>
              <p:cNvSpPr/>
              <p:nvPr/>
            </p:nvSpPr>
            <p:spPr>
              <a:xfrm>
                <a:off x="16286239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7" name="Shape 3768">
                <a:extLst>
                  <a:ext uri="{FF2B5EF4-FFF2-40B4-BE49-F238E27FC236}">
                    <a16:creationId xmlns:a16="http://schemas.microsoft.com/office/drawing/2014/main" xmlns="" id="{1C299FB2-F3DF-B14F-8E9C-9E3B7D5D0A0D}"/>
                  </a:ext>
                </a:extLst>
              </p:cNvPr>
              <p:cNvSpPr/>
              <p:nvPr/>
            </p:nvSpPr>
            <p:spPr>
              <a:xfrm>
                <a:off x="16411740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8" name="Shape 3769">
                <a:extLst>
                  <a:ext uri="{FF2B5EF4-FFF2-40B4-BE49-F238E27FC236}">
                    <a16:creationId xmlns:a16="http://schemas.microsoft.com/office/drawing/2014/main" xmlns="" id="{971C430B-1AB5-C24E-B670-FBB73AD2E15B}"/>
                  </a:ext>
                </a:extLst>
              </p:cNvPr>
              <p:cNvSpPr/>
              <p:nvPr/>
            </p:nvSpPr>
            <p:spPr>
              <a:xfrm>
                <a:off x="16817423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9" name="Shape 3770">
                <a:extLst>
                  <a:ext uri="{FF2B5EF4-FFF2-40B4-BE49-F238E27FC236}">
                    <a16:creationId xmlns:a16="http://schemas.microsoft.com/office/drawing/2014/main" xmlns="" id="{F9A38F42-1DAD-C148-9F24-8D7E6EA140DB}"/>
                  </a:ext>
                </a:extLst>
              </p:cNvPr>
              <p:cNvSpPr/>
              <p:nvPr/>
            </p:nvSpPr>
            <p:spPr>
              <a:xfrm>
                <a:off x="16943019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0" name="Shape 3771">
                <a:extLst>
                  <a:ext uri="{FF2B5EF4-FFF2-40B4-BE49-F238E27FC236}">
                    <a16:creationId xmlns:a16="http://schemas.microsoft.com/office/drawing/2014/main" xmlns="" id="{7605BA27-4438-F442-BA2C-0FCED49F7CB9}"/>
                  </a:ext>
                </a:extLst>
              </p:cNvPr>
              <p:cNvSpPr/>
              <p:nvPr/>
            </p:nvSpPr>
            <p:spPr>
              <a:xfrm>
                <a:off x="17350174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1" name="Shape 3772">
                <a:extLst>
                  <a:ext uri="{FF2B5EF4-FFF2-40B4-BE49-F238E27FC236}">
                    <a16:creationId xmlns:a16="http://schemas.microsoft.com/office/drawing/2014/main" xmlns="" id="{81413D56-3801-3148-8A2F-AE522EA1EE21}"/>
                  </a:ext>
                </a:extLst>
              </p:cNvPr>
              <p:cNvSpPr/>
              <p:nvPr/>
            </p:nvSpPr>
            <p:spPr>
              <a:xfrm>
                <a:off x="17475769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2" name="Shape 3773">
                <a:extLst>
                  <a:ext uri="{FF2B5EF4-FFF2-40B4-BE49-F238E27FC236}">
                    <a16:creationId xmlns:a16="http://schemas.microsoft.com/office/drawing/2014/main" xmlns="" id="{FF07D76F-2929-C24C-8AFC-0F4C19B99FC8}"/>
                  </a:ext>
                </a:extLst>
              </p:cNvPr>
              <p:cNvSpPr/>
              <p:nvPr/>
            </p:nvSpPr>
            <p:spPr>
              <a:xfrm>
                <a:off x="17881453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3" name="Shape 3774">
                <a:extLst>
                  <a:ext uri="{FF2B5EF4-FFF2-40B4-BE49-F238E27FC236}">
                    <a16:creationId xmlns:a16="http://schemas.microsoft.com/office/drawing/2014/main" xmlns="" id="{95B40557-A751-2A4F-9FAB-1CD4D8163052}"/>
                  </a:ext>
                </a:extLst>
              </p:cNvPr>
              <p:cNvSpPr/>
              <p:nvPr/>
            </p:nvSpPr>
            <p:spPr>
              <a:xfrm>
                <a:off x="18007048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4" name="Shape 3775">
                <a:extLst>
                  <a:ext uri="{FF2B5EF4-FFF2-40B4-BE49-F238E27FC236}">
                    <a16:creationId xmlns:a16="http://schemas.microsoft.com/office/drawing/2014/main" xmlns="" id="{B28AEE17-F464-7A41-A3F2-FD5216656962}"/>
                  </a:ext>
                </a:extLst>
              </p:cNvPr>
              <p:cNvSpPr/>
              <p:nvPr/>
            </p:nvSpPr>
            <p:spPr>
              <a:xfrm>
                <a:off x="18414738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5" name="Shape 3776">
                <a:extLst>
                  <a:ext uri="{FF2B5EF4-FFF2-40B4-BE49-F238E27FC236}">
                    <a16:creationId xmlns:a16="http://schemas.microsoft.com/office/drawing/2014/main" xmlns="" id="{1433D336-DD66-2647-A4A6-4BF79FF2C35B}"/>
                  </a:ext>
                </a:extLst>
              </p:cNvPr>
              <p:cNvSpPr/>
              <p:nvPr/>
            </p:nvSpPr>
            <p:spPr>
              <a:xfrm>
                <a:off x="18540335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6" name="Shape 3777">
                <a:extLst>
                  <a:ext uri="{FF2B5EF4-FFF2-40B4-BE49-F238E27FC236}">
                    <a16:creationId xmlns:a16="http://schemas.microsoft.com/office/drawing/2014/main" xmlns="" id="{260BD393-BA3E-6B46-A79B-A5011664AD63}"/>
                  </a:ext>
                </a:extLst>
              </p:cNvPr>
              <p:cNvSpPr/>
              <p:nvPr/>
            </p:nvSpPr>
            <p:spPr>
              <a:xfrm>
                <a:off x="18946016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7" name="Shape 3778">
                <a:extLst>
                  <a:ext uri="{FF2B5EF4-FFF2-40B4-BE49-F238E27FC236}">
                    <a16:creationId xmlns:a16="http://schemas.microsoft.com/office/drawing/2014/main" xmlns="" id="{F7EF6117-C569-D24C-A49C-B74DB429893C}"/>
                  </a:ext>
                </a:extLst>
              </p:cNvPr>
              <p:cNvSpPr/>
              <p:nvPr/>
            </p:nvSpPr>
            <p:spPr>
              <a:xfrm>
                <a:off x="19071612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8" name="Shape 3779">
                <a:extLst>
                  <a:ext uri="{FF2B5EF4-FFF2-40B4-BE49-F238E27FC236}">
                    <a16:creationId xmlns:a16="http://schemas.microsoft.com/office/drawing/2014/main" xmlns="" id="{6D716467-D41A-934A-B04E-B5EF332CE596}"/>
                  </a:ext>
                </a:extLst>
              </p:cNvPr>
              <p:cNvSpPr/>
              <p:nvPr/>
            </p:nvSpPr>
            <p:spPr>
              <a:xfrm>
                <a:off x="13090547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09" name="Shape 3780">
                <a:extLst>
                  <a:ext uri="{FF2B5EF4-FFF2-40B4-BE49-F238E27FC236}">
                    <a16:creationId xmlns:a16="http://schemas.microsoft.com/office/drawing/2014/main" xmlns="" id="{17095B4F-71C5-AD4E-9A54-08F88A5D6781}"/>
                  </a:ext>
                </a:extLst>
              </p:cNvPr>
              <p:cNvSpPr/>
              <p:nvPr/>
            </p:nvSpPr>
            <p:spPr>
              <a:xfrm>
                <a:off x="13216143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0" name="Shape 3781">
                <a:extLst>
                  <a:ext uri="{FF2B5EF4-FFF2-40B4-BE49-F238E27FC236}">
                    <a16:creationId xmlns:a16="http://schemas.microsoft.com/office/drawing/2014/main" xmlns="" id="{7750D52D-F320-4C43-B20A-2286EFD28D7D}"/>
                  </a:ext>
                </a:extLst>
              </p:cNvPr>
              <p:cNvSpPr/>
              <p:nvPr/>
            </p:nvSpPr>
            <p:spPr>
              <a:xfrm>
                <a:off x="13621825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1" name="Shape 3782">
                <a:extLst>
                  <a:ext uri="{FF2B5EF4-FFF2-40B4-BE49-F238E27FC236}">
                    <a16:creationId xmlns:a16="http://schemas.microsoft.com/office/drawing/2014/main" xmlns="" id="{2BE97C43-CBDF-2343-9C43-315E23218632}"/>
                  </a:ext>
                </a:extLst>
              </p:cNvPr>
              <p:cNvSpPr/>
              <p:nvPr/>
            </p:nvSpPr>
            <p:spPr>
              <a:xfrm>
                <a:off x="13747421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2" name="Shape 3783">
                <a:extLst>
                  <a:ext uri="{FF2B5EF4-FFF2-40B4-BE49-F238E27FC236}">
                    <a16:creationId xmlns:a16="http://schemas.microsoft.com/office/drawing/2014/main" xmlns="" id="{B8D3BD58-0BE1-DD49-8D1F-24E356CA42E2}"/>
                  </a:ext>
                </a:extLst>
              </p:cNvPr>
              <p:cNvSpPr/>
              <p:nvPr/>
            </p:nvSpPr>
            <p:spPr>
              <a:xfrm>
                <a:off x="14155112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3" name="Shape 3784">
                <a:extLst>
                  <a:ext uri="{FF2B5EF4-FFF2-40B4-BE49-F238E27FC236}">
                    <a16:creationId xmlns:a16="http://schemas.microsoft.com/office/drawing/2014/main" xmlns="" id="{87B629E4-6452-DD48-A64A-035A9590F590}"/>
                  </a:ext>
                </a:extLst>
              </p:cNvPr>
              <p:cNvSpPr/>
              <p:nvPr/>
            </p:nvSpPr>
            <p:spPr>
              <a:xfrm>
                <a:off x="14280708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4" name="Shape 3785">
                <a:extLst>
                  <a:ext uri="{FF2B5EF4-FFF2-40B4-BE49-F238E27FC236}">
                    <a16:creationId xmlns:a16="http://schemas.microsoft.com/office/drawing/2014/main" xmlns="" id="{890846E8-5148-C84C-8360-18A0ACBE8A02}"/>
                  </a:ext>
                </a:extLst>
              </p:cNvPr>
              <p:cNvSpPr/>
              <p:nvPr/>
            </p:nvSpPr>
            <p:spPr>
              <a:xfrm>
                <a:off x="14686391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15" name="Shape 3786">
                <a:extLst>
                  <a:ext uri="{FF2B5EF4-FFF2-40B4-BE49-F238E27FC236}">
                    <a16:creationId xmlns:a16="http://schemas.microsoft.com/office/drawing/2014/main" xmlns="" id="{3A68F082-9528-A948-BC7C-3F488EEA0132}"/>
                  </a:ext>
                </a:extLst>
              </p:cNvPr>
              <p:cNvSpPr/>
              <p:nvPr/>
            </p:nvSpPr>
            <p:spPr>
              <a:xfrm>
                <a:off x="14811986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616" name="Group 3831">
                <a:extLst>
                  <a:ext uri="{FF2B5EF4-FFF2-40B4-BE49-F238E27FC236}">
                    <a16:creationId xmlns:a16="http://schemas.microsoft.com/office/drawing/2014/main" xmlns="" id="{92AB148D-3D3D-2A4B-91E9-738B0E4CE2F5}"/>
                  </a:ext>
                </a:extLst>
              </p:cNvPr>
              <p:cNvGrpSpPr/>
              <p:nvPr/>
            </p:nvGrpSpPr>
            <p:grpSpPr>
              <a:xfrm>
                <a:off x="19477654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17" name="Shape 3829">
                  <a:extLst>
                    <a:ext uri="{FF2B5EF4-FFF2-40B4-BE49-F238E27FC236}">
                      <a16:creationId xmlns:a16="http://schemas.microsoft.com/office/drawing/2014/main" xmlns="" id="{B544F714-B8EB-4A4D-8BB4-A45E71B087A5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18" name="Shape 3830">
                  <a:extLst>
                    <a:ext uri="{FF2B5EF4-FFF2-40B4-BE49-F238E27FC236}">
                      <a16:creationId xmlns:a16="http://schemas.microsoft.com/office/drawing/2014/main" xmlns="" id="{2D89A83E-7C51-A144-AF27-82DF25CE0787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19" name="Group 3834">
                <a:extLst>
                  <a:ext uri="{FF2B5EF4-FFF2-40B4-BE49-F238E27FC236}">
                    <a16:creationId xmlns:a16="http://schemas.microsoft.com/office/drawing/2014/main" xmlns="" id="{FAE0C7AD-57CC-5840-8EBD-BCD88D326447}"/>
                  </a:ext>
                </a:extLst>
              </p:cNvPr>
              <p:cNvGrpSpPr/>
              <p:nvPr/>
            </p:nvGrpSpPr>
            <p:grpSpPr>
              <a:xfrm>
                <a:off x="20008933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20" name="Shape 3832">
                  <a:extLst>
                    <a:ext uri="{FF2B5EF4-FFF2-40B4-BE49-F238E27FC236}">
                      <a16:creationId xmlns:a16="http://schemas.microsoft.com/office/drawing/2014/main" xmlns="" id="{EE793332-E1AE-284C-91C8-5257E8E97902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21" name="Shape 3833">
                  <a:extLst>
                    <a:ext uri="{FF2B5EF4-FFF2-40B4-BE49-F238E27FC236}">
                      <a16:creationId xmlns:a16="http://schemas.microsoft.com/office/drawing/2014/main" xmlns="" id="{C86BCA42-C977-1A47-AC32-197987E50845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22" name="Group 3837">
                <a:extLst>
                  <a:ext uri="{FF2B5EF4-FFF2-40B4-BE49-F238E27FC236}">
                    <a16:creationId xmlns:a16="http://schemas.microsoft.com/office/drawing/2014/main" xmlns="" id="{1412C04F-8CA6-AA45-BFDE-70611AEFF969}"/>
                  </a:ext>
                </a:extLst>
              </p:cNvPr>
              <p:cNvGrpSpPr/>
              <p:nvPr/>
            </p:nvGrpSpPr>
            <p:grpSpPr>
              <a:xfrm>
                <a:off x="20542220" y="8693613"/>
                <a:ext cx="407637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23" name="Shape 3835">
                  <a:extLst>
                    <a:ext uri="{FF2B5EF4-FFF2-40B4-BE49-F238E27FC236}">
                      <a16:creationId xmlns:a16="http://schemas.microsoft.com/office/drawing/2014/main" xmlns="" id="{D89ED88E-7A53-6440-9B7D-13A8DC3E2999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24" name="Shape 3836">
                  <a:extLst>
                    <a:ext uri="{FF2B5EF4-FFF2-40B4-BE49-F238E27FC236}">
                      <a16:creationId xmlns:a16="http://schemas.microsoft.com/office/drawing/2014/main" xmlns="" id="{65E1383F-BC3E-4843-9FDD-AFD1B47FD1CE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25" name="Group 3840">
                <a:extLst>
                  <a:ext uri="{FF2B5EF4-FFF2-40B4-BE49-F238E27FC236}">
                    <a16:creationId xmlns:a16="http://schemas.microsoft.com/office/drawing/2014/main" xmlns="" id="{9870DE4A-4C0B-694E-9B06-4292F8B6D2B0}"/>
                  </a:ext>
                </a:extLst>
              </p:cNvPr>
              <p:cNvGrpSpPr/>
              <p:nvPr/>
            </p:nvGrpSpPr>
            <p:grpSpPr>
              <a:xfrm>
                <a:off x="15223072" y="8693613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26" name="Shape 3838">
                  <a:extLst>
                    <a:ext uri="{FF2B5EF4-FFF2-40B4-BE49-F238E27FC236}">
                      <a16:creationId xmlns:a16="http://schemas.microsoft.com/office/drawing/2014/main" xmlns="" id="{A6D0EBAF-FA30-634A-A5F1-72CC8F278D6D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27" name="Shape 3839">
                  <a:extLst>
                    <a:ext uri="{FF2B5EF4-FFF2-40B4-BE49-F238E27FC236}">
                      <a16:creationId xmlns:a16="http://schemas.microsoft.com/office/drawing/2014/main" xmlns="" id="{E4C29175-8275-6D46-A344-C736D4977896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28" name="Group 3843">
                <a:extLst>
                  <a:ext uri="{FF2B5EF4-FFF2-40B4-BE49-F238E27FC236}">
                    <a16:creationId xmlns:a16="http://schemas.microsoft.com/office/drawing/2014/main" xmlns="" id="{4C77E6C7-FC0A-234C-80BB-C025453DF569}"/>
                  </a:ext>
                </a:extLst>
              </p:cNvPr>
              <p:cNvGrpSpPr/>
              <p:nvPr/>
            </p:nvGrpSpPr>
            <p:grpSpPr>
              <a:xfrm>
                <a:off x="15754349" y="8693613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29" name="Shape 3841">
                  <a:extLst>
                    <a:ext uri="{FF2B5EF4-FFF2-40B4-BE49-F238E27FC236}">
                      <a16:creationId xmlns:a16="http://schemas.microsoft.com/office/drawing/2014/main" xmlns="" id="{187A7F89-C62B-A04D-A2F7-72D004DA335D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30" name="Shape 3842">
                  <a:extLst>
                    <a:ext uri="{FF2B5EF4-FFF2-40B4-BE49-F238E27FC236}">
                      <a16:creationId xmlns:a16="http://schemas.microsoft.com/office/drawing/2014/main" xmlns="" id="{2C87A79D-FFA1-EA40-A825-5B212524BA1F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31" name="Group 3846">
                <a:extLst>
                  <a:ext uri="{FF2B5EF4-FFF2-40B4-BE49-F238E27FC236}">
                    <a16:creationId xmlns:a16="http://schemas.microsoft.com/office/drawing/2014/main" xmlns="" id="{9C85007B-A5E1-4A47-BC56-B7ADDFFB3B95}"/>
                  </a:ext>
                </a:extLst>
              </p:cNvPr>
              <p:cNvGrpSpPr/>
              <p:nvPr/>
            </p:nvGrpSpPr>
            <p:grpSpPr>
              <a:xfrm>
                <a:off x="16287730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32" name="Shape 3844">
                  <a:extLst>
                    <a:ext uri="{FF2B5EF4-FFF2-40B4-BE49-F238E27FC236}">
                      <a16:creationId xmlns:a16="http://schemas.microsoft.com/office/drawing/2014/main" xmlns="" id="{E494C8DE-F615-124D-B9ED-CBA26E46880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33" name="Shape 3845">
                  <a:extLst>
                    <a:ext uri="{FF2B5EF4-FFF2-40B4-BE49-F238E27FC236}">
                      <a16:creationId xmlns:a16="http://schemas.microsoft.com/office/drawing/2014/main" xmlns="" id="{425182FA-3E36-E94E-A0E1-2E4D34F48E2F}"/>
                    </a:ext>
                  </a:extLst>
                </p:cNvPr>
                <p:cNvSpPr/>
                <p:nvPr/>
              </p:nvSpPr>
              <p:spPr>
                <a:xfrm>
                  <a:off x="181722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34" name="Group 3849">
                <a:extLst>
                  <a:ext uri="{FF2B5EF4-FFF2-40B4-BE49-F238E27FC236}">
                    <a16:creationId xmlns:a16="http://schemas.microsoft.com/office/drawing/2014/main" xmlns="" id="{D34EA175-75B0-D644-9216-30ACD487C314}"/>
                  </a:ext>
                </a:extLst>
              </p:cNvPr>
              <p:cNvGrpSpPr/>
              <p:nvPr/>
            </p:nvGrpSpPr>
            <p:grpSpPr>
              <a:xfrm>
                <a:off x="16818915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35" name="Shape 3847">
                  <a:extLst>
                    <a:ext uri="{FF2B5EF4-FFF2-40B4-BE49-F238E27FC236}">
                      <a16:creationId xmlns:a16="http://schemas.microsoft.com/office/drawing/2014/main" xmlns="" id="{A63A4C26-FC3F-B545-A447-A5647F32715D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36" name="Shape 3848">
                  <a:extLst>
                    <a:ext uri="{FF2B5EF4-FFF2-40B4-BE49-F238E27FC236}">
                      <a16:creationId xmlns:a16="http://schemas.microsoft.com/office/drawing/2014/main" xmlns="" id="{FDB41E08-A544-3048-94F9-1317A6D43CC4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37" name="Group 3852">
                <a:extLst>
                  <a:ext uri="{FF2B5EF4-FFF2-40B4-BE49-F238E27FC236}">
                    <a16:creationId xmlns:a16="http://schemas.microsoft.com/office/drawing/2014/main" xmlns="" id="{6549B314-30F4-794C-AC94-4935C57545B3}"/>
                  </a:ext>
                </a:extLst>
              </p:cNvPr>
              <p:cNvGrpSpPr/>
              <p:nvPr/>
            </p:nvGrpSpPr>
            <p:grpSpPr>
              <a:xfrm>
                <a:off x="17351665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38" name="Shape 3850">
                  <a:extLst>
                    <a:ext uri="{FF2B5EF4-FFF2-40B4-BE49-F238E27FC236}">
                      <a16:creationId xmlns:a16="http://schemas.microsoft.com/office/drawing/2014/main" xmlns="" id="{4A2A68AA-12DE-9D48-8500-22BCAA76D7CA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39" name="Shape 3851">
                  <a:extLst>
                    <a:ext uri="{FF2B5EF4-FFF2-40B4-BE49-F238E27FC236}">
                      <a16:creationId xmlns:a16="http://schemas.microsoft.com/office/drawing/2014/main" xmlns="" id="{D4B471B6-F0F6-9D4F-8C8B-FA45DF71CC4C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40" name="Group 3855">
                <a:extLst>
                  <a:ext uri="{FF2B5EF4-FFF2-40B4-BE49-F238E27FC236}">
                    <a16:creationId xmlns:a16="http://schemas.microsoft.com/office/drawing/2014/main" xmlns="" id="{426ECA02-AD78-2B42-9C93-B6F6B8A59067}"/>
                  </a:ext>
                </a:extLst>
              </p:cNvPr>
              <p:cNvGrpSpPr/>
              <p:nvPr/>
            </p:nvGrpSpPr>
            <p:grpSpPr>
              <a:xfrm>
                <a:off x="17882944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41" name="Shape 3853">
                  <a:extLst>
                    <a:ext uri="{FF2B5EF4-FFF2-40B4-BE49-F238E27FC236}">
                      <a16:creationId xmlns:a16="http://schemas.microsoft.com/office/drawing/2014/main" xmlns="" id="{3C99E28D-F743-5349-83DB-575F6A19FC59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42" name="Shape 3854">
                  <a:extLst>
                    <a:ext uri="{FF2B5EF4-FFF2-40B4-BE49-F238E27FC236}">
                      <a16:creationId xmlns:a16="http://schemas.microsoft.com/office/drawing/2014/main" xmlns="" id="{3C1898B7-1A0B-214F-A78D-4F1F0F8B5F31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43" name="Group 3858">
                <a:extLst>
                  <a:ext uri="{FF2B5EF4-FFF2-40B4-BE49-F238E27FC236}">
                    <a16:creationId xmlns:a16="http://schemas.microsoft.com/office/drawing/2014/main" xmlns="" id="{880CF3C5-0B97-0B4A-AB72-5125BC384F0F}"/>
                  </a:ext>
                </a:extLst>
              </p:cNvPr>
              <p:cNvGrpSpPr/>
              <p:nvPr/>
            </p:nvGrpSpPr>
            <p:grpSpPr>
              <a:xfrm>
                <a:off x="18416231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44" name="Shape 3856">
                  <a:extLst>
                    <a:ext uri="{FF2B5EF4-FFF2-40B4-BE49-F238E27FC236}">
                      <a16:creationId xmlns:a16="http://schemas.microsoft.com/office/drawing/2014/main" xmlns="" id="{AEBF7E73-82B7-7B49-83BC-B0C102D61E44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45" name="Shape 3857">
                  <a:extLst>
                    <a:ext uri="{FF2B5EF4-FFF2-40B4-BE49-F238E27FC236}">
                      <a16:creationId xmlns:a16="http://schemas.microsoft.com/office/drawing/2014/main" xmlns="" id="{78A73876-86A3-DD4C-8460-7F25EBEF8E1D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46" name="Group 3861">
                <a:extLst>
                  <a:ext uri="{FF2B5EF4-FFF2-40B4-BE49-F238E27FC236}">
                    <a16:creationId xmlns:a16="http://schemas.microsoft.com/office/drawing/2014/main" xmlns="" id="{1B23AF59-233D-CD4E-B2BF-761B9B7DA6AD}"/>
                  </a:ext>
                </a:extLst>
              </p:cNvPr>
              <p:cNvGrpSpPr/>
              <p:nvPr/>
            </p:nvGrpSpPr>
            <p:grpSpPr>
              <a:xfrm>
                <a:off x="18947509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47" name="Shape 3859">
                  <a:extLst>
                    <a:ext uri="{FF2B5EF4-FFF2-40B4-BE49-F238E27FC236}">
                      <a16:creationId xmlns:a16="http://schemas.microsoft.com/office/drawing/2014/main" xmlns="" id="{3266D14B-68D9-7A4B-ABDF-2BC8AD714A03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48" name="Shape 3860">
                  <a:extLst>
                    <a:ext uri="{FF2B5EF4-FFF2-40B4-BE49-F238E27FC236}">
                      <a16:creationId xmlns:a16="http://schemas.microsoft.com/office/drawing/2014/main" xmlns="" id="{7507FCDB-1C36-4E4B-B4AA-BC3FC751CB59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49" name="Group 3864">
                <a:extLst>
                  <a:ext uri="{FF2B5EF4-FFF2-40B4-BE49-F238E27FC236}">
                    <a16:creationId xmlns:a16="http://schemas.microsoft.com/office/drawing/2014/main" xmlns="" id="{1CC5DF99-4F0D-794A-999F-B98E2097D868}"/>
                  </a:ext>
                </a:extLst>
              </p:cNvPr>
              <p:cNvGrpSpPr/>
              <p:nvPr/>
            </p:nvGrpSpPr>
            <p:grpSpPr>
              <a:xfrm>
                <a:off x="13092038" y="8693613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50" name="Shape 3862">
                  <a:extLst>
                    <a:ext uri="{FF2B5EF4-FFF2-40B4-BE49-F238E27FC236}">
                      <a16:creationId xmlns:a16="http://schemas.microsoft.com/office/drawing/2014/main" xmlns="" id="{64E1F7BA-667B-074A-BAA1-7817CE038CB2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51" name="Shape 3863">
                  <a:extLst>
                    <a:ext uri="{FF2B5EF4-FFF2-40B4-BE49-F238E27FC236}">
                      <a16:creationId xmlns:a16="http://schemas.microsoft.com/office/drawing/2014/main" xmlns="" id="{D0CF2BAE-6F59-BB4E-A4D6-016B66503A0C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52" name="Group 3867">
                <a:extLst>
                  <a:ext uri="{FF2B5EF4-FFF2-40B4-BE49-F238E27FC236}">
                    <a16:creationId xmlns:a16="http://schemas.microsoft.com/office/drawing/2014/main" xmlns="" id="{A6BF09EE-5D2F-EA46-B40A-1BA12017FDDE}"/>
                  </a:ext>
                </a:extLst>
              </p:cNvPr>
              <p:cNvGrpSpPr/>
              <p:nvPr/>
            </p:nvGrpSpPr>
            <p:grpSpPr>
              <a:xfrm>
                <a:off x="13623317" y="8693613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53" name="Shape 3865">
                  <a:extLst>
                    <a:ext uri="{FF2B5EF4-FFF2-40B4-BE49-F238E27FC236}">
                      <a16:creationId xmlns:a16="http://schemas.microsoft.com/office/drawing/2014/main" xmlns="" id="{79DDE487-D64D-244A-B98E-BBB9ECF035E6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54" name="Shape 3866">
                  <a:extLst>
                    <a:ext uri="{FF2B5EF4-FFF2-40B4-BE49-F238E27FC236}">
                      <a16:creationId xmlns:a16="http://schemas.microsoft.com/office/drawing/2014/main" xmlns="" id="{2AB96632-4A43-4845-AF14-A1E1A6A2A04E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55" name="Group 3870">
                <a:extLst>
                  <a:ext uri="{FF2B5EF4-FFF2-40B4-BE49-F238E27FC236}">
                    <a16:creationId xmlns:a16="http://schemas.microsoft.com/office/drawing/2014/main" xmlns="" id="{613707F0-EFBE-9341-96F4-8C318F080834}"/>
                  </a:ext>
                </a:extLst>
              </p:cNvPr>
              <p:cNvGrpSpPr/>
              <p:nvPr/>
            </p:nvGrpSpPr>
            <p:grpSpPr>
              <a:xfrm>
                <a:off x="14156601" y="8693613"/>
                <a:ext cx="407637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56" name="Shape 3868">
                  <a:extLst>
                    <a:ext uri="{FF2B5EF4-FFF2-40B4-BE49-F238E27FC236}">
                      <a16:creationId xmlns:a16="http://schemas.microsoft.com/office/drawing/2014/main" xmlns="" id="{37B51326-3B6D-3C4D-9220-5D8CC743FD9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57" name="Shape 3869">
                  <a:extLst>
                    <a:ext uri="{FF2B5EF4-FFF2-40B4-BE49-F238E27FC236}">
                      <a16:creationId xmlns:a16="http://schemas.microsoft.com/office/drawing/2014/main" xmlns="" id="{D860F9A5-1A31-4F41-AD96-5D4496646797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58" name="Group 3873">
                <a:extLst>
                  <a:ext uri="{FF2B5EF4-FFF2-40B4-BE49-F238E27FC236}">
                    <a16:creationId xmlns:a16="http://schemas.microsoft.com/office/drawing/2014/main" xmlns="" id="{C54B7FA9-024D-8A43-8883-00291129DF47}"/>
                  </a:ext>
                </a:extLst>
              </p:cNvPr>
              <p:cNvGrpSpPr/>
              <p:nvPr/>
            </p:nvGrpSpPr>
            <p:grpSpPr>
              <a:xfrm>
                <a:off x="14687882" y="8693613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659" name="Shape 3871">
                  <a:extLst>
                    <a:ext uri="{FF2B5EF4-FFF2-40B4-BE49-F238E27FC236}">
                      <a16:creationId xmlns:a16="http://schemas.microsoft.com/office/drawing/2014/main" xmlns="" id="{09D92208-07F4-2546-BAE2-AE2491E33D5A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60" name="Shape 3872">
                  <a:extLst>
                    <a:ext uri="{FF2B5EF4-FFF2-40B4-BE49-F238E27FC236}">
                      <a16:creationId xmlns:a16="http://schemas.microsoft.com/office/drawing/2014/main" xmlns="" id="{701D880F-A8E3-EE4E-88E6-FEFC3C3E1C6A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661" name="Shape 3747">
                <a:extLst>
                  <a:ext uri="{FF2B5EF4-FFF2-40B4-BE49-F238E27FC236}">
                    <a16:creationId xmlns:a16="http://schemas.microsoft.com/office/drawing/2014/main" xmlns="" id="{59A6F19C-F6D5-F543-832F-6155AA82F61B}"/>
                  </a:ext>
                </a:extLst>
              </p:cNvPr>
              <p:cNvSpPr/>
              <p:nvPr/>
            </p:nvSpPr>
            <p:spPr>
              <a:xfrm>
                <a:off x="19496042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2" name="Shape 3748">
                <a:extLst>
                  <a:ext uri="{FF2B5EF4-FFF2-40B4-BE49-F238E27FC236}">
                    <a16:creationId xmlns:a16="http://schemas.microsoft.com/office/drawing/2014/main" xmlns="" id="{F3D7390E-94BA-1644-A41B-7BE4F104C75F}"/>
                  </a:ext>
                </a:extLst>
              </p:cNvPr>
              <p:cNvSpPr/>
              <p:nvPr/>
            </p:nvSpPr>
            <p:spPr>
              <a:xfrm>
                <a:off x="19621638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3" name="Shape 3749">
                <a:extLst>
                  <a:ext uri="{FF2B5EF4-FFF2-40B4-BE49-F238E27FC236}">
                    <a16:creationId xmlns:a16="http://schemas.microsoft.com/office/drawing/2014/main" xmlns="" id="{240E97CD-9A3C-864D-839F-7E244351149C}"/>
                  </a:ext>
                </a:extLst>
              </p:cNvPr>
              <p:cNvSpPr/>
              <p:nvPr/>
            </p:nvSpPr>
            <p:spPr>
              <a:xfrm>
                <a:off x="20027321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4" name="Shape 3750">
                <a:extLst>
                  <a:ext uri="{FF2B5EF4-FFF2-40B4-BE49-F238E27FC236}">
                    <a16:creationId xmlns:a16="http://schemas.microsoft.com/office/drawing/2014/main" xmlns="" id="{B287A7C5-DB91-E84D-AEED-769F64F9E564}"/>
                  </a:ext>
                </a:extLst>
              </p:cNvPr>
              <p:cNvSpPr/>
              <p:nvPr/>
            </p:nvSpPr>
            <p:spPr>
              <a:xfrm>
                <a:off x="20152917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5" name="Shape 3751">
                <a:extLst>
                  <a:ext uri="{FF2B5EF4-FFF2-40B4-BE49-F238E27FC236}">
                    <a16:creationId xmlns:a16="http://schemas.microsoft.com/office/drawing/2014/main" xmlns="" id="{1A269BA4-B85B-8C41-A827-E54F74BDE844}"/>
                  </a:ext>
                </a:extLst>
              </p:cNvPr>
              <p:cNvSpPr/>
              <p:nvPr/>
            </p:nvSpPr>
            <p:spPr>
              <a:xfrm>
                <a:off x="20560608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6" name="Shape 3752">
                <a:extLst>
                  <a:ext uri="{FF2B5EF4-FFF2-40B4-BE49-F238E27FC236}">
                    <a16:creationId xmlns:a16="http://schemas.microsoft.com/office/drawing/2014/main" xmlns="" id="{6D43521F-F33C-894C-8578-04C5D4F54C84}"/>
                  </a:ext>
                </a:extLst>
              </p:cNvPr>
              <p:cNvSpPr/>
              <p:nvPr/>
            </p:nvSpPr>
            <p:spPr>
              <a:xfrm>
                <a:off x="20686204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7" name="Shape 3763">
                <a:extLst>
                  <a:ext uri="{FF2B5EF4-FFF2-40B4-BE49-F238E27FC236}">
                    <a16:creationId xmlns:a16="http://schemas.microsoft.com/office/drawing/2014/main" xmlns="" id="{942697AD-54E2-CA47-ABE4-11551D14CC9B}"/>
                  </a:ext>
                </a:extLst>
              </p:cNvPr>
              <p:cNvSpPr/>
              <p:nvPr/>
            </p:nvSpPr>
            <p:spPr>
              <a:xfrm>
                <a:off x="15241459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8" name="Shape 3764">
                <a:extLst>
                  <a:ext uri="{FF2B5EF4-FFF2-40B4-BE49-F238E27FC236}">
                    <a16:creationId xmlns:a16="http://schemas.microsoft.com/office/drawing/2014/main" xmlns="" id="{1D1A4425-5997-FC4F-AC90-476CC046249D}"/>
                  </a:ext>
                </a:extLst>
              </p:cNvPr>
              <p:cNvSpPr/>
              <p:nvPr/>
            </p:nvSpPr>
            <p:spPr>
              <a:xfrm>
                <a:off x="15367055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69" name="Shape 3765">
                <a:extLst>
                  <a:ext uri="{FF2B5EF4-FFF2-40B4-BE49-F238E27FC236}">
                    <a16:creationId xmlns:a16="http://schemas.microsoft.com/office/drawing/2014/main" xmlns="" id="{0BD2DF7F-0A61-D948-AAF6-1DB8BFF51E3F}"/>
                  </a:ext>
                </a:extLst>
              </p:cNvPr>
              <p:cNvSpPr/>
              <p:nvPr/>
            </p:nvSpPr>
            <p:spPr>
              <a:xfrm>
                <a:off x="15772736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0" name="Shape 3766">
                <a:extLst>
                  <a:ext uri="{FF2B5EF4-FFF2-40B4-BE49-F238E27FC236}">
                    <a16:creationId xmlns:a16="http://schemas.microsoft.com/office/drawing/2014/main" xmlns="" id="{A98398A4-C79E-7341-91A0-76D03C5228EE}"/>
                  </a:ext>
                </a:extLst>
              </p:cNvPr>
              <p:cNvSpPr/>
              <p:nvPr/>
            </p:nvSpPr>
            <p:spPr>
              <a:xfrm>
                <a:off x="15898333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1" name="Shape 3767">
                <a:extLst>
                  <a:ext uri="{FF2B5EF4-FFF2-40B4-BE49-F238E27FC236}">
                    <a16:creationId xmlns:a16="http://schemas.microsoft.com/office/drawing/2014/main" xmlns="" id="{989EEDC7-4AC4-1148-AFC9-C2A136798E6D}"/>
                  </a:ext>
                </a:extLst>
              </p:cNvPr>
              <p:cNvSpPr/>
              <p:nvPr/>
            </p:nvSpPr>
            <p:spPr>
              <a:xfrm>
                <a:off x="16306117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2" name="Shape 3768">
                <a:extLst>
                  <a:ext uri="{FF2B5EF4-FFF2-40B4-BE49-F238E27FC236}">
                    <a16:creationId xmlns:a16="http://schemas.microsoft.com/office/drawing/2014/main" xmlns="" id="{38F51B44-0AF0-E341-9344-F7524BEA54B0}"/>
                  </a:ext>
                </a:extLst>
              </p:cNvPr>
              <p:cNvSpPr/>
              <p:nvPr/>
            </p:nvSpPr>
            <p:spPr>
              <a:xfrm>
                <a:off x="16431618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3" name="Shape 3769">
                <a:extLst>
                  <a:ext uri="{FF2B5EF4-FFF2-40B4-BE49-F238E27FC236}">
                    <a16:creationId xmlns:a16="http://schemas.microsoft.com/office/drawing/2014/main" xmlns="" id="{9A4422CC-039C-8049-AACA-5A22013B52F3}"/>
                  </a:ext>
                </a:extLst>
              </p:cNvPr>
              <p:cNvSpPr/>
              <p:nvPr/>
            </p:nvSpPr>
            <p:spPr>
              <a:xfrm>
                <a:off x="16837301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4" name="Shape 3770">
                <a:extLst>
                  <a:ext uri="{FF2B5EF4-FFF2-40B4-BE49-F238E27FC236}">
                    <a16:creationId xmlns:a16="http://schemas.microsoft.com/office/drawing/2014/main" xmlns="" id="{E136069B-27C9-E44B-9859-E708EE51929C}"/>
                  </a:ext>
                </a:extLst>
              </p:cNvPr>
              <p:cNvSpPr/>
              <p:nvPr/>
            </p:nvSpPr>
            <p:spPr>
              <a:xfrm>
                <a:off x="16962897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5" name="Shape 3771">
                <a:extLst>
                  <a:ext uri="{FF2B5EF4-FFF2-40B4-BE49-F238E27FC236}">
                    <a16:creationId xmlns:a16="http://schemas.microsoft.com/office/drawing/2014/main" xmlns="" id="{1AC32804-D91E-CE42-9AD4-B698C4087120}"/>
                  </a:ext>
                </a:extLst>
              </p:cNvPr>
              <p:cNvSpPr/>
              <p:nvPr/>
            </p:nvSpPr>
            <p:spPr>
              <a:xfrm>
                <a:off x="17370052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6" name="Shape 3772">
                <a:extLst>
                  <a:ext uri="{FF2B5EF4-FFF2-40B4-BE49-F238E27FC236}">
                    <a16:creationId xmlns:a16="http://schemas.microsoft.com/office/drawing/2014/main" xmlns="" id="{F5AF1846-B4D9-0F46-ACCB-5D8F8531C41F}"/>
                  </a:ext>
                </a:extLst>
              </p:cNvPr>
              <p:cNvSpPr/>
              <p:nvPr/>
            </p:nvSpPr>
            <p:spPr>
              <a:xfrm>
                <a:off x="17495647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7" name="Shape 3773">
                <a:extLst>
                  <a:ext uri="{FF2B5EF4-FFF2-40B4-BE49-F238E27FC236}">
                    <a16:creationId xmlns:a16="http://schemas.microsoft.com/office/drawing/2014/main" xmlns="" id="{6CD40719-BF14-204A-8A5A-AD4E92887C3F}"/>
                  </a:ext>
                </a:extLst>
              </p:cNvPr>
              <p:cNvSpPr/>
              <p:nvPr/>
            </p:nvSpPr>
            <p:spPr>
              <a:xfrm>
                <a:off x="17901331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8" name="Shape 3774">
                <a:extLst>
                  <a:ext uri="{FF2B5EF4-FFF2-40B4-BE49-F238E27FC236}">
                    <a16:creationId xmlns:a16="http://schemas.microsoft.com/office/drawing/2014/main" xmlns="" id="{261DDB43-2B3A-1247-BE96-289FA45B25C9}"/>
                  </a:ext>
                </a:extLst>
              </p:cNvPr>
              <p:cNvSpPr/>
              <p:nvPr/>
            </p:nvSpPr>
            <p:spPr>
              <a:xfrm>
                <a:off x="18026926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79" name="Shape 3775">
                <a:extLst>
                  <a:ext uri="{FF2B5EF4-FFF2-40B4-BE49-F238E27FC236}">
                    <a16:creationId xmlns:a16="http://schemas.microsoft.com/office/drawing/2014/main" xmlns="" id="{BDAF1773-A95E-FA44-B026-773DD517EFFE}"/>
                  </a:ext>
                </a:extLst>
              </p:cNvPr>
              <p:cNvSpPr/>
              <p:nvPr/>
            </p:nvSpPr>
            <p:spPr>
              <a:xfrm>
                <a:off x="18434616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0" name="Shape 3776">
                <a:extLst>
                  <a:ext uri="{FF2B5EF4-FFF2-40B4-BE49-F238E27FC236}">
                    <a16:creationId xmlns:a16="http://schemas.microsoft.com/office/drawing/2014/main" xmlns="" id="{C85F7748-FA62-F449-A0E2-A5C1D3DC4C10}"/>
                  </a:ext>
                </a:extLst>
              </p:cNvPr>
              <p:cNvSpPr/>
              <p:nvPr/>
            </p:nvSpPr>
            <p:spPr>
              <a:xfrm>
                <a:off x="18560213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1" name="Shape 3777">
                <a:extLst>
                  <a:ext uri="{FF2B5EF4-FFF2-40B4-BE49-F238E27FC236}">
                    <a16:creationId xmlns:a16="http://schemas.microsoft.com/office/drawing/2014/main" xmlns="" id="{988BC260-68A0-7048-A6E6-FFCF02D86484}"/>
                  </a:ext>
                </a:extLst>
              </p:cNvPr>
              <p:cNvSpPr/>
              <p:nvPr/>
            </p:nvSpPr>
            <p:spPr>
              <a:xfrm>
                <a:off x="18965894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2" name="Shape 3778">
                <a:extLst>
                  <a:ext uri="{FF2B5EF4-FFF2-40B4-BE49-F238E27FC236}">
                    <a16:creationId xmlns:a16="http://schemas.microsoft.com/office/drawing/2014/main" xmlns="" id="{BBCE452C-7CD1-5F49-A278-7F9A0ACAE244}"/>
                  </a:ext>
                </a:extLst>
              </p:cNvPr>
              <p:cNvSpPr/>
              <p:nvPr/>
            </p:nvSpPr>
            <p:spPr>
              <a:xfrm>
                <a:off x="19091490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3" name="Shape 3779">
                <a:extLst>
                  <a:ext uri="{FF2B5EF4-FFF2-40B4-BE49-F238E27FC236}">
                    <a16:creationId xmlns:a16="http://schemas.microsoft.com/office/drawing/2014/main" xmlns="" id="{67288088-0504-F849-8586-DD263E8DBF64}"/>
                  </a:ext>
                </a:extLst>
              </p:cNvPr>
              <p:cNvSpPr/>
              <p:nvPr/>
            </p:nvSpPr>
            <p:spPr>
              <a:xfrm>
                <a:off x="13110425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4" name="Shape 3780">
                <a:extLst>
                  <a:ext uri="{FF2B5EF4-FFF2-40B4-BE49-F238E27FC236}">
                    <a16:creationId xmlns:a16="http://schemas.microsoft.com/office/drawing/2014/main" xmlns="" id="{61B2C321-F53E-C94B-AAC3-75EC9EADE6C6}"/>
                  </a:ext>
                </a:extLst>
              </p:cNvPr>
              <p:cNvSpPr/>
              <p:nvPr/>
            </p:nvSpPr>
            <p:spPr>
              <a:xfrm>
                <a:off x="13236021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5" name="Shape 3781">
                <a:extLst>
                  <a:ext uri="{FF2B5EF4-FFF2-40B4-BE49-F238E27FC236}">
                    <a16:creationId xmlns:a16="http://schemas.microsoft.com/office/drawing/2014/main" xmlns="" id="{91F63849-80CC-2D49-8175-3A4CA5A86E61}"/>
                  </a:ext>
                </a:extLst>
              </p:cNvPr>
              <p:cNvSpPr/>
              <p:nvPr/>
            </p:nvSpPr>
            <p:spPr>
              <a:xfrm>
                <a:off x="13641703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6" name="Shape 3782">
                <a:extLst>
                  <a:ext uri="{FF2B5EF4-FFF2-40B4-BE49-F238E27FC236}">
                    <a16:creationId xmlns:a16="http://schemas.microsoft.com/office/drawing/2014/main" xmlns="" id="{756AE842-483D-8E4C-B38B-04A46DA9B9DF}"/>
                  </a:ext>
                </a:extLst>
              </p:cNvPr>
              <p:cNvSpPr/>
              <p:nvPr/>
            </p:nvSpPr>
            <p:spPr>
              <a:xfrm>
                <a:off x="13767299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7" name="Shape 3783">
                <a:extLst>
                  <a:ext uri="{FF2B5EF4-FFF2-40B4-BE49-F238E27FC236}">
                    <a16:creationId xmlns:a16="http://schemas.microsoft.com/office/drawing/2014/main" xmlns="" id="{44B1D352-D822-2544-8E67-8188DB05A266}"/>
                  </a:ext>
                </a:extLst>
              </p:cNvPr>
              <p:cNvSpPr/>
              <p:nvPr/>
            </p:nvSpPr>
            <p:spPr>
              <a:xfrm>
                <a:off x="14174990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8" name="Shape 3784">
                <a:extLst>
                  <a:ext uri="{FF2B5EF4-FFF2-40B4-BE49-F238E27FC236}">
                    <a16:creationId xmlns:a16="http://schemas.microsoft.com/office/drawing/2014/main" xmlns="" id="{6A15FAC7-E6E5-3141-92EC-7CFBCADD96D6}"/>
                  </a:ext>
                </a:extLst>
              </p:cNvPr>
              <p:cNvSpPr/>
              <p:nvPr/>
            </p:nvSpPr>
            <p:spPr>
              <a:xfrm>
                <a:off x="14300586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9" name="Shape 3785">
                <a:extLst>
                  <a:ext uri="{FF2B5EF4-FFF2-40B4-BE49-F238E27FC236}">
                    <a16:creationId xmlns:a16="http://schemas.microsoft.com/office/drawing/2014/main" xmlns="" id="{17018DEB-F538-0048-8756-C798A69BCE42}"/>
                  </a:ext>
                </a:extLst>
              </p:cNvPr>
              <p:cNvSpPr/>
              <p:nvPr/>
            </p:nvSpPr>
            <p:spPr>
              <a:xfrm>
                <a:off x="14706269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90" name="Shape 3786">
                <a:extLst>
                  <a:ext uri="{FF2B5EF4-FFF2-40B4-BE49-F238E27FC236}">
                    <a16:creationId xmlns:a16="http://schemas.microsoft.com/office/drawing/2014/main" xmlns="" id="{EAF559A7-7480-D840-86BB-5A572274F83E}"/>
                  </a:ext>
                </a:extLst>
              </p:cNvPr>
              <p:cNvSpPr/>
              <p:nvPr/>
            </p:nvSpPr>
            <p:spPr>
              <a:xfrm>
                <a:off x="14831864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691" name="Group 3831">
                <a:extLst>
                  <a:ext uri="{FF2B5EF4-FFF2-40B4-BE49-F238E27FC236}">
                    <a16:creationId xmlns:a16="http://schemas.microsoft.com/office/drawing/2014/main" xmlns="" id="{5649E310-B594-974C-AE00-A639B8AD3FFD}"/>
                  </a:ext>
                </a:extLst>
              </p:cNvPr>
              <p:cNvGrpSpPr/>
              <p:nvPr/>
            </p:nvGrpSpPr>
            <p:grpSpPr>
              <a:xfrm>
                <a:off x="19497532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92" name="Shape 3829">
                  <a:extLst>
                    <a:ext uri="{FF2B5EF4-FFF2-40B4-BE49-F238E27FC236}">
                      <a16:creationId xmlns:a16="http://schemas.microsoft.com/office/drawing/2014/main" xmlns="" id="{B6E175CB-EA79-7F44-BE39-FED940F05660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93" name="Shape 3830">
                  <a:extLst>
                    <a:ext uri="{FF2B5EF4-FFF2-40B4-BE49-F238E27FC236}">
                      <a16:creationId xmlns:a16="http://schemas.microsoft.com/office/drawing/2014/main" xmlns="" id="{0736AB83-D8AD-0940-B215-A22A9C8E7039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94" name="Group 3834">
                <a:extLst>
                  <a:ext uri="{FF2B5EF4-FFF2-40B4-BE49-F238E27FC236}">
                    <a16:creationId xmlns:a16="http://schemas.microsoft.com/office/drawing/2014/main" xmlns="" id="{E7FCA2BB-12A5-C649-B622-C0D5C5463713}"/>
                  </a:ext>
                </a:extLst>
              </p:cNvPr>
              <p:cNvGrpSpPr/>
              <p:nvPr/>
            </p:nvGrpSpPr>
            <p:grpSpPr>
              <a:xfrm>
                <a:off x="20028811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95" name="Shape 3832">
                  <a:extLst>
                    <a:ext uri="{FF2B5EF4-FFF2-40B4-BE49-F238E27FC236}">
                      <a16:creationId xmlns:a16="http://schemas.microsoft.com/office/drawing/2014/main" xmlns="" id="{1D505771-AFAB-7A41-9678-1F305A990EC8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96" name="Shape 3833">
                  <a:extLst>
                    <a:ext uri="{FF2B5EF4-FFF2-40B4-BE49-F238E27FC236}">
                      <a16:creationId xmlns:a16="http://schemas.microsoft.com/office/drawing/2014/main" xmlns="" id="{3C20BFF7-9A0A-5A43-822A-3132F2A49781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697" name="Group 3837">
                <a:extLst>
                  <a:ext uri="{FF2B5EF4-FFF2-40B4-BE49-F238E27FC236}">
                    <a16:creationId xmlns:a16="http://schemas.microsoft.com/office/drawing/2014/main" xmlns="" id="{00A0BFD2-D2BA-2644-9C5D-F970E1D98A91}"/>
                  </a:ext>
                </a:extLst>
              </p:cNvPr>
              <p:cNvGrpSpPr/>
              <p:nvPr/>
            </p:nvGrpSpPr>
            <p:grpSpPr>
              <a:xfrm>
                <a:off x="20562098" y="10150248"/>
                <a:ext cx="407637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98" name="Shape 3835">
                  <a:extLst>
                    <a:ext uri="{FF2B5EF4-FFF2-40B4-BE49-F238E27FC236}">
                      <a16:creationId xmlns:a16="http://schemas.microsoft.com/office/drawing/2014/main" xmlns="" id="{354184A4-BFA3-F24E-93D3-F5896A3C7045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699" name="Shape 3836">
                  <a:extLst>
                    <a:ext uri="{FF2B5EF4-FFF2-40B4-BE49-F238E27FC236}">
                      <a16:creationId xmlns:a16="http://schemas.microsoft.com/office/drawing/2014/main" xmlns="" id="{BDB36E97-8777-B74F-8A96-6D001370962A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00" name="Group 3840">
                <a:extLst>
                  <a:ext uri="{FF2B5EF4-FFF2-40B4-BE49-F238E27FC236}">
                    <a16:creationId xmlns:a16="http://schemas.microsoft.com/office/drawing/2014/main" xmlns="" id="{88002561-7AA0-8D42-AC14-B5D620A06216}"/>
                  </a:ext>
                </a:extLst>
              </p:cNvPr>
              <p:cNvGrpSpPr/>
              <p:nvPr/>
            </p:nvGrpSpPr>
            <p:grpSpPr>
              <a:xfrm>
                <a:off x="15242950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01" name="Shape 3838">
                  <a:extLst>
                    <a:ext uri="{FF2B5EF4-FFF2-40B4-BE49-F238E27FC236}">
                      <a16:creationId xmlns:a16="http://schemas.microsoft.com/office/drawing/2014/main" xmlns="" id="{A27E23F8-9D27-2042-8576-FAA22464F650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02" name="Shape 3839">
                  <a:extLst>
                    <a:ext uri="{FF2B5EF4-FFF2-40B4-BE49-F238E27FC236}">
                      <a16:creationId xmlns:a16="http://schemas.microsoft.com/office/drawing/2014/main" xmlns="" id="{CAA2FA67-0E1A-6C45-A16A-6AD7AB9873A7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03" name="Group 3843">
                <a:extLst>
                  <a:ext uri="{FF2B5EF4-FFF2-40B4-BE49-F238E27FC236}">
                    <a16:creationId xmlns:a16="http://schemas.microsoft.com/office/drawing/2014/main" xmlns="" id="{CC657F83-A7F6-9F40-B5E4-A70A4C8A74C7}"/>
                  </a:ext>
                </a:extLst>
              </p:cNvPr>
              <p:cNvGrpSpPr/>
              <p:nvPr/>
            </p:nvGrpSpPr>
            <p:grpSpPr>
              <a:xfrm>
                <a:off x="15774227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04" name="Shape 3841">
                  <a:extLst>
                    <a:ext uri="{FF2B5EF4-FFF2-40B4-BE49-F238E27FC236}">
                      <a16:creationId xmlns:a16="http://schemas.microsoft.com/office/drawing/2014/main" xmlns="" id="{74C15EF4-2ECC-B143-B111-FDB322845195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05" name="Shape 3842">
                  <a:extLst>
                    <a:ext uri="{FF2B5EF4-FFF2-40B4-BE49-F238E27FC236}">
                      <a16:creationId xmlns:a16="http://schemas.microsoft.com/office/drawing/2014/main" xmlns="" id="{317BDB6F-65E6-AB48-A158-2C062B1EA6C1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06" name="Group 3846">
                <a:extLst>
                  <a:ext uri="{FF2B5EF4-FFF2-40B4-BE49-F238E27FC236}">
                    <a16:creationId xmlns:a16="http://schemas.microsoft.com/office/drawing/2014/main" xmlns="" id="{A244F42E-3235-6140-ACFD-77413F118FF1}"/>
                  </a:ext>
                </a:extLst>
              </p:cNvPr>
              <p:cNvGrpSpPr/>
              <p:nvPr/>
            </p:nvGrpSpPr>
            <p:grpSpPr>
              <a:xfrm>
                <a:off x="16307608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07" name="Shape 3844">
                  <a:extLst>
                    <a:ext uri="{FF2B5EF4-FFF2-40B4-BE49-F238E27FC236}">
                      <a16:creationId xmlns:a16="http://schemas.microsoft.com/office/drawing/2014/main" xmlns="" id="{57212E6B-4510-7842-8267-6BF96AE69A8E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08" name="Shape 3845">
                  <a:extLst>
                    <a:ext uri="{FF2B5EF4-FFF2-40B4-BE49-F238E27FC236}">
                      <a16:creationId xmlns:a16="http://schemas.microsoft.com/office/drawing/2014/main" xmlns="" id="{93EDF8DD-937C-EE40-A1E2-545418766A4C}"/>
                    </a:ext>
                  </a:extLst>
                </p:cNvPr>
                <p:cNvSpPr/>
                <p:nvPr/>
              </p:nvSpPr>
              <p:spPr>
                <a:xfrm>
                  <a:off x="181722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09" name="Group 3849">
                <a:extLst>
                  <a:ext uri="{FF2B5EF4-FFF2-40B4-BE49-F238E27FC236}">
                    <a16:creationId xmlns:a16="http://schemas.microsoft.com/office/drawing/2014/main" xmlns="" id="{DFCF6A15-E201-FA4A-AB10-D1A748077A9D}"/>
                  </a:ext>
                </a:extLst>
              </p:cNvPr>
              <p:cNvGrpSpPr/>
              <p:nvPr/>
            </p:nvGrpSpPr>
            <p:grpSpPr>
              <a:xfrm>
                <a:off x="16838793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10" name="Shape 3847">
                  <a:extLst>
                    <a:ext uri="{FF2B5EF4-FFF2-40B4-BE49-F238E27FC236}">
                      <a16:creationId xmlns:a16="http://schemas.microsoft.com/office/drawing/2014/main" xmlns="" id="{496FA289-D396-BA49-8615-13C9F1762772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11" name="Shape 3848">
                  <a:extLst>
                    <a:ext uri="{FF2B5EF4-FFF2-40B4-BE49-F238E27FC236}">
                      <a16:creationId xmlns:a16="http://schemas.microsoft.com/office/drawing/2014/main" xmlns="" id="{A77CAE15-3387-EF48-A2A9-6B2CAD7961C2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12" name="Group 3852">
                <a:extLst>
                  <a:ext uri="{FF2B5EF4-FFF2-40B4-BE49-F238E27FC236}">
                    <a16:creationId xmlns:a16="http://schemas.microsoft.com/office/drawing/2014/main" xmlns="" id="{D05D6DE5-C6A8-7943-B3BF-6C92D93FD591}"/>
                  </a:ext>
                </a:extLst>
              </p:cNvPr>
              <p:cNvGrpSpPr/>
              <p:nvPr/>
            </p:nvGrpSpPr>
            <p:grpSpPr>
              <a:xfrm>
                <a:off x="17371543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13" name="Shape 3850">
                  <a:extLst>
                    <a:ext uri="{FF2B5EF4-FFF2-40B4-BE49-F238E27FC236}">
                      <a16:creationId xmlns:a16="http://schemas.microsoft.com/office/drawing/2014/main" xmlns="" id="{21A0546C-1B66-FF46-8A74-F7BC6B225ECA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14" name="Shape 3851">
                  <a:extLst>
                    <a:ext uri="{FF2B5EF4-FFF2-40B4-BE49-F238E27FC236}">
                      <a16:creationId xmlns:a16="http://schemas.microsoft.com/office/drawing/2014/main" xmlns="" id="{E5F2991B-545E-C945-A5F7-22793DBDDB00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15" name="Group 3855">
                <a:extLst>
                  <a:ext uri="{FF2B5EF4-FFF2-40B4-BE49-F238E27FC236}">
                    <a16:creationId xmlns:a16="http://schemas.microsoft.com/office/drawing/2014/main" xmlns="" id="{9CAC8B2D-19F4-A94A-80C3-4E08A74D879C}"/>
                  </a:ext>
                </a:extLst>
              </p:cNvPr>
              <p:cNvGrpSpPr/>
              <p:nvPr/>
            </p:nvGrpSpPr>
            <p:grpSpPr>
              <a:xfrm>
                <a:off x="17902822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16" name="Shape 3853">
                  <a:extLst>
                    <a:ext uri="{FF2B5EF4-FFF2-40B4-BE49-F238E27FC236}">
                      <a16:creationId xmlns:a16="http://schemas.microsoft.com/office/drawing/2014/main" xmlns="" id="{EE2B1428-648A-154D-8354-AEB0A9DE1AF6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17" name="Shape 3854">
                  <a:extLst>
                    <a:ext uri="{FF2B5EF4-FFF2-40B4-BE49-F238E27FC236}">
                      <a16:creationId xmlns:a16="http://schemas.microsoft.com/office/drawing/2014/main" xmlns="" id="{955C35FA-1CC6-5245-99CB-B81D5E2244E4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18" name="Group 3858">
                <a:extLst>
                  <a:ext uri="{FF2B5EF4-FFF2-40B4-BE49-F238E27FC236}">
                    <a16:creationId xmlns:a16="http://schemas.microsoft.com/office/drawing/2014/main" xmlns="" id="{9E8E0118-1BE3-FB4B-8648-8EA9831787DB}"/>
                  </a:ext>
                </a:extLst>
              </p:cNvPr>
              <p:cNvGrpSpPr/>
              <p:nvPr/>
            </p:nvGrpSpPr>
            <p:grpSpPr>
              <a:xfrm>
                <a:off x="18436109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19" name="Shape 3856">
                  <a:extLst>
                    <a:ext uri="{FF2B5EF4-FFF2-40B4-BE49-F238E27FC236}">
                      <a16:creationId xmlns:a16="http://schemas.microsoft.com/office/drawing/2014/main" xmlns="" id="{A000FB65-F446-F34C-BEC2-BD776C608F0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20" name="Shape 3857">
                  <a:extLst>
                    <a:ext uri="{FF2B5EF4-FFF2-40B4-BE49-F238E27FC236}">
                      <a16:creationId xmlns:a16="http://schemas.microsoft.com/office/drawing/2014/main" xmlns="" id="{03F14F6A-6E9E-4948-BBC6-F4FF91FF5C0C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21" name="Group 3861">
                <a:extLst>
                  <a:ext uri="{FF2B5EF4-FFF2-40B4-BE49-F238E27FC236}">
                    <a16:creationId xmlns:a16="http://schemas.microsoft.com/office/drawing/2014/main" xmlns="" id="{F4EA0376-E853-444B-826D-901DF9F77608}"/>
                  </a:ext>
                </a:extLst>
              </p:cNvPr>
              <p:cNvGrpSpPr/>
              <p:nvPr/>
            </p:nvGrpSpPr>
            <p:grpSpPr>
              <a:xfrm>
                <a:off x="18967387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22" name="Shape 3859">
                  <a:extLst>
                    <a:ext uri="{FF2B5EF4-FFF2-40B4-BE49-F238E27FC236}">
                      <a16:creationId xmlns:a16="http://schemas.microsoft.com/office/drawing/2014/main" xmlns="" id="{FB3D5C54-7241-924E-8EC9-06308EAED537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23" name="Shape 3860">
                  <a:extLst>
                    <a:ext uri="{FF2B5EF4-FFF2-40B4-BE49-F238E27FC236}">
                      <a16:creationId xmlns:a16="http://schemas.microsoft.com/office/drawing/2014/main" xmlns="" id="{FD43918E-E63B-7245-8C8B-7318159173BD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24" name="Group 3864">
                <a:extLst>
                  <a:ext uri="{FF2B5EF4-FFF2-40B4-BE49-F238E27FC236}">
                    <a16:creationId xmlns:a16="http://schemas.microsoft.com/office/drawing/2014/main" xmlns="" id="{24CE2104-E8C0-184F-AF14-7939270A8BE9}"/>
                  </a:ext>
                </a:extLst>
              </p:cNvPr>
              <p:cNvGrpSpPr/>
              <p:nvPr/>
            </p:nvGrpSpPr>
            <p:grpSpPr>
              <a:xfrm>
                <a:off x="13111916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25" name="Shape 3862">
                  <a:extLst>
                    <a:ext uri="{FF2B5EF4-FFF2-40B4-BE49-F238E27FC236}">
                      <a16:creationId xmlns:a16="http://schemas.microsoft.com/office/drawing/2014/main" xmlns="" id="{451896D2-B2F1-0F40-BDAF-F2EBFAE977C0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26" name="Shape 3863">
                  <a:extLst>
                    <a:ext uri="{FF2B5EF4-FFF2-40B4-BE49-F238E27FC236}">
                      <a16:creationId xmlns:a16="http://schemas.microsoft.com/office/drawing/2014/main" xmlns="" id="{30D4D530-6D55-6940-BDF6-DF87A3A9BE68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27" name="Group 3867">
                <a:extLst>
                  <a:ext uri="{FF2B5EF4-FFF2-40B4-BE49-F238E27FC236}">
                    <a16:creationId xmlns:a16="http://schemas.microsoft.com/office/drawing/2014/main" xmlns="" id="{D8C0071C-0B65-004D-88BE-245696CFA612}"/>
                  </a:ext>
                </a:extLst>
              </p:cNvPr>
              <p:cNvGrpSpPr/>
              <p:nvPr/>
            </p:nvGrpSpPr>
            <p:grpSpPr>
              <a:xfrm>
                <a:off x="13643195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28" name="Shape 3865">
                  <a:extLst>
                    <a:ext uri="{FF2B5EF4-FFF2-40B4-BE49-F238E27FC236}">
                      <a16:creationId xmlns:a16="http://schemas.microsoft.com/office/drawing/2014/main" xmlns="" id="{336CDE67-0691-6446-8D3D-31D7DB1CF881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29" name="Shape 3866">
                  <a:extLst>
                    <a:ext uri="{FF2B5EF4-FFF2-40B4-BE49-F238E27FC236}">
                      <a16:creationId xmlns:a16="http://schemas.microsoft.com/office/drawing/2014/main" xmlns="" id="{1EF95B0F-6AD6-3045-9EEB-E44FA71251C0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30" name="Group 3870">
                <a:extLst>
                  <a:ext uri="{FF2B5EF4-FFF2-40B4-BE49-F238E27FC236}">
                    <a16:creationId xmlns:a16="http://schemas.microsoft.com/office/drawing/2014/main" xmlns="" id="{4B59E6DD-C39D-8B48-8AB4-D295D03E9DE6}"/>
                  </a:ext>
                </a:extLst>
              </p:cNvPr>
              <p:cNvGrpSpPr/>
              <p:nvPr/>
            </p:nvGrpSpPr>
            <p:grpSpPr>
              <a:xfrm>
                <a:off x="14176479" y="10150248"/>
                <a:ext cx="407637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31" name="Shape 3868">
                  <a:extLst>
                    <a:ext uri="{FF2B5EF4-FFF2-40B4-BE49-F238E27FC236}">
                      <a16:creationId xmlns:a16="http://schemas.microsoft.com/office/drawing/2014/main" xmlns="" id="{BA04C2A5-8C49-4E46-97F1-93A3CC92328C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32" name="Shape 3869">
                  <a:extLst>
                    <a:ext uri="{FF2B5EF4-FFF2-40B4-BE49-F238E27FC236}">
                      <a16:creationId xmlns:a16="http://schemas.microsoft.com/office/drawing/2014/main" xmlns="" id="{EA0D1546-7A49-B84A-8EAA-865B3C28B595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33" name="Group 3873">
                <a:extLst>
                  <a:ext uri="{FF2B5EF4-FFF2-40B4-BE49-F238E27FC236}">
                    <a16:creationId xmlns:a16="http://schemas.microsoft.com/office/drawing/2014/main" xmlns="" id="{55998262-3CC9-6F4D-B15B-1D3BC067C914}"/>
                  </a:ext>
                </a:extLst>
              </p:cNvPr>
              <p:cNvGrpSpPr/>
              <p:nvPr/>
            </p:nvGrpSpPr>
            <p:grpSpPr>
              <a:xfrm>
                <a:off x="14707760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34" name="Shape 3871">
                  <a:extLst>
                    <a:ext uri="{FF2B5EF4-FFF2-40B4-BE49-F238E27FC236}">
                      <a16:creationId xmlns:a16="http://schemas.microsoft.com/office/drawing/2014/main" xmlns="" id="{D841DCCA-3338-7045-A248-16C80E4DB96B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35" name="Shape 3872">
                  <a:extLst>
                    <a:ext uri="{FF2B5EF4-FFF2-40B4-BE49-F238E27FC236}">
                      <a16:creationId xmlns:a16="http://schemas.microsoft.com/office/drawing/2014/main" xmlns="" id="{BC7C1957-6C89-2D44-8768-7993329B91B0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40" name="Group 1739">
                <a:extLst>
                  <a:ext uri="{FF2B5EF4-FFF2-40B4-BE49-F238E27FC236}">
                    <a16:creationId xmlns:a16="http://schemas.microsoft.com/office/drawing/2014/main" xmlns="" id="{4B22D562-F802-8746-9C49-5EFAAFDF0213}"/>
                  </a:ext>
                </a:extLst>
              </p:cNvPr>
              <p:cNvGrpSpPr/>
              <p:nvPr/>
            </p:nvGrpSpPr>
            <p:grpSpPr>
              <a:xfrm>
                <a:off x="10205279" y="8638763"/>
                <a:ext cx="473147" cy="1027065"/>
                <a:chOff x="6490258" y="3412079"/>
                <a:chExt cx="328648" cy="713214"/>
              </a:xfrm>
              <a:solidFill>
                <a:schemeClr val="accent1"/>
              </a:solidFill>
            </p:grpSpPr>
            <p:sp>
              <p:nvSpPr>
                <p:cNvPr id="1741" name="Shape 3790">
                  <a:extLst>
                    <a:ext uri="{FF2B5EF4-FFF2-40B4-BE49-F238E27FC236}">
                      <a16:creationId xmlns:a16="http://schemas.microsoft.com/office/drawing/2014/main" xmlns="" id="{4CA65E6C-EE9E-1F4B-92C3-EEE232B5A8A2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42" name="Shape 3791">
                  <a:extLst>
                    <a:ext uri="{FF2B5EF4-FFF2-40B4-BE49-F238E27FC236}">
                      <a16:creationId xmlns:a16="http://schemas.microsoft.com/office/drawing/2014/main" xmlns="" id="{423CBFC2-84BF-2842-A98F-C9224634CE71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xmlns="" id="{3419BD43-1D4D-034C-8173-6761EDC015A9}"/>
                  </a:ext>
                </a:extLst>
              </p:cNvPr>
              <p:cNvGrpSpPr/>
              <p:nvPr/>
            </p:nvGrpSpPr>
            <p:grpSpPr>
              <a:xfrm>
                <a:off x="10738569" y="8638763"/>
                <a:ext cx="473146" cy="1027065"/>
                <a:chOff x="6860681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744" name="Shape 3792">
                  <a:extLst>
                    <a:ext uri="{FF2B5EF4-FFF2-40B4-BE49-F238E27FC236}">
                      <a16:creationId xmlns:a16="http://schemas.microsoft.com/office/drawing/2014/main" xmlns="" id="{021E7D8C-44C3-D147-B2E2-D1EA6C9E9A9A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45" name="Shape 3793">
                  <a:extLst>
                    <a:ext uri="{FF2B5EF4-FFF2-40B4-BE49-F238E27FC236}">
                      <a16:creationId xmlns:a16="http://schemas.microsoft.com/office/drawing/2014/main" xmlns="" id="{700D531C-8D71-9544-8D31-8EA376E1C7DE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46" name="Group 1745">
                <a:extLst>
                  <a:ext uri="{FF2B5EF4-FFF2-40B4-BE49-F238E27FC236}">
                    <a16:creationId xmlns:a16="http://schemas.microsoft.com/office/drawing/2014/main" xmlns="" id="{28F30D74-EE20-C84E-9FFB-79D23E90D872}"/>
                  </a:ext>
                </a:extLst>
              </p:cNvPr>
              <p:cNvGrpSpPr/>
              <p:nvPr/>
            </p:nvGrpSpPr>
            <p:grpSpPr>
              <a:xfrm>
                <a:off x="10205279" y="10138508"/>
                <a:ext cx="473147" cy="1027065"/>
                <a:chOff x="6490258" y="3412079"/>
                <a:chExt cx="328648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47" name="Shape 3790">
                  <a:extLst>
                    <a:ext uri="{FF2B5EF4-FFF2-40B4-BE49-F238E27FC236}">
                      <a16:creationId xmlns:a16="http://schemas.microsoft.com/office/drawing/2014/main" xmlns="" id="{2CD9F06F-7738-C64F-A156-A230A2F0C55C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48" name="Shape 3791">
                  <a:extLst>
                    <a:ext uri="{FF2B5EF4-FFF2-40B4-BE49-F238E27FC236}">
                      <a16:creationId xmlns:a16="http://schemas.microsoft.com/office/drawing/2014/main" xmlns="" id="{5FEB4387-8818-CB47-9B49-3007CC675EF6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49" name="Group 1748">
                <a:extLst>
                  <a:ext uri="{FF2B5EF4-FFF2-40B4-BE49-F238E27FC236}">
                    <a16:creationId xmlns:a16="http://schemas.microsoft.com/office/drawing/2014/main" xmlns="" id="{1AF56348-F1E8-E244-957E-B5E0BBC90C4D}"/>
                  </a:ext>
                </a:extLst>
              </p:cNvPr>
              <p:cNvGrpSpPr/>
              <p:nvPr/>
            </p:nvGrpSpPr>
            <p:grpSpPr>
              <a:xfrm>
                <a:off x="10738569" y="10138508"/>
                <a:ext cx="473146" cy="1027065"/>
                <a:chOff x="6860681" y="3412079"/>
                <a:chExt cx="328647" cy="71321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50" name="Shape 3792">
                  <a:extLst>
                    <a:ext uri="{FF2B5EF4-FFF2-40B4-BE49-F238E27FC236}">
                      <a16:creationId xmlns:a16="http://schemas.microsoft.com/office/drawing/2014/main" xmlns="" id="{7390C495-6257-484C-9DC1-5B83DF7BE8A5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51" name="Shape 3793">
                  <a:extLst>
                    <a:ext uri="{FF2B5EF4-FFF2-40B4-BE49-F238E27FC236}">
                      <a16:creationId xmlns:a16="http://schemas.microsoft.com/office/drawing/2014/main" xmlns="" id="{521704C4-4ABC-3E4F-9A59-6E0E2192E8A5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52" name="Group 1751">
                <a:extLst>
                  <a:ext uri="{FF2B5EF4-FFF2-40B4-BE49-F238E27FC236}">
                    <a16:creationId xmlns:a16="http://schemas.microsoft.com/office/drawing/2014/main" xmlns="" id="{B1B689BC-77B6-BE45-9F2C-E85DE1553C46}"/>
                  </a:ext>
                </a:extLst>
              </p:cNvPr>
              <p:cNvGrpSpPr/>
              <p:nvPr/>
            </p:nvGrpSpPr>
            <p:grpSpPr>
              <a:xfrm>
                <a:off x="10205279" y="7321952"/>
                <a:ext cx="473147" cy="1027065"/>
                <a:chOff x="6490258" y="3412079"/>
                <a:chExt cx="328648" cy="713214"/>
              </a:xfrm>
              <a:solidFill>
                <a:schemeClr val="accent1"/>
              </a:solidFill>
            </p:grpSpPr>
            <p:sp>
              <p:nvSpPr>
                <p:cNvPr id="1753" name="Shape 3790">
                  <a:extLst>
                    <a:ext uri="{FF2B5EF4-FFF2-40B4-BE49-F238E27FC236}">
                      <a16:creationId xmlns:a16="http://schemas.microsoft.com/office/drawing/2014/main" xmlns="" id="{A6F81027-FA82-B743-8E9E-3E2CB35728A8}"/>
                    </a:ext>
                  </a:extLst>
                </p:cNvPr>
                <p:cNvSpPr/>
                <p:nvPr/>
              </p:nvSpPr>
              <p:spPr>
                <a:xfrm>
                  <a:off x="6599302" y="3412079"/>
                  <a:ext cx="105606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54" name="Shape 3791">
                  <a:extLst>
                    <a:ext uri="{FF2B5EF4-FFF2-40B4-BE49-F238E27FC236}">
                      <a16:creationId xmlns:a16="http://schemas.microsoft.com/office/drawing/2014/main" xmlns="" id="{9214E457-1085-DA4C-9222-E1FF01206CA4}"/>
                    </a:ext>
                  </a:extLst>
                </p:cNvPr>
                <p:cNvSpPr/>
                <p:nvPr/>
              </p:nvSpPr>
              <p:spPr>
                <a:xfrm>
                  <a:off x="6490258" y="3539110"/>
                  <a:ext cx="328648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55" name="Group 1754">
                <a:extLst>
                  <a:ext uri="{FF2B5EF4-FFF2-40B4-BE49-F238E27FC236}">
                    <a16:creationId xmlns:a16="http://schemas.microsoft.com/office/drawing/2014/main" xmlns="" id="{B87201CC-5312-214F-BBC6-DE41F235EBF2}"/>
                  </a:ext>
                </a:extLst>
              </p:cNvPr>
              <p:cNvGrpSpPr/>
              <p:nvPr/>
            </p:nvGrpSpPr>
            <p:grpSpPr>
              <a:xfrm>
                <a:off x="10738569" y="7321952"/>
                <a:ext cx="473146" cy="1027065"/>
                <a:chOff x="6860681" y="3412079"/>
                <a:chExt cx="328647" cy="713214"/>
              </a:xfrm>
              <a:solidFill>
                <a:schemeClr val="accent1"/>
              </a:solidFill>
            </p:grpSpPr>
            <p:sp>
              <p:nvSpPr>
                <p:cNvPr id="1756" name="Shape 3792">
                  <a:extLst>
                    <a:ext uri="{FF2B5EF4-FFF2-40B4-BE49-F238E27FC236}">
                      <a16:creationId xmlns:a16="http://schemas.microsoft.com/office/drawing/2014/main" xmlns="" id="{4E6D0A46-D695-D641-AA6D-20348FB735C4}"/>
                    </a:ext>
                  </a:extLst>
                </p:cNvPr>
                <p:cNvSpPr/>
                <p:nvPr/>
              </p:nvSpPr>
              <p:spPr>
                <a:xfrm>
                  <a:off x="6969724" y="3412079"/>
                  <a:ext cx="105605" cy="1056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57" name="Shape 3793">
                  <a:extLst>
                    <a:ext uri="{FF2B5EF4-FFF2-40B4-BE49-F238E27FC236}">
                      <a16:creationId xmlns:a16="http://schemas.microsoft.com/office/drawing/2014/main" xmlns="" id="{B22ACE3E-B5B4-2941-BFD9-1D58004A88DF}"/>
                    </a:ext>
                  </a:extLst>
                </p:cNvPr>
                <p:cNvSpPr/>
                <p:nvPr/>
              </p:nvSpPr>
              <p:spPr>
                <a:xfrm>
                  <a:off x="6860681" y="3539110"/>
                  <a:ext cx="328647" cy="586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600" extrusionOk="0">
                      <a:moveTo>
                        <a:pt x="21191" y="8000"/>
                      </a:moveTo>
                      <a:cubicBezTo>
                        <a:pt x="17435" y="1333"/>
                        <a:pt x="17435" y="1333"/>
                        <a:pt x="17435" y="1333"/>
                      </a:cubicBezTo>
                      <a:cubicBezTo>
                        <a:pt x="17200" y="533"/>
                        <a:pt x="16261" y="0"/>
                        <a:pt x="14852" y="0"/>
                      </a:cubicBezTo>
                      <a:cubicBezTo>
                        <a:pt x="6400" y="0"/>
                        <a:pt x="6400" y="0"/>
                        <a:pt x="6400" y="0"/>
                      </a:cubicBezTo>
                      <a:cubicBezTo>
                        <a:pt x="5461" y="0"/>
                        <a:pt x="4756" y="267"/>
                        <a:pt x="4287" y="667"/>
                      </a:cubicBezTo>
                      <a:cubicBezTo>
                        <a:pt x="4052" y="800"/>
                        <a:pt x="4052" y="800"/>
                        <a:pt x="4052" y="933"/>
                      </a:cubicBezTo>
                      <a:lnTo>
                        <a:pt x="4052" y="933"/>
                      </a:lnTo>
                      <a:lnTo>
                        <a:pt x="3817" y="1067"/>
                      </a:lnTo>
                      <a:cubicBezTo>
                        <a:pt x="61" y="8000"/>
                        <a:pt x="61" y="8000"/>
                        <a:pt x="61" y="8000"/>
                      </a:cubicBezTo>
                      <a:cubicBezTo>
                        <a:pt x="-174" y="8400"/>
                        <a:pt x="296" y="8933"/>
                        <a:pt x="1000" y="9067"/>
                      </a:cubicBezTo>
                      <a:cubicBezTo>
                        <a:pt x="1939" y="9200"/>
                        <a:pt x="2878" y="8933"/>
                        <a:pt x="3113" y="8533"/>
                      </a:cubicBezTo>
                      <a:cubicBezTo>
                        <a:pt x="5930" y="3067"/>
                        <a:pt x="5930" y="3067"/>
                        <a:pt x="5930" y="3067"/>
                      </a:cubicBezTo>
                      <a:cubicBezTo>
                        <a:pt x="6165" y="3067"/>
                        <a:pt x="6165" y="3067"/>
                        <a:pt x="6400" y="3067"/>
                      </a:cubicBezTo>
                      <a:cubicBezTo>
                        <a:pt x="6635" y="3067"/>
                        <a:pt x="6635" y="3067"/>
                        <a:pt x="6635" y="3067"/>
                      </a:cubicBezTo>
                      <a:cubicBezTo>
                        <a:pt x="1939" y="12800"/>
                        <a:pt x="1939" y="12800"/>
                        <a:pt x="1939" y="12800"/>
                      </a:cubicBezTo>
                      <a:cubicBezTo>
                        <a:pt x="6635" y="12800"/>
                        <a:pt x="6635" y="12800"/>
                        <a:pt x="6635" y="12800"/>
                      </a:cubicBezTo>
                      <a:cubicBezTo>
                        <a:pt x="6635" y="20667"/>
                        <a:pt x="6635" y="20667"/>
                        <a:pt x="6635" y="20667"/>
                      </a:cubicBezTo>
                      <a:cubicBezTo>
                        <a:pt x="6635" y="21200"/>
                        <a:pt x="7574" y="21600"/>
                        <a:pt x="8513" y="21600"/>
                      </a:cubicBezTo>
                      <a:cubicBezTo>
                        <a:pt x="9452" y="21600"/>
                        <a:pt x="10156" y="21200"/>
                        <a:pt x="10156" y="20667"/>
                      </a:cubicBezTo>
                      <a:cubicBezTo>
                        <a:pt x="10156" y="12800"/>
                        <a:pt x="10156" y="12800"/>
                        <a:pt x="10156" y="12800"/>
                      </a:cubicBezTo>
                      <a:cubicBezTo>
                        <a:pt x="11330" y="12800"/>
                        <a:pt x="11330" y="12800"/>
                        <a:pt x="11330" y="12800"/>
                      </a:cubicBezTo>
                      <a:cubicBezTo>
                        <a:pt x="11330" y="20667"/>
                        <a:pt x="11330" y="20667"/>
                        <a:pt x="11330" y="20667"/>
                      </a:cubicBezTo>
                      <a:cubicBezTo>
                        <a:pt x="11330" y="21200"/>
                        <a:pt x="12035" y="21600"/>
                        <a:pt x="12974" y="21600"/>
                      </a:cubicBezTo>
                      <a:cubicBezTo>
                        <a:pt x="13913" y="21600"/>
                        <a:pt x="14852" y="21200"/>
                        <a:pt x="14852" y="20667"/>
                      </a:cubicBezTo>
                      <a:cubicBezTo>
                        <a:pt x="14852" y="12800"/>
                        <a:pt x="14852" y="12800"/>
                        <a:pt x="14852" y="12800"/>
                      </a:cubicBezTo>
                      <a:cubicBezTo>
                        <a:pt x="19313" y="12800"/>
                        <a:pt x="19313" y="12800"/>
                        <a:pt x="19313" y="12800"/>
                      </a:cubicBezTo>
                      <a:cubicBezTo>
                        <a:pt x="14617" y="3067"/>
                        <a:pt x="14617" y="3067"/>
                        <a:pt x="14617" y="3067"/>
                      </a:cubicBezTo>
                      <a:cubicBezTo>
                        <a:pt x="14852" y="3067"/>
                        <a:pt x="14852" y="3067"/>
                        <a:pt x="14852" y="3067"/>
                      </a:cubicBezTo>
                      <a:cubicBezTo>
                        <a:pt x="15087" y="3067"/>
                        <a:pt x="15087" y="3067"/>
                        <a:pt x="15087" y="3067"/>
                      </a:cubicBezTo>
                      <a:cubicBezTo>
                        <a:pt x="18374" y="8533"/>
                        <a:pt x="18374" y="8533"/>
                        <a:pt x="18374" y="8533"/>
                      </a:cubicBezTo>
                      <a:cubicBezTo>
                        <a:pt x="18609" y="8933"/>
                        <a:pt x="19548" y="9200"/>
                        <a:pt x="20252" y="9067"/>
                      </a:cubicBezTo>
                      <a:cubicBezTo>
                        <a:pt x="21191" y="8933"/>
                        <a:pt x="21426" y="8400"/>
                        <a:pt x="21191" y="800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790" name="Shape 3749">
                <a:extLst>
                  <a:ext uri="{FF2B5EF4-FFF2-40B4-BE49-F238E27FC236}">
                    <a16:creationId xmlns:a16="http://schemas.microsoft.com/office/drawing/2014/main" xmlns="" id="{B263CE2C-D62C-2D47-9DEC-AF6764FD444E}"/>
                  </a:ext>
                </a:extLst>
              </p:cNvPr>
              <p:cNvSpPr/>
              <p:nvPr/>
            </p:nvSpPr>
            <p:spPr>
              <a:xfrm>
                <a:off x="21110631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91" name="Shape 3750">
                <a:extLst>
                  <a:ext uri="{FF2B5EF4-FFF2-40B4-BE49-F238E27FC236}">
                    <a16:creationId xmlns:a16="http://schemas.microsoft.com/office/drawing/2014/main" xmlns="" id="{F4C6DA99-FFC2-914E-8572-D4B686B42D4A}"/>
                  </a:ext>
                </a:extLst>
              </p:cNvPr>
              <p:cNvSpPr/>
              <p:nvPr/>
            </p:nvSpPr>
            <p:spPr>
              <a:xfrm>
                <a:off x="21236227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92" name="Shape 3751">
                <a:extLst>
                  <a:ext uri="{FF2B5EF4-FFF2-40B4-BE49-F238E27FC236}">
                    <a16:creationId xmlns:a16="http://schemas.microsoft.com/office/drawing/2014/main" xmlns="" id="{C83269A2-6A61-5F40-9066-9CD306C2D70A}"/>
                  </a:ext>
                </a:extLst>
              </p:cNvPr>
              <p:cNvSpPr/>
              <p:nvPr/>
            </p:nvSpPr>
            <p:spPr>
              <a:xfrm>
                <a:off x="21643918" y="7488272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93" name="Shape 3752">
                <a:extLst>
                  <a:ext uri="{FF2B5EF4-FFF2-40B4-BE49-F238E27FC236}">
                    <a16:creationId xmlns:a16="http://schemas.microsoft.com/office/drawing/2014/main" xmlns="" id="{6EB44B84-DBE4-F04B-8328-99BB62576359}"/>
                  </a:ext>
                </a:extLst>
              </p:cNvPr>
              <p:cNvSpPr/>
              <p:nvPr/>
            </p:nvSpPr>
            <p:spPr>
              <a:xfrm>
                <a:off x="21769514" y="7311952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794" name="Group 3834">
                <a:extLst>
                  <a:ext uri="{FF2B5EF4-FFF2-40B4-BE49-F238E27FC236}">
                    <a16:creationId xmlns:a16="http://schemas.microsoft.com/office/drawing/2014/main" xmlns="" id="{9DA60693-452E-6340-BD40-126DD96041CC}"/>
                  </a:ext>
                </a:extLst>
              </p:cNvPr>
              <p:cNvGrpSpPr/>
              <p:nvPr/>
            </p:nvGrpSpPr>
            <p:grpSpPr>
              <a:xfrm>
                <a:off x="21112121" y="7316491"/>
                <a:ext cx="407636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795" name="Shape 3832">
                  <a:extLst>
                    <a:ext uri="{FF2B5EF4-FFF2-40B4-BE49-F238E27FC236}">
                      <a16:creationId xmlns:a16="http://schemas.microsoft.com/office/drawing/2014/main" xmlns="" id="{998597CB-FEDD-A245-A416-36633A004148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96" name="Shape 3833">
                  <a:extLst>
                    <a:ext uri="{FF2B5EF4-FFF2-40B4-BE49-F238E27FC236}">
                      <a16:creationId xmlns:a16="http://schemas.microsoft.com/office/drawing/2014/main" xmlns="" id="{C8EF0497-538D-AA41-967C-633C0661C6BC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797" name="Group 3837">
                <a:extLst>
                  <a:ext uri="{FF2B5EF4-FFF2-40B4-BE49-F238E27FC236}">
                    <a16:creationId xmlns:a16="http://schemas.microsoft.com/office/drawing/2014/main" xmlns="" id="{105C35BD-11B8-9749-AE5D-76E7B3DDEA12}"/>
                  </a:ext>
                </a:extLst>
              </p:cNvPr>
              <p:cNvGrpSpPr/>
              <p:nvPr/>
            </p:nvGrpSpPr>
            <p:grpSpPr>
              <a:xfrm>
                <a:off x="21645408" y="7316491"/>
                <a:ext cx="407637" cy="1029271"/>
                <a:chOff x="0" y="0"/>
                <a:chExt cx="590244" cy="1489964"/>
              </a:xfrm>
              <a:solidFill>
                <a:schemeClr val="accent2"/>
              </a:solidFill>
            </p:grpSpPr>
            <p:sp>
              <p:nvSpPr>
                <p:cNvPr id="1798" name="Shape 3835">
                  <a:extLst>
                    <a:ext uri="{FF2B5EF4-FFF2-40B4-BE49-F238E27FC236}">
                      <a16:creationId xmlns:a16="http://schemas.microsoft.com/office/drawing/2014/main" xmlns="" id="{A5BD88EC-F901-344F-92EE-32AF9D543143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799" name="Shape 3836">
                  <a:extLst>
                    <a:ext uri="{FF2B5EF4-FFF2-40B4-BE49-F238E27FC236}">
                      <a16:creationId xmlns:a16="http://schemas.microsoft.com/office/drawing/2014/main" xmlns="" id="{45EB6488-0A4A-5842-8317-4FE3AA9EF8E6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800" name="Shape 3749">
                <a:extLst>
                  <a:ext uri="{FF2B5EF4-FFF2-40B4-BE49-F238E27FC236}">
                    <a16:creationId xmlns:a16="http://schemas.microsoft.com/office/drawing/2014/main" xmlns="" id="{94F854D2-0A33-764C-8081-10C3A89D2F1B}"/>
                  </a:ext>
                </a:extLst>
              </p:cNvPr>
              <p:cNvSpPr/>
              <p:nvPr/>
            </p:nvSpPr>
            <p:spPr>
              <a:xfrm>
                <a:off x="21090753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01" name="Shape 3750">
                <a:extLst>
                  <a:ext uri="{FF2B5EF4-FFF2-40B4-BE49-F238E27FC236}">
                    <a16:creationId xmlns:a16="http://schemas.microsoft.com/office/drawing/2014/main" xmlns="" id="{DDAB1FFB-D46F-C24F-870E-F89FA5C8650F}"/>
                  </a:ext>
                </a:extLst>
              </p:cNvPr>
              <p:cNvSpPr/>
              <p:nvPr/>
            </p:nvSpPr>
            <p:spPr>
              <a:xfrm>
                <a:off x="21216349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02" name="Shape 3751">
                <a:extLst>
                  <a:ext uri="{FF2B5EF4-FFF2-40B4-BE49-F238E27FC236}">
                    <a16:creationId xmlns:a16="http://schemas.microsoft.com/office/drawing/2014/main" xmlns="" id="{4A2AFD05-CB7E-A946-BF65-04CFE556A683}"/>
                  </a:ext>
                </a:extLst>
              </p:cNvPr>
              <p:cNvSpPr/>
              <p:nvPr/>
            </p:nvSpPr>
            <p:spPr>
              <a:xfrm>
                <a:off x="21624040" y="8865394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03" name="Shape 3752">
                <a:extLst>
                  <a:ext uri="{FF2B5EF4-FFF2-40B4-BE49-F238E27FC236}">
                    <a16:creationId xmlns:a16="http://schemas.microsoft.com/office/drawing/2014/main" xmlns="" id="{F329BF01-9246-5A44-966E-9E026C9522F6}"/>
                  </a:ext>
                </a:extLst>
              </p:cNvPr>
              <p:cNvSpPr/>
              <p:nvPr/>
            </p:nvSpPr>
            <p:spPr>
              <a:xfrm>
                <a:off x="21749636" y="8689074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804" name="Group 3834">
                <a:extLst>
                  <a:ext uri="{FF2B5EF4-FFF2-40B4-BE49-F238E27FC236}">
                    <a16:creationId xmlns:a16="http://schemas.microsoft.com/office/drawing/2014/main" xmlns="" id="{3C1AF95A-48D8-2444-9EE7-4D88B3441A66}"/>
                  </a:ext>
                </a:extLst>
              </p:cNvPr>
              <p:cNvGrpSpPr/>
              <p:nvPr/>
            </p:nvGrpSpPr>
            <p:grpSpPr>
              <a:xfrm>
                <a:off x="21092243" y="8693613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805" name="Shape 3832">
                  <a:extLst>
                    <a:ext uri="{FF2B5EF4-FFF2-40B4-BE49-F238E27FC236}">
                      <a16:creationId xmlns:a16="http://schemas.microsoft.com/office/drawing/2014/main" xmlns="" id="{8282BF96-B999-6142-9D57-6A674DA9DCE5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806" name="Shape 3833">
                  <a:extLst>
                    <a:ext uri="{FF2B5EF4-FFF2-40B4-BE49-F238E27FC236}">
                      <a16:creationId xmlns:a16="http://schemas.microsoft.com/office/drawing/2014/main" xmlns="" id="{A874AADA-2623-B84D-B97E-7A9FE14065A9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807" name="Group 3837">
                <a:extLst>
                  <a:ext uri="{FF2B5EF4-FFF2-40B4-BE49-F238E27FC236}">
                    <a16:creationId xmlns:a16="http://schemas.microsoft.com/office/drawing/2014/main" xmlns="" id="{B29ED303-BB47-7B48-9F52-E2FC54FE6A76}"/>
                  </a:ext>
                </a:extLst>
              </p:cNvPr>
              <p:cNvGrpSpPr/>
              <p:nvPr/>
            </p:nvGrpSpPr>
            <p:grpSpPr>
              <a:xfrm>
                <a:off x="21625530" y="8693613"/>
                <a:ext cx="407637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808" name="Shape 3835">
                  <a:extLst>
                    <a:ext uri="{FF2B5EF4-FFF2-40B4-BE49-F238E27FC236}">
                      <a16:creationId xmlns:a16="http://schemas.microsoft.com/office/drawing/2014/main" xmlns="" id="{D9B2F2E3-7D47-254E-B715-CA6B49E453E2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809" name="Shape 3836">
                  <a:extLst>
                    <a:ext uri="{FF2B5EF4-FFF2-40B4-BE49-F238E27FC236}">
                      <a16:creationId xmlns:a16="http://schemas.microsoft.com/office/drawing/2014/main" xmlns="" id="{84516BBC-7CF6-6B45-8D6E-711DE70FF0F5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810" name="Shape 3749">
                <a:extLst>
                  <a:ext uri="{FF2B5EF4-FFF2-40B4-BE49-F238E27FC236}">
                    <a16:creationId xmlns:a16="http://schemas.microsoft.com/office/drawing/2014/main" xmlns="" id="{47AE259E-EB8C-C342-ADD1-2503849B731F}"/>
                  </a:ext>
                </a:extLst>
              </p:cNvPr>
              <p:cNvSpPr/>
              <p:nvPr/>
            </p:nvSpPr>
            <p:spPr>
              <a:xfrm>
                <a:off x="21110631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11" name="Shape 3750">
                <a:extLst>
                  <a:ext uri="{FF2B5EF4-FFF2-40B4-BE49-F238E27FC236}">
                    <a16:creationId xmlns:a16="http://schemas.microsoft.com/office/drawing/2014/main" xmlns="" id="{F7FD813C-D62A-D448-BC44-A102911724B0}"/>
                  </a:ext>
                </a:extLst>
              </p:cNvPr>
              <p:cNvSpPr/>
              <p:nvPr/>
            </p:nvSpPr>
            <p:spPr>
              <a:xfrm>
                <a:off x="21236227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12" name="Shape 3751">
                <a:extLst>
                  <a:ext uri="{FF2B5EF4-FFF2-40B4-BE49-F238E27FC236}">
                    <a16:creationId xmlns:a16="http://schemas.microsoft.com/office/drawing/2014/main" xmlns="" id="{AE829E6E-BA52-F147-8E0B-E632EA3D2688}"/>
                  </a:ext>
                </a:extLst>
              </p:cNvPr>
              <p:cNvSpPr/>
              <p:nvPr/>
            </p:nvSpPr>
            <p:spPr>
              <a:xfrm>
                <a:off x="21643918" y="10322029"/>
                <a:ext cx="407636" cy="852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13" name="Shape 3752">
                <a:extLst>
                  <a:ext uri="{FF2B5EF4-FFF2-40B4-BE49-F238E27FC236}">
                    <a16:creationId xmlns:a16="http://schemas.microsoft.com/office/drawing/2014/main" xmlns="" id="{46F0E043-4C45-0444-8BE2-B4859798F047}"/>
                  </a:ext>
                </a:extLst>
              </p:cNvPr>
              <p:cNvSpPr/>
              <p:nvPr/>
            </p:nvSpPr>
            <p:spPr>
              <a:xfrm>
                <a:off x="21769514" y="10145709"/>
                <a:ext cx="163056" cy="16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814" name="Group 3834">
                <a:extLst>
                  <a:ext uri="{FF2B5EF4-FFF2-40B4-BE49-F238E27FC236}">
                    <a16:creationId xmlns:a16="http://schemas.microsoft.com/office/drawing/2014/main" xmlns="" id="{B91EC94C-DE2E-C441-A8BC-9413A7CA3B7A}"/>
                  </a:ext>
                </a:extLst>
              </p:cNvPr>
              <p:cNvGrpSpPr/>
              <p:nvPr/>
            </p:nvGrpSpPr>
            <p:grpSpPr>
              <a:xfrm>
                <a:off x="21112121" y="10150248"/>
                <a:ext cx="407636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815" name="Shape 3832">
                  <a:extLst>
                    <a:ext uri="{FF2B5EF4-FFF2-40B4-BE49-F238E27FC236}">
                      <a16:creationId xmlns:a16="http://schemas.microsoft.com/office/drawing/2014/main" xmlns="" id="{C2EF9DB8-BC76-9549-8FB9-E81088622BB4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816" name="Shape 3833">
                  <a:extLst>
                    <a:ext uri="{FF2B5EF4-FFF2-40B4-BE49-F238E27FC236}">
                      <a16:creationId xmlns:a16="http://schemas.microsoft.com/office/drawing/2014/main" xmlns="" id="{84C3C2FE-E544-694D-8A91-4A0C12416831}"/>
                    </a:ext>
                  </a:extLst>
                </p:cNvPr>
                <p:cNvSpPr/>
                <p:nvPr/>
              </p:nvSpPr>
              <p:spPr>
                <a:xfrm>
                  <a:off x="181859" y="0"/>
                  <a:ext cx="236100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817" name="Group 3837">
                <a:extLst>
                  <a:ext uri="{FF2B5EF4-FFF2-40B4-BE49-F238E27FC236}">
                    <a16:creationId xmlns:a16="http://schemas.microsoft.com/office/drawing/2014/main" xmlns="" id="{3A8FBB3A-06E9-1A43-8ABC-D09399F9D9F4}"/>
                  </a:ext>
                </a:extLst>
              </p:cNvPr>
              <p:cNvGrpSpPr/>
              <p:nvPr/>
            </p:nvGrpSpPr>
            <p:grpSpPr>
              <a:xfrm>
                <a:off x="21645408" y="10150248"/>
                <a:ext cx="407637" cy="1029271"/>
                <a:chOff x="0" y="0"/>
                <a:chExt cx="590244" cy="148996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818" name="Shape 3835">
                  <a:extLst>
                    <a:ext uri="{FF2B5EF4-FFF2-40B4-BE49-F238E27FC236}">
                      <a16:creationId xmlns:a16="http://schemas.microsoft.com/office/drawing/2014/main" xmlns="" id="{2278538C-6EF9-BB43-8209-B78EB94F787E}"/>
                    </a:ext>
                  </a:extLst>
                </p:cNvPr>
                <p:cNvSpPr/>
                <p:nvPr/>
              </p:nvSpPr>
              <p:spPr>
                <a:xfrm>
                  <a:off x="0" y="255240"/>
                  <a:ext cx="590245" cy="1234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338" y="0"/>
                      </a:moveTo>
                      <a:cubicBezTo>
                        <a:pt x="5538" y="0"/>
                        <a:pt x="5538" y="0"/>
                        <a:pt x="5538" y="0"/>
                      </a:cubicBezTo>
                      <a:cubicBezTo>
                        <a:pt x="1662" y="0"/>
                        <a:pt x="0" y="1580"/>
                        <a:pt x="0" y="2107"/>
                      </a:cubicBezTo>
                      <a:cubicBezTo>
                        <a:pt x="0" y="9746"/>
                        <a:pt x="0" y="9746"/>
                        <a:pt x="0" y="9746"/>
                      </a:cubicBezTo>
                      <a:cubicBezTo>
                        <a:pt x="0" y="10141"/>
                        <a:pt x="831" y="10537"/>
                        <a:pt x="1938" y="10537"/>
                      </a:cubicBezTo>
                      <a:cubicBezTo>
                        <a:pt x="3046" y="10537"/>
                        <a:pt x="3600" y="10141"/>
                        <a:pt x="3600" y="9746"/>
                      </a:cubicBezTo>
                      <a:cubicBezTo>
                        <a:pt x="3600" y="3424"/>
                        <a:pt x="3600" y="3424"/>
                        <a:pt x="3600" y="3424"/>
                      </a:cubicBezTo>
                      <a:cubicBezTo>
                        <a:pt x="5262" y="3424"/>
                        <a:pt x="5262" y="3424"/>
                        <a:pt x="5262" y="3424"/>
                      </a:cubicBezTo>
                      <a:cubicBezTo>
                        <a:pt x="5262" y="9483"/>
                        <a:pt x="5262" y="9483"/>
                        <a:pt x="5262" y="9483"/>
                      </a:cubicBezTo>
                      <a:cubicBezTo>
                        <a:pt x="5262" y="9483"/>
                        <a:pt x="5262" y="9615"/>
                        <a:pt x="5262" y="9746"/>
                      </a:cubicBezTo>
                      <a:cubicBezTo>
                        <a:pt x="5262" y="20283"/>
                        <a:pt x="5262" y="20283"/>
                        <a:pt x="5262" y="20283"/>
                      </a:cubicBezTo>
                      <a:cubicBezTo>
                        <a:pt x="5262" y="21073"/>
                        <a:pt x="6369" y="21600"/>
                        <a:pt x="7754" y="21600"/>
                      </a:cubicBezTo>
                      <a:cubicBezTo>
                        <a:pt x="9138" y="21600"/>
                        <a:pt x="10246" y="21073"/>
                        <a:pt x="10246" y="20283"/>
                      </a:cubicBezTo>
                      <a:cubicBezTo>
                        <a:pt x="10246" y="10932"/>
                        <a:pt x="10246" y="10932"/>
                        <a:pt x="10246" y="10932"/>
                      </a:cubicBezTo>
                      <a:cubicBezTo>
                        <a:pt x="11354" y="10932"/>
                        <a:pt x="11354" y="10932"/>
                        <a:pt x="11354" y="10932"/>
                      </a:cubicBezTo>
                      <a:cubicBezTo>
                        <a:pt x="11354" y="20283"/>
                        <a:pt x="11354" y="20283"/>
                        <a:pt x="11354" y="20283"/>
                      </a:cubicBezTo>
                      <a:cubicBezTo>
                        <a:pt x="11354" y="21073"/>
                        <a:pt x="12462" y="21600"/>
                        <a:pt x="13846" y="21600"/>
                      </a:cubicBezTo>
                      <a:cubicBezTo>
                        <a:pt x="15231" y="21600"/>
                        <a:pt x="16338" y="21073"/>
                        <a:pt x="16338" y="20283"/>
                      </a:cubicBezTo>
                      <a:cubicBezTo>
                        <a:pt x="16338" y="3424"/>
                        <a:pt x="16338" y="3424"/>
                        <a:pt x="16338" y="3424"/>
                      </a:cubicBezTo>
                      <a:cubicBezTo>
                        <a:pt x="17723" y="3424"/>
                        <a:pt x="17723" y="3424"/>
                        <a:pt x="17723" y="3424"/>
                      </a:cubicBezTo>
                      <a:cubicBezTo>
                        <a:pt x="17723" y="9746"/>
                        <a:pt x="17723" y="9746"/>
                        <a:pt x="17723" y="9746"/>
                      </a:cubicBezTo>
                      <a:cubicBezTo>
                        <a:pt x="17723" y="10141"/>
                        <a:pt x="18554" y="10537"/>
                        <a:pt x="19662" y="10537"/>
                      </a:cubicBezTo>
                      <a:cubicBezTo>
                        <a:pt x="20769" y="10537"/>
                        <a:pt x="21600" y="10141"/>
                        <a:pt x="21600" y="9746"/>
                      </a:cubicBezTo>
                      <a:cubicBezTo>
                        <a:pt x="21600" y="1976"/>
                        <a:pt x="21600" y="1976"/>
                        <a:pt x="21600" y="1976"/>
                      </a:cubicBezTo>
                      <a:cubicBezTo>
                        <a:pt x="21600" y="1317"/>
                        <a:pt x="19938" y="0"/>
                        <a:pt x="16338" y="0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819" name="Shape 3836">
                  <a:extLst>
                    <a:ext uri="{FF2B5EF4-FFF2-40B4-BE49-F238E27FC236}">
                      <a16:creationId xmlns:a16="http://schemas.microsoft.com/office/drawing/2014/main" xmlns="" id="{F348E550-7996-4A41-9426-DC16158E20C3}"/>
                    </a:ext>
                  </a:extLst>
                </p:cNvPr>
                <p:cNvSpPr/>
                <p:nvPr/>
              </p:nvSpPr>
              <p:spPr>
                <a:xfrm>
                  <a:off x="181860" y="0"/>
                  <a:ext cx="236101" cy="232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xmlns="" id="{E66D6277-2012-EF47-93CF-B32BE5806C05}"/>
                </a:ext>
              </a:extLst>
            </p:cNvPr>
            <p:cNvSpPr/>
            <p:nvPr/>
          </p:nvSpPr>
          <p:spPr>
            <a:xfrm>
              <a:off x="2188249" y="5664345"/>
              <a:ext cx="33948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One</a:t>
              </a:r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xmlns="" id="{E2279130-EEF6-1142-8204-3E1106DD1135}"/>
                </a:ext>
              </a:extLst>
            </p:cNvPr>
            <p:cNvSpPr/>
            <p:nvPr/>
          </p:nvSpPr>
          <p:spPr>
            <a:xfrm>
              <a:off x="12972404" y="5664345"/>
              <a:ext cx="33948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12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F2F01916-1B94-2442-ACE7-4DC32585B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9" name="Rectangle 28"/>
          <p:cNvSpPr/>
          <p:nvPr/>
        </p:nvSpPr>
        <p:spPr>
          <a:xfrm>
            <a:off x="-13322" y="1"/>
            <a:ext cx="24365586" cy="13715999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1D14722-148B-3C46-90B8-47D12FC9B496}"/>
              </a:ext>
            </a:extLst>
          </p:cNvPr>
          <p:cNvGrpSpPr/>
          <p:nvPr/>
        </p:nvGrpSpPr>
        <p:grpSpPr>
          <a:xfrm>
            <a:off x="1855490" y="2209800"/>
            <a:ext cx="20745887" cy="9296400"/>
            <a:chOff x="1615811" y="2171700"/>
            <a:chExt cx="20745887" cy="9296400"/>
          </a:xfrm>
        </p:grpSpPr>
        <p:grpSp>
          <p:nvGrpSpPr>
            <p:cNvPr id="6" name="Group 5"/>
            <p:cNvGrpSpPr/>
            <p:nvPr/>
          </p:nvGrpSpPr>
          <p:grpSpPr>
            <a:xfrm>
              <a:off x="1615811" y="2760085"/>
              <a:ext cx="5462280" cy="3274943"/>
              <a:chOff x="1615811" y="3133858"/>
              <a:chExt cx="5462280" cy="32749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615811" y="4969946"/>
                <a:ext cx="5462280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efficitur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vitae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arcu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84935" y="4263852"/>
                <a:ext cx="2722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</a:t>
                </a:r>
                <a:endParaRPr 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Shape 2528"/>
              <p:cNvSpPr/>
              <p:nvPr/>
            </p:nvSpPr>
            <p:spPr>
              <a:xfrm>
                <a:off x="4035856" y="3133858"/>
                <a:ext cx="620742" cy="853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50" y="19636"/>
                    </a:moveTo>
                    <a:cubicBezTo>
                      <a:pt x="20250" y="20178"/>
                      <a:pt x="19645" y="20618"/>
                      <a:pt x="18900" y="20618"/>
                    </a:cubicBezTo>
                    <a:lnTo>
                      <a:pt x="2700" y="20618"/>
                    </a:lnTo>
                    <a:cubicBezTo>
                      <a:pt x="1955" y="20618"/>
                      <a:pt x="1350" y="20178"/>
                      <a:pt x="1350" y="19636"/>
                    </a:cubicBezTo>
                    <a:lnTo>
                      <a:pt x="1350" y="10800"/>
                    </a:lnTo>
                    <a:cubicBezTo>
                      <a:pt x="1350" y="10258"/>
                      <a:pt x="1955" y="9818"/>
                      <a:pt x="2700" y="9818"/>
                    </a:cubicBezTo>
                    <a:lnTo>
                      <a:pt x="18900" y="9818"/>
                    </a:lnTo>
                    <a:cubicBezTo>
                      <a:pt x="19645" y="9818"/>
                      <a:pt x="20250" y="10258"/>
                      <a:pt x="20250" y="10800"/>
                    </a:cubicBezTo>
                    <a:cubicBezTo>
                      <a:pt x="20250" y="10800"/>
                      <a:pt x="20250" y="19636"/>
                      <a:pt x="20250" y="19636"/>
                    </a:cubicBezTo>
                    <a:close/>
                    <a:moveTo>
                      <a:pt x="4050" y="5891"/>
                    </a:moveTo>
                    <a:cubicBezTo>
                      <a:pt x="4050" y="3180"/>
                      <a:pt x="7072" y="982"/>
                      <a:pt x="10800" y="982"/>
                    </a:cubicBezTo>
                    <a:cubicBezTo>
                      <a:pt x="14528" y="982"/>
                      <a:pt x="17550" y="3180"/>
                      <a:pt x="17550" y="5891"/>
                    </a:cubicBezTo>
                    <a:lnTo>
                      <a:pt x="17550" y="8836"/>
                    </a:lnTo>
                    <a:lnTo>
                      <a:pt x="4050" y="8836"/>
                    </a:lnTo>
                    <a:cubicBezTo>
                      <a:pt x="4050" y="8836"/>
                      <a:pt x="4050" y="5891"/>
                      <a:pt x="4050" y="5891"/>
                    </a:cubicBezTo>
                    <a:close/>
                    <a:moveTo>
                      <a:pt x="18900" y="8836"/>
                    </a:moveTo>
                    <a:lnTo>
                      <a:pt x="18900" y="5891"/>
                    </a:lnTo>
                    <a:cubicBezTo>
                      <a:pt x="18900" y="2638"/>
                      <a:pt x="15273" y="0"/>
                      <a:pt x="10800" y="0"/>
                    </a:cubicBezTo>
                    <a:cubicBezTo>
                      <a:pt x="6327" y="0"/>
                      <a:pt x="2700" y="2638"/>
                      <a:pt x="2700" y="5891"/>
                    </a:cubicBezTo>
                    <a:lnTo>
                      <a:pt x="2700" y="8836"/>
                    </a:lnTo>
                    <a:cubicBezTo>
                      <a:pt x="1209" y="8836"/>
                      <a:pt x="0" y="9716"/>
                      <a:pt x="0" y="10800"/>
                    </a:cubicBezTo>
                    <a:lnTo>
                      <a:pt x="0" y="19636"/>
                    </a:lnTo>
                    <a:cubicBezTo>
                      <a:pt x="0" y="20721"/>
                      <a:pt x="1209" y="21600"/>
                      <a:pt x="2700" y="21600"/>
                    </a:cubicBezTo>
                    <a:lnTo>
                      <a:pt x="18900" y="21600"/>
                    </a:lnTo>
                    <a:cubicBezTo>
                      <a:pt x="20391" y="21600"/>
                      <a:pt x="21600" y="20721"/>
                      <a:pt x="21600" y="19636"/>
                    </a:cubicBezTo>
                    <a:lnTo>
                      <a:pt x="21600" y="10800"/>
                    </a:lnTo>
                    <a:cubicBezTo>
                      <a:pt x="21600" y="9716"/>
                      <a:pt x="20391" y="8836"/>
                      <a:pt x="18900" y="8836"/>
                    </a:cubicBezTo>
                    <a:moveTo>
                      <a:pt x="11475" y="15573"/>
                    </a:moveTo>
                    <a:lnTo>
                      <a:pt x="11475" y="16200"/>
                    </a:lnTo>
                    <a:cubicBezTo>
                      <a:pt x="11475" y="16472"/>
                      <a:pt x="11172" y="16691"/>
                      <a:pt x="10800" y="16691"/>
                    </a:cubicBezTo>
                    <a:cubicBezTo>
                      <a:pt x="10428" y="16691"/>
                      <a:pt x="10125" y="16472"/>
                      <a:pt x="10125" y="16200"/>
                    </a:cubicBezTo>
                    <a:lnTo>
                      <a:pt x="10125" y="15573"/>
                    </a:lnTo>
                    <a:cubicBezTo>
                      <a:pt x="9723" y="15403"/>
                      <a:pt x="9450" y="15090"/>
                      <a:pt x="9450" y="14727"/>
                    </a:cubicBezTo>
                    <a:cubicBezTo>
                      <a:pt x="9450" y="14186"/>
                      <a:pt x="10055" y="13745"/>
                      <a:pt x="10800" y="13745"/>
                    </a:cubicBezTo>
                    <a:cubicBezTo>
                      <a:pt x="11545" y="13745"/>
                      <a:pt x="12150" y="14186"/>
                      <a:pt x="12150" y="14727"/>
                    </a:cubicBezTo>
                    <a:cubicBezTo>
                      <a:pt x="12150" y="15090"/>
                      <a:pt x="11876" y="15403"/>
                      <a:pt x="11475" y="15573"/>
                    </a:cubicBezTo>
                    <a:moveTo>
                      <a:pt x="10800" y="12764"/>
                    </a:moveTo>
                    <a:cubicBezTo>
                      <a:pt x="9309" y="12764"/>
                      <a:pt x="8100" y="13643"/>
                      <a:pt x="8100" y="14727"/>
                    </a:cubicBezTo>
                    <a:cubicBezTo>
                      <a:pt x="8100" y="15232"/>
                      <a:pt x="8369" y="15687"/>
                      <a:pt x="8798" y="16034"/>
                    </a:cubicBezTo>
                    <a:cubicBezTo>
                      <a:pt x="8789" y="16089"/>
                      <a:pt x="8775" y="16144"/>
                      <a:pt x="8775" y="16200"/>
                    </a:cubicBezTo>
                    <a:cubicBezTo>
                      <a:pt x="8775" y="17014"/>
                      <a:pt x="9681" y="17673"/>
                      <a:pt x="10800" y="17673"/>
                    </a:cubicBezTo>
                    <a:cubicBezTo>
                      <a:pt x="11919" y="17673"/>
                      <a:pt x="12825" y="17014"/>
                      <a:pt x="12825" y="16200"/>
                    </a:cubicBezTo>
                    <a:cubicBezTo>
                      <a:pt x="12825" y="16144"/>
                      <a:pt x="12810" y="16089"/>
                      <a:pt x="12802" y="16034"/>
                    </a:cubicBezTo>
                    <a:cubicBezTo>
                      <a:pt x="13231" y="15686"/>
                      <a:pt x="13500" y="15232"/>
                      <a:pt x="13500" y="14727"/>
                    </a:cubicBezTo>
                    <a:cubicBezTo>
                      <a:pt x="13500" y="13643"/>
                      <a:pt x="12291" y="12764"/>
                      <a:pt x="10800" y="12764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15811" y="7660908"/>
              <a:ext cx="5462280" cy="3276329"/>
              <a:chOff x="1615811" y="7405953"/>
              <a:chExt cx="5462280" cy="327632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615811" y="9243427"/>
                <a:ext cx="5462280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efficitur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vitae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arcu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ut.</a:t>
                </a:r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65887" y="8537333"/>
                <a:ext cx="27606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Sales Made</a:t>
                </a:r>
                <a:endParaRPr 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Shape 2560"/>
              <p:cNvSpPr/>
              <p:nvPr/>
            </p:nvSpPr>
            <p:spPr>
              <a:xfrm>
                <a:off x="3918711" y="7405953"/>
                <a:ext cx="853518" cy="853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5" y="13745"/>
                    </a:moveTo>
                    <a:cubicBezTo>
                      <a:pt x="2726" y="13745"/>
                      <a:pt x="2945" y="13526"/>
                      <a:pt x="2945" y="13255"/>
                    </a:cubicBezTo>
                    <a:cubicBezTo>
                      <a:pt x="2945" y="12984"/>
                      <a:pt x="2726" y="12764"/>
                      <a:pt x="2455" y="12764"/>
                    </a:cubicBezTo>
                    <a:lnTo>
                      <a:pt x="982" y="12764"/>
                    </a:lnTo>
                    <a:lnTo>
                      <a:pt x="982" y="982"/>
                    </a:lnTo>
                    <a:lnTo>
                      <a:pt x="16691" y="982"/>
                    </a:lnTo>
                    <a:lnTo>
                      <a:pt x="16691" y="2455"/>
                    </a:lnTo>
                    <a:cubicBezTo>
                      <a:pt x="16691" y="2726"/>
                      <a:pt x="16910" y="2945"/>
                      <a:pt x="17182" y="2945"/>
                    </a:cubicBezTo>
                    <a:cubicBezTo>
                      <a:pt x="17453" y="2945"/>
                      <a:pt x="17673" y="2726"/>
                      <a:pt x="17673" y="2455"/>
                    </a:cubicBezTo>
                    <a:lnTo>
                      <a:pt x="17673" y="982"/>
                    </a:lnTo>
                    <a:cubicBezTo>
                      <a:pt x="17673" y="440"/>
                      <a:pt x="17233" y="0"/>
                      <a:pt x="16691" y="0"/>
                    </a:cubicBezTo>
                    <a:lnTo>
                      <a:pt x="982" y="0"/>
                    </a:lnTo>
                    <a:cubicBezTo>
                      <a:pt x="440" y="0"/>
                      <a:pt x="0" y="440"/>
                      <a:pt x="0" y="982"/>
                    </a:cubicBezTo>
                    <a:lnTo>
                      <a:pt x="0" y="16691"/>
                    </a:lnTo>
                    <a:cubicBezTo>
                      <a:pt x="0" y="17233"/>
                      <a:pt x="440" y="17673"/>
                      <a:pt x="982" y="17673"/>
                    </a:cubicBezTo>
                    <a:lnTo>
                      <a:pt x="2455" y="17673"/>
                    </a:lnTo>
                    <a:cubicBezTo>
                      <a:pt x="2726" y="17673"/>
                      <a:pt x="2945" y="17453"/>
                      <a:pt x="2945" y="17182"/>
                    </a:cubicBezTo>
                    <a:cubicBezTo>
                      <a:pt x="2945" y="16911"/>
                      <a:pt x="2726" y="16691"/>
                      <a:pt x="2455" y="16691"/>
                    </a:cubicBezTo>
                    <a:lnTo>
                      <a:pt x="982" y="16691"/>
                    </a:lnTo>
                    <a:lnTo>
                      <a:pt x="982" y="13745"/>
                    </a:lnTo>
                    <a:cubicBezTo>
                      <a:pt x="982" y="13745"/>
                      <a:pt x="2455" y="13745"/>
                      <a:pt x="2455" y="13745"/>
                    </a:cubicBezTo>
                    <a:close/>
                    <a:moveTo>
                      <a:pt x="20618" y="16691"/>
                    </a:moveTo>
                    <a:lnTo>
                      <a:pt x="4909" y="16691"/>
                    </a:lnTo>
                    <a:lnTo>
                      <a:pt x="4909" y="4909"/>
                    </a:lnTo>
                    <a:lnTo>
                      <a:pt x="20618" y="4909"/>
                    </a:lnTo>
                    <a:cubicBezTo>
                      <a:pt x="20618" y="4909"/>
                      <a:pt x="20618" y="16691"/>
                      <a:pt x="20618" y="16691"/>
                    </a:cubicBezTo>
                    <a:close/>
                    <a:moveTo>
                      <a:pt x="20618" y="20618"/>
                    </a:moveTo>
                    <a:lnTo>
                      <a:pt x="4909" y="20618"/>
                    </a:lnTo>
                    <a:lnTo>
                      <a:pt x="4909" y="17673"/>
                    </a:lnTo>
                    <a:lnTo>
                      <a:pt x="20618" y="17673"/>
                    </a:lnTo>
                    <a:cubicBezTo>
                      <a:pt x="20618" y="17673"/>
                      <a:pt x="20618" y="20618"/>
                      <a:pt x="20618" y="20618"/>
                    </a:cubicBezTo>
                    <a:close/>
                    <a:moveTo>
                      <a:pt x="20618" y="3927"/>
                    </a:moveTo>
                    <a:lnTo>
                      <a:pt x="4909" y="3927"/>
                    </a:lnTo>
                    <a:cubicBezTo>
                      <a:pt x="4367" y="3927"/>
                      <a:pt x="3927" y="4367"/>
                      <a:pt x="3927" y="4909"/>
                    </a:cubicBezTo>
                    <a:lnTo>
                      <a:pt x="3927" y="20618"/>
                    </a:lnTo>
                    <a:cubicBezTo>
                      <a:pt x="3927" y="21160"/>
                      <a:pt x="4367" y="21600"/>
                      <a:pt x="4909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160"/>
                      <a:pt x="21600" y="20618"/>
                    </a:cubicBezTo>
                    <a:lnTo>
                      <a:pt x="21600" y="4909"/>
                    </a:lnTo>
                    <a:cubicBezTo>
                      <a:pt x="21600" y="4367"/>
                      <a:pt x="21160" y="3927"/>
                      <a:pt x="20618" y="3927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 rot="5400000">
              <a:off x="3341470" y="6797040"/>
              <a:ext cx="9296400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434956" y="2615407"/>
              <a:ext cx="12847527" cy="3931845"/>
              <a:chOff x="9434956" y="3133858"/>
              <a:chExt cx="12847527" cy="39318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434957" y="3133858"/>
                <a:ext cx="54125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Market Validation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434956" y="3903299"/>
                <a:ext cx="12847527" cy="316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dolor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Ut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efficitur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vitae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arcu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ut,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interdum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rhoncus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nunc. 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Pellentesque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quam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lacus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sollicitudin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nec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ante</a:t>
                </a:r>
                <a:r>
                  <a:rPr lang="fr-FR" sz="28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Praesent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mi vitae ante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varius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vel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interdum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diam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interdum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Mauris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nec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venenatis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nulla</a:t>
                </a:r>
                <a:r>
                  <a:rPr lang="fr-FR" sz="28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Fusce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pharetra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viverra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efficitur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elementum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est, id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facilisis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fr-FR" sz="28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ante id </a:t>
                </a:r>
                <a:r>
                  <a:rPr lang="fr-FR" sz="28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</a:t>
                </a:r>
                <a:r>
                  <a:rPr lang="fr-FR" sz="28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endPara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9434956" y="8124607"/>
              <a:ext cx="12926742" cy="2929592"/>
              <a:chOff x="9434956" y="7721378"/>
              <a:chExt cx="17923993" cy="292959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541591" y="10277274"/>
                <a:ext cx="15952716" cy="1244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526913" y="10277274"/>
                <a:ext cx="9126710" cy="124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541591" y="8898480"/>
                <a:ext cx="15952716" cy="1244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434956" y="8898480"/>
                <a:ext cx="5060277" cy="124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638138" y="8612441"/>
                <a:ext cx="1720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35%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638138" y="10004639"/>
                <a:ext cx="1720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50%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434956" y="7721378"/>
                <a:ext cx="85903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434956" y="9241428"/>
                <a:ext cx="85903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Sales Made</a:t>
                </a:r>
                <a:endParaRPr lang="en-US" sz="4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57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503644" y="3719319"/>
            <a:ext cx="11162681" cy="7297674"/>
            <a:chOff x="5157992" y="1665629"/>
            <a:chExt cx="2936367" cy="1919171"/>
          </a:xfrm>
          <a:solidFill>
            <a:schemeClr val="bg1">
              <a:lumMod val="85000"/>
            </a:schemeClr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Oval 72"/>
          <p:cNvSpPr/>
          <p:nvPr/>
        </p:nvSpPr>
        <p:spPr>
          <a:xfrm>
            <a:off x="1783154" y="6396451"/>
            <a:ext cx="1943410" cy="194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Shape 2645"/>
          <p:cNvSpPr/>
          <p:nvPr/>
        </p:nvSpPr>
        <p:spPr>
          <a:xfrm>
            <a:off x="2382533" y="7124341"/>
            <a:ext cx="802913" cy="58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783154" y="9419716"/>
            <a:ext cx="1943410" cy="1943410"/>
            <a:chOff x="6955257" y="6372480"/>
            <a:chExt cx="1943410" cy="1943410"/>
          </a:xfrm>
        </p:grpSpPr>
        <p:sp>
          <p:nvSpPr>
            <p:cNvPr id="89" name="Oval 88"/>
            <p:cNvSpPr/>
            <p:nvPr/>
          </p:nvSpPr>
          <p:spPr>
            <a:xfrm>
              <a:off x="6955257" y="6372480"/>
              <a:ext cx="1943410" cy="19434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Shape 2646"/>
            <p:cNvSpPr/>
            <p:nvPr/>
          </p:nvSpPr>
          <p:spPr>
            <a:xfrm>
              <a:off x="7560715" y="7007058"/>
              <a:ext cx="729921" cy="7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070214" y="6486177"/>
            <a:ext cx="6000575" cy="1860264"/>
            <a:chOff x="2344821" y="10686008"/>
            <a:chExt cx="6000575" cy="1860264"/>
          </a:xfrm>
        </p:grpSpPr>
        <p:sp>
          <p:nvSpPr>
            <p:cNvPr id="92" name="Rectangle 91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070214" y="9489122"/>
            <a:ext cx="6000575" cy="1860264"/>
            <a:chOff x="2344821" y="10686008"/>
            <a:chExt cx="6000575" cy="1860264"/>
          </a:xfrm>
        </p:grpSpPr>
        <p:sp>
          <p:nvSpPr>
            <p:cNvPr id="95" name="Rectangle 94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1737693" y="5496039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56901" y="2325962"/>
            <a:ext cx="10108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United States Vector Map</a:t>
            </a:r>
          </a:p>
        </p:txBody>
      </p:sp>
    </p:spTree>
    <p:extLst>
      <p:ext uri="{BB962C8B-B14F-4D97-AF65-F5344CB8AC3E}">
        <p14:creationId xmlns:p14="http://schemas.microsoft.com/office/powerpoint/2010/main" val="17031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44954" y="1833830"/>
            <a:ext cx="8012642" cy="10085535"/>
            <a:chOff x="8751671" y="2574043"/>
            <a:chExt cx="7471049" cy="9403830"/>
          </a:xfrm>
          <a:solidFill>
            <a:schemeClr val="bg1">
              <a:lumMod val="85000"/>
            </a:schemeClr>
          </a:solidFill>
        </p:grpSpPr>
        <p:sp>
          <p:nvSpPr>
            <p:cNvPr id="15" name="Freeform 62"/>
            <p:cNvSpPr>
              <a:spLocks noChangeArrowheads="1"/>
            </p:cNvSpPr>
            <p:nvPr/>
          </p:nvSpPr>
          <p:spPr bwMode="auto">
            <a:xfrm>
              <a:off x="15141826" y="3556992"/>
              <a:ext cx="436838" cy="980149"/>
            </a:xfrm>
            <a:custGeom>
              <a:avLst/>
              <a:gdLst>
                <a:gd name="T0" fmla="*/ 24 w 693"/>
                <a:gd name="T1" fmla="*/ 180 h 1550"/>
                <a:gd name="T2" fmla="*/ 24 w 693"/>
                <a:gd name="T3" fmla="*/ 180 h 1550"/>
                <a:gd name="T4" fmla="*/ 15 w 693"/>
                <a:gd name="T5" fmla="*/ 146 h 1550"/>
                <a:gd name="T6" fmla="*/ 39 w 693"/>
                <a:gd name="T7" fmla="*/ 78 h 1550"/>
                <a:gd name="T8" fmla="*/ 82 w 693"/>
                <a:gd name="T9" fmla="*/ 19 h 1550"/>
                <a:gd name="T10" fmla="*/ 156 w 693"/>
                <a:gd name="T11" fmla="*/ 0 h 1550"/>
                <a:gd name="T12" fmla="*/ 156 w 693"/>
                <a:gd name="T13" fmla="*/ 0 h 1550"/>
                <a:gd name="T14" fmla="*/ 555 w 693"/>
                <a:gd name="T15" fmla="*/ 1047 h 1550"/>
                <a:gd name="T16" fmla="*/ 692 w 693"/>
                <a:gd name="T17" fmla="*/ 1101 h 1550"/>
                <a:gd name="T18" fmla="*/ 692 w 693"/>
                <a:gd name="T19" fmla="*/ 1101 h 1550"/>
                <a:gd name="T20" fmla="*/ 677 w 693"/>
                <a:gd name="T21" fmla="*/ 1184 h 1550"/>
                <a:gd name="T22" fmla="*/ 667 w 693"/>
                <a:gd name="T23" fmla="*/ 1217 h 1550"/>
                <a:gd name="T24" fmla="*/ 667 w 693"/>
                <a:gd name="T25" fmla="*/ 1217 h 1550"/>
                <a:gd name="T26" fmla="*/ 589 w 693"/>
                <a:gd name="T27" fmla="*/ 1291 h 1550"/>
                <a:gd name="T28" fmla="*/ 536 w 693"/>
                <a:gd name="T29" fmla="*/ 1383 h 1550"/>
                <a:gd name="T30" fmla="*/ 132 w 693"/>
                <a:gd name="T31" fmla="*/ 1549 h 1550"/>
                <a:gd name="T32" fmla="*/ 132 w 693"/>
                <a:gd name="T33" fmla="*/ 1549 h 1550"/>
                <a:gd name="T34" fmla="*/ 93 w 693"/>
                <a:gd name="T35" fmla="*/ 1471 h 1550"/>
                <a:gd name="T36" fmla="*/ 82 w 693"/>
                <a:gd name="T37" fmla="*/ 1383 h 1550"/>
                <a:gd name="T38" fmla="*/ 54 w 693"/>
                <a:gd name="T39" fmla="*/ 1291 h 1550"/>
                <a:gd name="T40" fmla="*/ 29 w 693"/>
                <a:gd name="T41" fmla="*/ 1169 h 1550"/>
                <a:gd name="T42" fmla="*/ 0 w 693"/>
                <a:gd name="T43" fmla="*/ 1027 h 1550"/>
                <a:gd name="T44" fmla="*/ 10 w 693"/>
                <a:gd name="T45" fmla="*/ 974 h 1550"/>
                <a:gd name="T46" fmla="*/ 15 w 693"/>
                <a:gd name="T47" fmla="*/ 882 h 1550"/>
                <a:gd name="T48" fmla="*/ 29 w 693"/>
                <a:gd name="T49" fmla="*/ 808 h 1550"/>
                <a:gd name="T50" fmla="*/ 29 w 693"/>
                <a:gd name="T51" fmla="*/ 731 h 1550"/>
                <a:gd name="T52" fmla="*/ 44 w 693"/>
                <a:gd name="T53" fmla="*/ 657 h 1550"/>
                <a:gd name="T54" fmla="*/ 29 w 693"/>
                <a:gd name="T55" fmla="*/ 618 h 1550"/>
                <a:gd name="T56" fmla="*/ 73 w 693"/>
                <a:gd name="T57" fmla="*/ 536 h 1550"/>
                <a:gd name="T58" fmla="*/ 98 w 693"/>
                <a:gd name="T59" fmla="*/ 477 h 1550"/>
                <a:gd name="T60" fmla="*/ 132 w 693"/>
                <a:gd name="T61" fmla="*/ 399 h 1550"/>
                <a:gd name="T62" fmla="*/ 58 w 693"/>
                <a:gd name="T63" fmla="*/ 311 h 1550"/>
                <a:gd name="T64" fmla="*/ 24 w 693"/>
                <a:gd name="T65" fmla="*/ 18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1550">
                  <a:moveTo>
                    <a:pt x="24" y="180"/>
                  </a:moveTo>
                  <a:lnTo>
                    <a:pt x="24" y="180"/>
                  </a:lnTo>
                  <a:cubicBezTo>
                    <a:pt x="19" y="170"/>
                    <a:pt x="15" y="161"/>
                    <a:pt x="15" y="146"/>
                  </a:cubicBezTo>
                  <a:cubicBezTo>
                    <a:pt x="15" y="117"/>
                    <a:pt x="29" y="102"/>
                    <a:pt x="39" y="78"/>
                  </a:cubicBezTo>
                  <a:cubicBezTo>
                    <a:pt x="54" y="54"/>
                    <a:pt x="58" y="29"/>
                    <a:pt x="82" y="19"/>
                  </a:cubicBezTo>
                  <a:cubicBezTo>
                    <a:pt x="107" y="10"/>
                    <a:pt x="132" y="5"/>
                    <a:pt x="156" y="0"/>
                  </a:cubicBezTo>
                  <a:lnTo>
                    <a:pt x="156" y="0"/>
                  </a:lnTo>
                  <a:cubicBezTo>
                    <a:pt x="555" y="1047"/>
                    <a:pt x="555" y="1047"/>
                    <a:pt x="555" y="1047"/>
                  </a:cubicBezTo>
                  <a:cubicBezTo>
                    <a:pt x="599" y="1071"/>
                    <a:pt x="643" y="1081"/>
                    <a:pt x="692" y="1101"/>
                  </a:cubicBezTo>
                  <a:lnTo>
                    <a:pt x="692" y="1101"/>
                  </a:lnTo>
                  <a:cubicBezTo>
                    <a:pt x="687" y="1130"/>
                    <a:pt x="682" y="1149"/>
                    <a:pt x="677" y="1184"/>
                  </a:cubicBezTo>
                  <a:cubicBezTo>
                    <a:pt x="677" y="1193"/>
                    <a:pt x="667" y="1203"/>
                    <a:pt x="667" y="1217"/>
                  </a:cubicBezTo>
                  <a:lnTo>
                    <a:pt x="667" y="1217"/>
                  </a:lnTo>
                  <a:cubicBezTo>
                    <a:pt x="648" y="1247"/>
                    <a:pt x="614" y="1262"/>
                    <a:pt x="589" y="1291"/>
                  </a:cubicBezTo>
                  <a:cubicBezTo>
                    <a:pt x="565" y="1325"/>
                    <a:pt x="555" y="1344"/>
                    <a:pt x="536" y="1383"/>
                  </a:cubicBezTo>
                  <a:cubicBezTo>
                    <a:pt x="132" y="1549"/>
                    <a:pt x="132" y="1549"/>
                    <a:pt x="132" y="1549"/>
                  </a:cubicBezTo>
                  <a:lnTo>
                    <a:pt x="132" y="1549"/>
                  </a:lnTo>
                  <a:cubicBezTo>
                    <a:pt x="112" y="1519"/>
                    <a:pt x="98" y="1505"/>
                    <a:pt x="93" y="1471"/>
                  </a:cubicBezTo>
                  <a:cubicBezTo>
                    <a:pt x="82" y="1437"/>
                    <a:pt x="88" y="1417"/>
                    <a:pt x="82" y="1383"/>
                  </a:cubicBezTo>
                  <a:cubicBezTo>
                    <a:pt x="78" y="1344"/>
                    <a:pt x="68" y="1325"/>
                    <a:pt x="54" y="1291"/>
                  </a:cubicBezTo>
                  <a:cubicBezTo>
                    <a:pt x="34" y="1247"/>
                    <a:pt x="34" y="1217"/>
                    <a:pt x="29" y="1169"/>
                  </a:cubicBezTo>
                  <a:cubicBezTo>
                    <a:pt x="19" y="1115"/>
                    <a:pt x="0" y="1081"/>
                    <a:pt x="0" y="1027"/>
                  </a:cubicBezTo>
                  <a:cubicBezTo>
                    <a:pt x="0" y="1008"/>
                    <a:pt x="5" y="994"/>
                    <a:pt x="10" y="974"/>
                  </a:cubicBezTo>
                  <a:cubicBezTo>
                    <a:pt x="19" y="940"/>
                    <a:pt x="15" y="921"/>
                    <a:pt x="15" y="882"/>
                  </a:cubicBezTo>
                  <a:cubicBezTo>
                    <a:pt x="19" y="852"/>
                    <a:pt x="29" y="838"/>
                    <a:pt x="29" y="808"/>
                  </a:cubicBezTo>
                  <a:cubicBezTo>
                    <a:pt x="29" y="731"/>
                    <a:pt x="29" y="731"/>
                    <a:pt x="29" y="731"/>
                  </a:cubicBezTo>
                  <a:cubicBezTo>
                    <a:pt x="44" y="657"/>
                    <a:pt x="44" y="657"/>
                    <a:pt x="44" y="657"/>
                  </a:cubicBezTo>
                  <a:cubicBezTo>
                    <a:pt x="39" y="643"/>
                    <a:pt x="29" y="638"/>
                    <a:pt x="29" y="618"/>
                  </a:cubicBezTo>
                  <a:cubicBezTo>
                    <a:pt x="29" y="584"/>
                    <a:pt x="54" y="570"/>
                    <a:pt x="73" y="536"/>
                  </a:cubicBezTo>
                  <a:cubicBezTo>
                    <a:pt x="82" y="516"/>
                    <a:pt x="88" y="496"/>
                    <a:pt x="98" y="477"/>
                  </a:cubicBezTo>
                  <a:cubicBezTo>
                    <a:pt x="112" y="448"/>
                    <a:pt x="132" y="433"/>
                    <a:pt x="132" y="399"/>
                  </a:cubicBezTo>
                  <a:cubicBezTo>
                    <a:pt x="132" y="355"/>
                    <a:pt x="78" y="350"/>
                    <a:pt x="58" y="311"/>
                  </a:cubicBezTo>
                  <a:cubicBezTo>
                    <a:pt x="39" y="268"/>
                    <a:pt x="44" y="229"/>
                    <a:pt x="24" y="1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Freeform 63"/>
            <p:cNvSpPr>
              <a:spLocks noChangeArrowheads="1"/>
            </p:cNvSpPr>
            <p:nvPr/>
          </p:nvSpPr>
          <p:spPr bwMode="auto">
            <a:xfrm>
              <a:off x="15049418" y="4727570"/>
              <a:ext cx="495643" cy="484474"/>
            </a:xfrm>
            <a:custGeom>
              <a:avLst/>
              <a:gdLst>
                <a:gd name="T0" fmla="*/ 667 w 785"/>
                <a:gd name="T1" fmla="*/ 0 h 766"/>
                <a:gd name="T2" fmla="*/ 667 w 785"/>
                <a:gd name="T3" fmla="*/ 0 h 766"/>
                <a:gd name="T4" fmla="*/ 784 w 785"/>
                <a:gd name="T5" fmla="*/ 316 h 766"/>
                <a:gd name="T6" fmla="*/ 784 w 785"/>
                <a:gd name="T7" fmla="*/ 316 h 766"/>
                <a:gd name="T8" fmla="*/ 721 w 785"/>
                <a:gd name="T9" fmla="*/ 356 h 766"/>
                <a:gd name="T10" fmla="*/ 643 w 785"/>
                <a:gd name="T11" fmla="*/ 409 h 766"/>
                <a:gd name="T12" fmla="*/ 614 w 785"/>
                <a:gd name="T13" fmla="*/ 438 h 766"/>
                <a:gd name="T14" fmla="*/ 463 w 785"/>
                <a:gd name="T15" fmla="*/ 521 h 766"/>
                <a:gd name="T16" fmla="*/ 375 w 785"/>
                <a:gd name="T17" fmla="*/ 570 h 766"/>
                <a:gd name="T18" fmla="*/ 268 w 785"/>
                <a:gd name="T19" fmla="*/ 638 h 766"/>
                <a:gd name="T20" fmla="*/ 224 w 785"/>
                <a:gd name="T21" fmla="*/ 692 h 766"/>
                <a:gd name="T22" fmla="*/ 175 w 785"/>
                <a:gd name="T23" fmla="*/ 726 h 766"/>
                <a:gd name="T24" fmla="*/ 141 w 785"/>
                <a:gd name="T25" fmla="*/ 765 h 766"/>
                <a:gd name="T26" fmla="*/ 141 w 785"/>
                <a:gd name="T27" fmla="*/ 765 h 766"/>
                <a:gd name="T28" fmla="*/ 131 w 785"/>
                <a:gd name="T29" fmla="*/ 677 h 766"/>
                <a:gd name="T30" fmla="*/ 87 w 785"/>
                <a:gd name="T31" fmla="*/ 506 h 766"/>
                <a:gd name="T32" fmla="*/ 34 w 785"/>
                <a:gd name="T33" fmla="*/ 399 h 766"/>
                <a:gd name="T34" fmla="*/ 24 w 785"/>
                <a:gd name="T35" fmla="*/ 356 h 766"/>
                <a:gd name="T36" fmla="*/ 0 w 785"/>
                <a:gd name="T37" fmla="*/ 234 h 766"/>
                <a:gd name="T38" fmla="*/ 0 w 785"/>
                <a:gd name="T39" fmla="*/ 234 h 766"/>
                <a:gd name="T40" fmla="*/ 667 w 785"/>
                <a:gd name="T41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5" h="766">
                  <a:moveTo>
                    <a:pt x="667" y="0"/>
                  </a:moveTo>
                  <a:lnTo>
                    <a:pt x="667" y="0"/>
                  </a:lnTo>
                  <a:cubicBezTo>
                    <a:pt x="784" y="316"/>
                    <a:pt x="784" y="316"/>
                    <a:pt x="784" y="316"/>
                  </a:cubicBezTo>
                  <a:lnTo>
                    <a:pt x="784" y="316"/>
                  </a:lnTo>
                  <a:cubicBezTo>
                    <a:pt x="760" y="326"/>
                    <a:pt x="745" y="341"/>
                    <a:pt x="721" y="356"/>
                  </a:cubicBezTo>
                  <a:cubicBezTo>
                    <a:pt x="692" y="375"/>
                    <a:pt x="672" y="385"/>
                    <a:pt x="643" y="409"/>
                  </a:cubicBezTo>
                  <a:cubicBezTo>
                    <a:pt x="633" y="419"/>
                    <a:pt x="628" y="429"/>
                    <a:pt x="614" y="438"/>
                  </a:cubicBezTo>
                  <a:cubicBezTo>
                    <a:pt x="560" y="473"/>
                    <a:pt x="521" y="487"/>
                    <a:pt x="463" y="521"/>
                  </a:cubicBezTo>
                  <a:cubicBezTo>
                    <a:pt x="429" y="541"/>
                    <a:pt x="409" y="556"/>
                    <a:pt x="375" y="570"/>
                  </a:cubicBezTo>
                  <a:cubicBezTo>
                    <a:pt x="326" y="589"/>
                    <a:pt x="302" y="604"/>
                    <a:pt x="268" y="638"/>
                  </a:cubicBezTo>
                  <a:cubicBezTo>
                    <a:pt x="248" y="658"/>
                    <a:pt x="239" y="672"/>
                    <a:pt x="224" y="692"/>
                  </a:cubicBezTo>
                  <a:cubicBezTo>
                    <a:pt x="209" y="706"/>
                    <a:pt x="195" y="706"/>
                    <a:pt x="175" y="726"/>
                  </a:cubicBezTo>
                  <a:cubicBezTo>
                    <a:pt x="165" y="736"/>
                    <a:pt x="151" y="750"/>
                    <a:pt x="141" y="765"/>
                  </a:cubicBezTo>
                  <a:lnTo>
                    <a:pt x="141" y="765"/>
                  </a:lnTo>
                  <a:cubicBezTo>
                    <a:pt x="137" y="736"/>
                    <a:pt x="131" y="706"/>
                    <a:pt x="131" y="677"/>
                  </a:cubicBezTo>
                  <a:cubicBezTo>
                    <a:pt x="112" y="614"/>
                    <a:pt x="112" y="565"/>
                    <a:pt x="87" y="506"/>
                  </a:cubicBezTo>
                  <a:cubicBezTo>
                    <a:pt x="73" y="463"/>
                    <a:pt x="49" y="443"/>
                    <a:pt x="34" y="399"/>
                  </a:cubicBezTo>
                  <a:cubicBezTo>
                    <a:pt x="29" y="385"/>
                    <a:pt x="29" y="370"/>
                    <a:pt x="24" y="356"/>
                  </a:cubicBezTo>
                  <a:cubicBezTo>
                    <a:pt x="10" y="312"/>
                    <a:pt x="0" y="283"/>
                    <a:pt x="0" y="234"/>
                  </a:cubicBezTo>
                  <a:lnTo>
                    <a:pt x="0" y="234"/>
                  </a:lnTo>
                  <a:cubicBezTo>
                    <a:pt x="667" y="0"/>
                    <a:pt x="667" y="0"/>
                    <a:pt x="6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Freeform 64"/>
            <p:cNvSpPr>
              <a:spLocks noChangeArrowheads="1"/>
            </p:cNvSpPr>
            <p:nvPr/>
          </p:nvSpPr>
          <p:spPr bwMode="auto">
            <a:xfrm>
              <a:off x="13330069" y="3837035"/>
              <a:ext cx="2200991" cy="1615846"/>
            </a:xfrm>
            <a:custGeom>
              <a:avLst/>
              <a:gdLst>
                <a:gd name="T0" fmla="*/ 2771 w 3469"/>
                <a:gd name="T1" fmla="*/ 2475 h 2549"/>
                <a:gd name="T2" fmla="*/ 2786 w 3469"/>
                <a:gd name="T3" fmla="*/ 2509 h 2549"/>
                <a:gd name="T4" fmla="*/ 3058 w 3469"/>
                <a:gd name="T5" fmla="*/ 2333 h 2549"/>
                <a:gd name="T6" fmla="*/ 3204 w 3469"/>
                <a:gd name="T7" fmla="*/ 2221 h 2549"/>
                <a:gd name="T8" fmla="*/ 3312 w 3469"/>
                <a:gd name="T9" fmla="*/ 2119 h 2549"/>
                <a:gd name="T10" fmla="*/ 3468 w 3469"/>
                <a:gd name="T11" fmla="*/ 1959 h 2549"/>
                <a:gd name="T12" fmla="*/ 3448 w 3469"/>
                <a:gd name="T13" fmla="*/ 1944 h 2549"/>
                <a:gd name="T14" fmla="*/ 3268 w 3469"/>
                <a:gd name="T15" fmla="*/ 2061 h 2549"/>
                <a:gd name="T16" fmla="*/ 3068 w 3469"/>
                <a:gd name="T17" fmla="*/ 2158 h 2549"/>
                <a:gd name="T18" fmla="*/ 2795 w 3469"/>
                <a:gd name="T19" fmla="*/ 2396 h 2549"/>
                <a:gd name="T20" fmla="*/ 0 w 3469"/>
                <a:gd name="T21" fmla="*/ 2548 h 2549"/>
                <a:gd name="T22" fmla="*/ 0 w 3469"/>
                <a:gd name="T23" fmla="*/ 2548 h 2549"/>
                <a:gd name="T24" fmla="*/ 170 w 3469"/>
                <a:gd name="T25" fmla="*/ 2363 h 2549"/>
                <a:gd name="T26" fmla="*/ 268 w 3469"/>
                <a:gd name="T27" fmla="*/ 2270 h 2549"/>
                <a:gd name="T28" fmla="*/ 355 w 3469"/>
                <a:gd name="T29" fmla="*/ 2177 h 2549"/>
                <a:gd name="T30" fmla="*/ 487 w 3469"/>
                <a:gd name="T31" fmla="*/ 1992 h 2549"/>
                <a:gd name="T32" fmla="*/ 428 w 3469"/>
                <a:gd name="T33" fmla="*/ 1915 h 2549"/>
                <a:gd name="T34" fmla="*/ 409 w 3469"/>
                <a:gd name="T35" fmla="*/ 1939 h 2549"/>
                <a:gd name="T36" fmla="*/ 399 w 3469"/>
                <a:gd name="T37" fmla="*/ 1954 h 2549"/>
                <a:gd name="T38" fmla="*/ 375 w 3469"/>
                <a:gd name="T39" fmla="*/ 1915 h 2549"/>
                <a:gd name="T40" fmla="*/ 360 w 3469"/>
                <a:gd name="T41" fmla="*/ 1880 h 2549"/>
                <a:gd name="T42" fmla="*/ 346 w 3469"/>
                <a:gd name="T43" fmla="*/ 1837 h 2549"/>
                <a:gd name="T44" fmla="*/ 360 w 3469"/>
                <a:gd name="T45" fmla="*/ 1773 h 2549"/>
                <a:gd name="T46" fmla="*/ 341 w 3469"/>
                <a:gd name="T47" fmla="*/ 1729 h 2549"/>
                <a:gd name="T48" fmla="*/ 424 w 3469"/>
                <a:gd name="T49" fmla="*/ 1695 h 2549"/>
                <a:gd name="T50" fmla="*/ 653 w 3469"/>
                <a:gd name="T51" fmla="*/ 1598 h 2549"/>
                <a:gd name="T52" fmla="*/ 818 w 3469"/>
                <a:gd name="T53" fmla="*/ 1593 h 2549"/>
                <a:gd name="T54" fmla="*/ 984 w 3469"/>
                <a:gd name="T55" fmla="*/ 1545 h 2549"/>
                <a:gd name="T56" fmla="*/ 1212 w 3469"/>
                <a:gd name="T57" fmla="*/ 1432 h 2549"/>
                <a:gd name="T58" fmla="*/ 1286 w 3469"/>
                <a:gd name="T59" fmla="*/ 1364 h 2549"/>
                <a:gd name="T60" fmla="*/ 1427 w 3469"/>
                <a:gd name="T61" fmla="*/ 1257 h 2549"/>
                <a:gd name="T62" fmla="*/ 1369 w 3469"/>
                <a:gd name="T63" fmla="*/ 1184 h 2549"/>
                <a:gd name="T64" fmla="*/ 1354 w 3469"/>
                <a:gd name="T65" fmla="*/ 1116 h 2549"/>
                <a:gd name="T66" fmla="*/ 1373 w 3469"/>
                <a:gd name="T67" fmla="*/ 979 h 2549"/>
                <a:gd name="T68" fmla="*/ 1305 w 3469"/>
                <a:gd name="T69" fmla="*/ 984 h 2549"/>
                <a:gd name="T70" fmla="*/ 1208 w 3469"/>
                <a:gd name="T71" fmla="*/ 931 h 2549"/>
                <a:gd name="T72" fmla="*/ 1325 w 3469"/>
                <a:gd name="T73" fmla="*/ 775 h 2549"/>
                <a:gd name="T74" fmla="*/ 1397 w 3469"/>
                <a:gd name="T75" fmla="*/ 629 h 2549"/>
                <a:gd name="T76" fmla="*/ 1388 w 3469"/>
                <a:gd name="T77" fmla="*/ 609 h 2549"/>
                <a:gd name="T78" fmla="*/ 1451 w 3469"/>
                <a:gd name="T79" fmla="*/ 487 h 2549"/>
                <a:gd name="T80" fmla="*/ 1593 w 3469"/>
                <a:gd name="T81" fmla="*/ 288 h 2549"/>
                <a:gd name="T82" fmla="*/ 1763 w 3469"/>
                <a:gd name="T83" fmla="*/ 176 h 2549"/>
                <a:gd name="T84" fmla="*/ 2216 w 3469"/>
                <a:gd name="T85" fmla="*/ 0 h 2549"/>
                <a:gd name="T86" fmla="*/ 2250 w 3469"/>
                <a:gd name="T87" fmla="*/ 195 h 2549"/>
                <a:gd name="T88" fmla="*/ 2342 w 3469"/>
                <a:gd name="T89" fmla="*/ 395 h 2549"/>
                <a:gd name="T90" fmla="*/ 2445 w 3469"/>
                <a:gd name="T91" fmla="*/ 677 h 2549"/>
                <a:gd name="T92" fmla="*/ 2640 w 3469"/>
                <a:gd name="T93" fmla="*/ 1140 h 2549"/>
                <a:gd name="T94" fmla="*/ 2654 w 3469"/>
                <a:gd name="T95" fmla="*/ 1208 h 2549"/>
                <a:gd name="T96" fmla="*/ 2669 w 3469"/>
                <a:gd name="T97" fmla="*/ 1423 h 2549"/>
                <a:gd name="T98" fmla="*/ 2688 w 3469"/>
                <a:gd name="T99" fmla="*/ 1588 h 2549"/>
                <a:gd name="T100" fmla="*/ 2708 w 3469"/>
                <a:gd name="T101" fmla="*/ 1637 h 2549"/>
                <a:gd name="T102" fmla="*/ 2742 w 3469"/>
                <a:gd name="T103" fmla="*/ 1802 h 2549"/>
                <a:gd name="T104" fmla="*/ 2839 w 3469"/>
                <a:gd name="T105" fmla="*/ 2080 h 2549"/>
                <a:gd name="T106" fmla="*/ 2849 w 3469"/>
                <a:gd name="T107" fmla="*/ 2168 h 2549"/>
                <a:gd name="T108" fmla="*/ 2806 w 3469"/>
                <a:gd name="T109" fmla="*/ 2231 h 2549"/>
                <a:gd name="T110" fmla="*/ 2591 w 3469"/>
                <a:gd name="T111" fmla="*/ 2260 h 2549"/>
                <a:gd name="T112" fmla="*/ 2314 w 3469"/>
                <a:gd name="T113" fmla="*/ 2192 h 2549"/>
                <a:gd name="T114" fmla="*/ 2187 w 3469"/>
                <a:gd name="T115" fmla="*/ 2148 h 2549"/>
                <a:gd name="T116" fmla="*/ 2109 w 3469"/>
                <a:gd name="T117" fmla="*/ 2026 h 2549"/>
                <a:gd name="T118" fmla="*/ 2002 w 3469"/>
                <a:gd name="T119" fmla="*/ 1959 h 2549"/>
                <a:gd name="T120" fmla="*/ 0 w 3469"/>
                <a:gd name="T121" fmla="*/ 2548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9" h="2549">
                  <a:moveTo>
                    <a:pt x="2771" y="2475"/>
                  </a:moveTo>
                  <a:lnTo>
                    <a:pt x="2771" y="2475"/>
                  </a:lnTo>
                  <a:cubicBezTo>
                    <a:pt x="2771" y="2504"/>
                    <a:pt x="2771" y="2504"/>
                    <a:pt x="2771" y="2504"/>
                  </a:cubicBezTo>
                  <a:cubicBezTo>
                    <a:pt x="2786" y="2509"/>
                    <a:pt x="2786" y="2509"/>
                    <a:pt x="2786" y="2509"/>
                  </a:cubicBezTo>
                  <a:cubicBezTo>
                    <a:pt x="2845" y="2475"/>
                    <a:pt x="2883" y="2460"/>
                    <a:pt x="2936" y="2426"/>
                  </a:cubicBezTo>
                  <a:cubicBezTo>
                    <a:pt x="2991" y="2396"/>
                    <a:pt x="3010" y="2363"/>
                    <a:pt x="3058" y="2333"/>
                  </a:cubicBezTo>
                  <a:cubicBezTo>
                    <a:pt x="3093" y="2314"/>
                    <a:pt x="3117" y="2299"/>
                    <a:pt x="3151" y="2275"/>
                  </a:cubicBezTo>
                  <a:cubicBezTo>
                    <a:pt x="3176" y="2260"/>
                    <a:pt x="3180" y="2241"/>
                    <a:pt x="3204" y="2221"/>
                  </a:cubicBezTo>
                  <a:cubicBezTo>
                    <a:pt x="3224" y="2197"/>
                    <a:pt x="3243" y="2192"/>
                    <a:pt x="3263" y="2172"/>
                  </a:cubicBezTo>
                  <a:cubicBezTo>
                    <a:pt x="3282" y="2153"/>
                    <a:pt x="3293" y="2139"/>
                    <a:pt x="3312" y="2119"/>
                  </a:cubicBezTo>
                  <a:cubicBezTo>
                    <a:pt x="3346" y="2090"/>
                    <a:pt x="3370" y="2075"/>
                    <a:pt x="3404" y="2046"/>
                  </a:cubicBezTo>
                  <a:cubicBezTo>
                    <a:pt x="3429" y="2012"/>
                    <a:pt x="3468" y="2002"/>
                    <a:pt x="3468" y="1959"/>
                  </a:cubicBezTo>
                  <a:cubicBezTo>
                    <a:pt x="3468" y="1954"/>
                    <a:pt x="3468" y="1954"/>
                    <a:pt x="3468" y="1944"/>
                  </a:cubicBezTo>
                  <a:cubicBezTo>
                    <a:pt x="3458" y="1948"/>
                    <a:pt x="3453" y="1944"/>
                    <a:pt x="3448" y="1944"/>
                  </a:cubicBezTo>
                  <a:cubicBezTo>
                    <a:pt x="3400" y="1983"/>
                    <a:pt x="3385" y="2022"/>
                    <a:pt x="3331" y="2046"/>
                  </a:cubicBezTo>
                  <a:cubicBezTo>
                    <a:pt x="3307" y="2051"/>
                    <a:pt x="3293" y="2051"/>
                    <a:pt x="3268" y="2061"/>
                  </a:cubicBezTo>
                  <a:cubicBezTo>
                    <a:pt x="3243" y="2075"/>
                    <a:pt x="3234" y="2095"/>
                    <a:pt x="3210" y="2105"/>
                  </a:cubicBezTo>
                  <a:cubicBezTo>
                    <a:pt x="3156" y="2129"/>
                    <a:pt x="3127" y="2144"/>
                    <a:pt x="3068" y="2158"/>
                  </a:cubicBezTo>
                  <a:cubicBezTo>
                    <a:pt x="2981" y="2177"/>
                    <a:pt x="2942" y="2221"/>
                    <a:pt x="2873" y="2280"/>
                  </a:cubicBezTo>
                  <a:cubicBezTo>
                    <a:pt x="2834" y="2318"/>
                    <a:pt x="2815" y="2348"/>
                    <a:pt x="2795" y="2396"/>
                  </a:cubicBezTo>
                  <a:cubicBezTo>
                    <a:pt x="2786" y="2426"/>
                    <a:pt x="2771" y="2440"/>
                    <a:pt x="2771" y="2475"/>
                  </a:cubicBezTo>
                  <a:close/>
                  <a:moveTo>
                    <a:pt x="0" y="2548"/>
                  </a:moveTo>
                  <a:lnTo>
                    <a:pt x="0" y="2548"/>
                  </a:lnTo>
                  <a:lnTo>
                    <a:pt x="0" y="2548"/>
                  </a:lnTo>
                  <a:cubicBezTo>
                    <a:pt x="9" y="2538"/>
                    <a:pt x="24" y="2528"/>
                    <a:pt x="34" y="2514"/>
                  </a:cubicBezTo>
                  <a:cubicBezTo>
                    <a:pt x="82" y="2450"/>
                    <a:pt x="107" y="2411"/>
                    <a:pt x="170" y="2363"/>
                  </a:cubicBezTo>
                  <a:cubicBezTo>
                    <a:pt x="189" y="2348"/>
                    <a:pt x="204" y="2338"/>
                    <a:pt x="219" y="2329"/>
                  </a:cubicBezTo>
                  <a:cubicBezTo>
                    <a:pt x="243" y="2309"/>
                    <a:pt x="253" y="2290"/>
                    <a:pt x="268" y="2270"/>
                  </a:cubicBezTo>
                  <a:cubicBezTo>
                    <a:pt x="282" y="2255"/>
                    <a:pt x="292" y="2255"/>
                    <a:pt x="302" y="2246"/>
                  </a:cubicBezTo>
                  <a:cubicBezTo>
                    <a:pt x="326" y="2221"/>
                    <a:pt x="336" y="2202"/>
                    <a:pt x="355" y="2177"/>
                  </a:cubicBezTo>
                  <a:cubicBezTo>
                    <a:pt x="394" y="2129"/>
                    <a:pt x="424" y="2105"/>
                    <a:pt x="457" y="2051"/>
                  </a:cubicBezTo>
                  <a:cubicBezTo>
                    <a:pt x="472" y="2031"/>
                    <a:pt x="487" y="2017"/>
                    <a:pt x="487" y="1992"/>
                  </a:cubicBezTo>
                  <a:cubicBezTo>
                    <a:pt x="487" y="1978"/>
                    <a:pt x="472" y="1973"/>
                    <a:pt x="462" y="1959"/>
                  </a:cubicBezTo>
                  <a:cubicBezTo>
                    <a:pt x="448" y="1944"/>
                    <a:pt x="438" y="1934"/>
                    <a:pt x="428" y="1915"/>
                  </a:cubicBezTo>
                  <a:cubicBezTo>
                    <a:pt x="424" y="1919"/>
                    <a:pt x="413" y="1919"/>
                    <a:pt x="413" y="1924"/>
                  </a:cubicBezTo>
                  <a:cubicBezTo>
                    <a:pt x="409" y="1929"/>
                    <a:pt x="409" y="1934"/>
                    <a:pt x="409" y="1939"/>
                  </a:cubicBezTo>
                  <a:cubicBezTo>
                    <a:pt x="404" y="1944"/>
                    <a:pt x="399" y="1948"/>
                    <a:pt x="399" y="1954"/>
                  </a:cubicBezTo>
                  <a:lnTo>
                    <a:pt x="399" y="1954"/>
                  </a:lnTo>
                  <a:cubicBezTo>
                    <a:pt x="389" y="1944"/>
                    <a:pt x="389" y="1934"/>
                    <a:pt x="380" y="1924"/>
                  </a:cubicBezTo>
                  <a:cubicBezTo>
                    <a:pt x="380" y="1919"/>
                    <a:pt x="375" y="1919"/>
                    <a:pt x="375" y="1915"/>
                  </a:cubicBezTo>
                  <a:cubicBezTo>
                    <a:pt x="370" y="1909"/>
                    <a:pt x="370" y="1904"/>
                    <a:pt x="365" y="1900"/>
                  </a:cubicBezTo>
                  <a:cubicBezTo>
                    <a:pt x="360" y="1890"/>
                    <a:pt x="360" y="1890"/>
                    <a:pt x="360" y="1880"/>
                  </a:cubicBezTo>
                  <a:cubicBezTo>
                    <a:pt x="355" y="1880"/>
                    <a:pt x="355" y="1876"/>
                    <a:pt x="350" y="1871"/>
                  </a:cubicBezTo>
                  <a:cubicBezTo>
                    <a:pt x="346" y="1856"/>
                    <a:pt x="346" y="1851"/>
                    <a:pt x="346" y="1837"/>
                  </a:cubicBezTo>
                  <a:cubicBezTo>
                    <a:pt x="346" y="1822"/>
                    <a:pt x="350" y="1812"/>
                    <a:pt x="355" y="1802"/>
                  </a:cubicBezTo>
                  <a:cubicBezTo>
                    <a:pt x="355" y="1793"/>
                    <a:pt x="360" y="1783"/>
                    <a:pt x="360" y="1773"/>
                  </a:cubicBezTo>
                  <a:cubicBezTo>
                    <a:pt x="360" y="1763"/>
                    <a:pt x="355" y="1759"/>
                    <a:pt x="350" y="1749"/>
                  </a:cubicBezTo>
                  <a:cubicBezTo>
                    <a:pt x="346" y="1744"/>
                    <a:pt x="341" y="1739"/>
                    <a:pt x="341" y="1729"/>
                  </a:cubicBezTo>
                  <a:lnTo>
                    <a:pt x="341" y="1729"/>
                  </a:lnTo>
                  <a:cubicBezTo>
                    <a:pt x="370" y="1719"/>
                    <a:pt x="389" y="1710"/>
                    <a:pt x="424" y="1695"/>
                  </a:cubicBezTo>
                  <a:cubicBezTo>
                    <a:pt x="462" y="1681"/>
                    <a:pt x="487" y="1666"/>
                    <a:pt x="531" y="1647"/>
                  </a:cubicBezTo>
                  <a:cubicBezTo>
                    <a:pt x="574" y="1627"/>
                    <a:pt x="599" y="1613"/>
                    <a:pt x="653" y="1598"/>
                  </a:cubicBezTo>
                  <a:cubicBezTo>
                    <a:pt x="687" y="1588"/>
                    <a:pt x="711" y="1578"/>
                    <a:pt x="750" y="1578"/>
                  </a:cubicBezTo>
                  <a:cubicBezTo>
                    <a:pt x="774" y="1578"/>
                    <a:pt x="789" y="1593"/>
                    <a:pt x="818" y="1593"/>
                  </a:cubicBezTo>
                  <a:cubicBezTo>
                    <a:pt x="857" y="1593"/>
                    <a:pt x="877" y="1583"/>
                    <a:pt x="916" y="1569"/>
                  </a:cubicBezTo>
                  <a:cubicBezTo>
                    <a:pt x="940" y="1559"/>
                    <a:pt x="960" y="1559"/>
                    <a:pt x="984" y="1545"/>
                  </a:cubicBezTo>
                  <a:cubicBezTo>
                    <a:pt x="1047" y="1515"/>
                    <a:pt x="1076" y="1486"/>
                    <a:pt x="1145" y="1461"/>
                  </a:cubicBezTo>
                  <a:cubicBezTo>
                    <a:pt x="1169" y="1456"/>
                    <a:pt x="1188" y="1447"/>
                    <a:pt x="1212" y="1432"/>
                  </a:cubicBezTo>
                  <a:cubicBezTo>
                    <a:pt x="1232" y="1423"/>
                    <a:pt x="1247" y="1418"/>
                    <a:pt x="1256" y="1403"/>
                  </a:cubicBezTo>
                  <a:cubicBezTo>
                    <a:pt x="1266" y="1388"/>
                    <a:pt x="1271" y="1374"/>
                    <a:pt x="1286" y="1364"/>
                  </a:cubicBezTo>
                  <a:cubicBezTo>
                    <a:pt x="1320" y="1345"/>
                    <a:pt x="1349" y="1340"/>
                    <a:pt x="1378" y="1310"/>
                  </a:cubicBezTo>
                  <a:cubicBezTo>
                    <a:pt x="1397" y="1296"/>
                    <a:pt x="1427" y="1286"/>
                    <a:pt x="1427" y="1257"/>
                  </a:cubicBezTo>
                  <a:cubicBezTo>
                    <a:pt x="1427" y="1242"/>
                    <a:pt x="1412" y="1238"/>
                    <a:pt x="1402" y="1227"/>
                  </a:cubicBezTo>
                  <a:cubicBezTo>
                    <a:pt x="1383" y="1213"/>
                    <a:pt x="1378" y="1203"/>
                    <a:pt x="1369" y="1184"/>
                  </a:cubicBezTo>
                  <a:cubicBezTo>
                    <a:pt x="1354" y="1164"/>
                    <a:pt x="1334" y="1150"/>
                    <a:pt x="1334" y="1125"/>
                  </a:cubicBezTo>
                  <a:cubicBezTo>
                    <a:pt x="1334" y="1116"/>
                    <a:pt x="1349" y="1121"/>
                    <a:pt x="1354" y="1116"/>
                  </a:cubicBezTo>
                  <a:cubicBezTo>
                    <a:pt x="1364" y="1101"/>
                    <a:pt x="1373" y="1086"/>
                    <a:pt x="1373" y="1067"/>
                  </a:cubicBezTo>
                  <a:cubicBezTo>
                    <a:pt x="1373" y="979"/>
                    <a:pt x="1373" y="979"/>
                    <a:pt x="1373" y="979"/>
                  </a:cubicBezTo>
                  <a:cubicBezTo>
                    <a:pt x="1369" y="975"/>
                    <a:pt x="1364" y="970"/>
                    <a:pt x="1358" y="970"/>
                  </a:cubicBezTo>
                  <a:cubicBezTo>
                    <a:pt x="1339" y="970"/>
                    <a:pt x="1330" y="984"/>
                    <a:pt x="1305" y="984"/>
                  </a:cubicBezTo>
                  <a:cubicBezTo>
                    <a:pt x="1276" y="984"/>
                    <a:pt x="1256" y="979"/>
                    <a:pt x="1237" y="960"/>
                  </a:cubicBezTo>
                  <a:cubicBezTo>
                    <a:pt x="1222" y="955"/>
                    <a:pt x="1208" y="945"/>
                    <a:pt x="1208" y="931"/>
                  </a:cubicBezTo>
                  <a:cubicBezTo>
                    <a:pt x="1208" y="906"/>
                    <a:pt x="1227" y="892"/>
                    <a:pt x="1242" y="872"/>
                  </a:cubicBezTo>
                  <a:cubicBezTo>
                    <a:pt x="1266" y="829"/>
                    <a:pt x="1295" y="814"/>
                    <a:pt x="1325" y="775"/>
                  </a:cubicBezTo>
                  <a:cubicBezTo>
                    <a:pt x="1344" y="746"/>
                    <a:pt x="1354" y="726"/>
                    <a:pt x="1369" y="697"/>
                  </a:cubicBezTo>
                  <a:cubicBezTo>
                    <a:pt x="1383" y="672"/>
                    <a:pt x="1397" y="658"/>
                    <a:pt x="1397" y="629"/>
                  </a:cubicBezTo>
                  <a:cubicBezTo>
                    <a:pt x="1397" y="624"/>
                    <a:pt x="1393" y="614"/>
                    <a:pt x="1388" y="609"/>
                  </a:cubicBezTo>
                  <a:lnTo>
                    <a:pt x="1388" y="609"/>
                  </a:lnTo>
                  <a:cubicBezTo>
                    <a:pt x="1402" y="585"/>
                    <a:pt x="1408" y="570"/>
                    <a:pt x="1417" y="546"/>
                  </a:cubicBezTo>
                  <a:cubicBezTo>
                    <a:pt x="1427" y="522"/>
                    <a:pt x="1436" y="512"/>
                    <a:pt x="1451" y="487"/>
                  </a:cubicBezTo>
                  <a:cubicBezTo>
                    <a:pt x="1480" y="434"/>
                    <a:pt x="1485" y="395"/>
                    <a:pt x="1519" y="346"/>
                  </a:cubicBezTo>
                  <a:cubicBezTo>
                    <a:pt x="1544" y="317"/>
                    <a:pt x="1563" y="312"/>
                    <a:pt x="1593" y="288"/>
                  </a:cubicBezTo>
                  <a:cubicBezTo>
                    <a:pt x="1626" y="258"/>
                    <a:pt x="1641" y="229"/>
                    <a:pt x="1680" y="210"/>
                  </a:cubicBezTo>
                  <a:cubicBezTo>
                    <a:pt x="1709" y="195"/>
                    <a:pt x="1734" y="190"/>
                    <a:pt x="1763" y="176"/>
                  </a:cubicBezTo>
                  <a:cubicBezTo>
                    <a:pt x="2216" y="0"/>
                    <a:pt x="2216" y="0"/>
                    <a:pt x="2216" y="0"/>
                  </a:cubicBezTo>
                  <a:lnTo>
                    <a:pt x="2216" y="0"/>
                  </a:lnTo>
                  <a:cubicBezTo>
                    <a:pt x="2216" y="49"/>
                    <a:pt x="2226" y="78"/>
                    <a:pt x="2240" y="122"/>
                  </a:cubicBezTo>
                  <a:cubicBezTo>
                    <a:pt x="2250" y="146"/>
                    <a:pt x="2245" y="171"/>
                    <a:pt x="2250" y="195"/>
                  </a:cubicBezTo>
                  <a:cubicBezTo>
                    <a:pt x="2260" y="215"/>
                    <a:pt x="2274" y="224"/>
                    <a:pt x="2284" y="244"/>
                  </a:cubicBezTo>
                  <a:cubicBezTo>
                    <a:pt x="2314" y="298"/>
                    <a:pt x="2333" y="331"/>
                    <a:pt x="2342" y="395"/>
                  </a:cubicBezTo>
                  <a:cubicBezTo>
                    <a:pt x="2357" y="473"/>
                    <a:pt x="2391" y="512"/>
                    <a:pt x="2406" y="589"/>
                  </a:cubicBezTo>
                  <a:cubicBezTo>
                    <a:pt x="2416" y="629"/>
                    <a:pt x="2425" y="648"/>
                    <a:pt x="2445" y="677"/>
                  </a:cubicBezTo>
                  <a:cubicBezTo>
                    <a:pt x="2469" y="721"/>
                    <a:pt x="2489" y="746"/>
                    <a:pt x="2533" y="765"/>
                  </a:cubicBezTo>
                  <a:cubicBezTo>
                    <a:pt x="2640" y="1140"/>
                    <a:pt x="2640" y="1140"/>
                    <a:pt x="2640" y="1140"/>
                  </a:cubicBezTo>
                  <a:cubicBezTo>
                    <a:pt x="2645" y="1169"/>
                    <a:pt x="2649" y="1179"/>
                    <a:pt x="2654" y="1208"/>
                  </a:cubicBezTo>
                  <a:lnTo>
                    <a:pt x="2654" y="1208"/>
                  </a:lnTo>
                  <a:cubicBezTo>
                    <a:pt x="2659" y="1301"/>
                    <a:pt x="2659" y="1301"/>
                    <a:pt x="2659" y="1301"/>
                  </a:cubicBezTo>
                  <a:cubicBezTo>
                    <a:pt x="2669" y="1423"/>
                    <a:pt x="2669" y="1423"/>
                    <a:pt x="2669" y="1423"/>
                  </a:cubicBezTo>
                  <a:cubicBezTo>
                    <a:pt x="2669" y="1495"/>
                    <a:pt x="2669" y="1495"/>
                    <a:pt x="2669" y="1495"/>
                  </a:cubicBezTo>
                  <a:cubicBezTo>
                    <a:pt x="2669" y="1534"/>
                    <a:pt x="2684" y="1554"/>
                    <a:pt x="2688" y="1588"/>
                  </a:cubicBezTo>
                  <a:cubicBezTo>
                    <a:pt x="2693" y="1613"/>
                    <a:pt x="2703" y="1613"/>
                    <a:pt x="2708" y="1637"/>
                  </a:cubicBezTo>
                  <a:lnTo>
                    <a:pt x="2708" y="1637"/>
                  </a:lnTo>
                  <a:cubicBezTo>
                    <a:pt x="2708" y="1686"/>
                    <a:pt x="2718" y="1715"/>
                    <a:pt x="2732" y="1759"/>
                  </a:cubicBezTo>
                  <a:cubicBezTo>
                    <a:pt x="2737" y="1773"/>
                    <a:pt x="2737" y="1788"/>
                    <a:pt x="2742" y="1802"/>
                  </a:cubicBezTo>
                  <a:cubicBezTo>
                    <a:pt x="2757" y="1846"/>
                    <a:pt x="2781" y="1866"/>
                    <a:pt x="2795" y="1909"/>
                  </a:cubicBezTo>
                  <a:cubicBezTo>
                    <a:pt x="2820" y="1968"/>
                    <a:pt x="2820" y="2017"/>
                    <a:pt x="2839" y="2080"/>
                  </a:cubicBezTo>
                  <a:cubicBezTo>
                    <a:pt x="2839" y="2109"/>
                    <a:pt x="2845" y="2139"/>
                    <a:pt x="2849" y="2168"/>
                  </a:cubicBezTo>
                  <a:lnTo>
                    <a:pt x="2849" y="2168"/>
                  </a:lnTo>
                  <a:cubicBezTo>
                    <a:pt x="2834" y="2187"/>
                    <a:pt x="2820" y="2207"/>
                    <a:pt x="2806" y="2231"/>
                  </a:cubicBezTo>
                  <a:lnTo>
                    <a:pt x="2806" y="2231"/>
                  </a:lnTo>
                  <a:cubicBezTo>
                    <a:pt x="2751" y="2246"/>
                    <a:pt x="2718" y="2246"/>
                    <a:pt x="2659" y="2250"/>
                  </a:cubicBezTo>
                  <a:cubicBezTo>
                    <a:pt x="2635" y="2250"/>
                    <a:pt x="2620" y="2260"/>
                    <a:pt x="2591" y="2260"/>
                  </a:cubicBezTo>
                  <a:cubicBezTo>
                    <a:pt x="2542" y="2260"/>
                    <a:pt x="2513" y="2250"/>
                    <a:pt x="2464" y="2246"/>
                  </a:cubicBezTo>
                  <a:cubicBezTo>
                    <a:pt x="2406" y="2231"/>
                    <a:pt x="2347" y="2236"/>
                    <a:pt x="2314" y="2192"/>
                  </a:cubicBezTo>
                  <a:lnTo>
                    <a:pt x="2314" y="2192"/>
                  </a:lnTo>
                  <a:cubicBezTo>
                    <a:pt x="2270" y="2172"/>
                    <a:pt x="2221" y="2182"/>
                    <a:pt x="2187" y="2148"/>
                  </a:cubicBezTo>
                  <a:cubicBezTo>
                    <a:pt x="2162" y="2129"/>
                    <a:pt x="2157" y="2105"/>
                    <a:pt x="2143" y="2075"/>
                  </a:cubicBezTo>
                  <a:cubicBezTo>
                    <a:pt x="2133" y="2056"/>
                    <a:pt x="2118" y="2046"/>
                    <a:pt x="2109" y="2026"/>
                  </a:cubicBezTo>
                  <a:cubicBezTo>
                    <a:pt x="2099" y="2012"/>
                    <a:pt x="2099" y="1992"/>
                    <a:pt x="2079" y="1983"/>
                  </a:cubicBezTo>
                  <a:cubicBezTo>
                    <a:pt x="2050" y="1968"/>
                    <a:pt x="2031" y="1973"/>
                    <a:pt x="2002" y="1959"/>
                  </a:cubicBezTo>
                  <a:cubicBezTo>
                    <a:pt x="1987" y="1954"/>
                    <a:pt x="1977" y="1948"/>
                    <a:pt x="1958" y="1944"/>
                  </a:cubicBezTo>
                  <a:cubicBezTo>
                    <a:pt x="1369" y="2153"/>
                    <a:pt x="720" y="2353"/>
                    <a:pt x="0" y="25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 65"/>
            <p:cNvSpPr>
              <a:spLocks noChangeArrowheads="1"/>
            </p:cNvSpPr>
            <p:nvPr/>
          </p:nvSpPr>
          <p:spPr bwMode="auto">
            <a:xfrm>
              <a:off x="11501510" y="5830938"/>
              <a:ext cx="884877" cy="1565438"/>
            </a:xfrm>
            <a:custGeom>
              <a:avLst/>
              <a:gdLst>
                <a:gd name="T0" fmla="*/ 1086 w 1399"/>
                <a:gd name="T1" fmla="*/ 53 h 2471"/>
                <a:gd name="T2" fmla="*/ 1086 w 1399"/>
                <a:gd name="T3" fmla="*/ 53 h 2471"/>
                <a:gd name="T4" fmla="*/ 1354 w 1399"/>
                <a:gd name="T5" fmla="*/ 1510 h 2471"/>
                <a:gd name="T6" fmla="*/ 1354 w 1399"/>
                <a:gd name="T7" fmla="*/ 1510 h 2471"/>
                <a:gd name="T8" fmla="*/ 1315 w 1399"/>
                <a:gd name="T9" fmla="*/ 1568 h 2471"/>
                <a:gd name="T10" fmla="*/ 1325 w 1399"/>
                <a:gd name="T11" fmla="*/ 1597 h 2471"/>
                <a:gd name="T12" fmla="*/ 1398 w 1399"/>
                <a:gd name="T13" fmla="*/ 1685 h 2471"/>
                <a:gd name="T14" fmla="*/ 1388 w 1399"/>
                <a:gd name="T15" fmla="*/ 1700 h 2471"/>
                <a:gd name="T16" fmla="*/ 1296 w 1399"/>
                <a:gd name="T17" fmla="*/ 1729 h 2471"/>
                <a:gd name="T18" fmla="*/ 1223 w 1399"/>
                <a:gd name="T19" fmla="*/ 1749 h 2471"/>
                <a:gd name="T20" fmla="*/ 1048 w 1399"/>
                <a:gd name="T21" fmla="*/ 1797 h 2471"/>
                <a:gd name="T22" fmla="*/ 1048 w 1399"/>
                <a:gd name="T23" fmla="*/ 1919 h 2471"/>
                <a:gd name="T24" fmla="*/ 1009 w 1399"/>
                <a:gd name="T25" fmla="*/ 1978 h 2471"/>
                <a:gd name="T26" fmla="*/ 984 w 1399"/>
                <a:gd name="T27" fmla="*/ 2036 h 2471"/>
                <a:gd name="T28" fmla="*/ 940 w 1399"/>
                <a:gd name="T29" fmla="*/ 2143 h 2471"/>
                <a:gd name="T30" fmla="*/ 852 w 1399"/>
                <a:gd name="T31" fmla="*/ 2235 h 2471"/>
                <a:gd name="T32" fmla="*/ 794 w 1399"/>
                <a:gd name="T33" fmla="*/ 2216 h 2471"/>
                <a:gd name="T34" fmla="*/ 745 w 1399"/>
                <a:gd name="T35" fmla="*/ 2153 h 2471"/>
                <a:gd name="T36" fmla="*/ 730 w 1399"/>
                <a:gd name="T37" fmla="*/ 2167 h 2471"/>
                <a:gd name="T38" fmla="*/ 697 w 1399"/>
                <a:gd name="T39" fmla="*/ 2177 h 2471"/>
                <a:gd name="T40" fmla="*/ 697 w 1399"/>
                <a:gd name="T41" fmla="*/ 2206 h 2471"/>
                <a:gd name="T42" fmla="*/ 697 w 1399"/>
                <a:gd name="T43" fmla="*/ 2250 h 2471"/>
                <a:gd name="T44" fmla="*/ 711 w 1399"/>
                <a:gd name="T45" fmla="*/ 2285 h 2471"/>
                <a:gd name="T46" fmla="*/ 697 w 1399"/>
                <a:gd name="T47" fmla="*/ 2304 h 2471"/>
                <a:gd name="T48" fmla="*/ 658 w 1399"/>
                <a:gd name="T49" fmla="*/ 2323 h 2471"/>
                <a:gd name="T50" fmla="*/ 594 w 1399"/>
                <a:gd name="T51" fmla="*/ 2304 h 2471"/>
                <a:gd name="T52" fmla="*/ 565 w 1399"/>
                <a:gd name="T53" fmla="*/ 2328 h 2471"/>
                <a:gd name="T54" fmla="*/ 502 w 1399"/>
                <a:gd name="T55" fmla="*/ 2367 h 2471"/>
                <a:gd name="T56" fmla="*/ 448 w 1399"/>
                <a:gd name="T57" fmla="*/ 2406 h 2471"/>
                <a:gd name="T58" fmla="*/ 395 w 1399"/>
                <a:gd name="T59" fmla="*/ 2450 h 2471"/>
                <a:gd name="T60" fmla="*/ 365 w 1399"/>
                <a:gd name="T61" fmla="*/ 2430 h 2471"/>
                <a:gd name="T62" fmla="*/ 321 w 1399"/>
                <a:gd name="T63" fmla="*/ 2411 h 2471"/>
                <a:gd name="T64" fmla="*/ 263 w 1399"/>
                <a:gd name="T65" fmla="*/ 2401 h 2471"/>
                <a:gd name="T66" fmla="*/ 229 w 1399"/>
                <a:gd name="T67" fmla="*/ 2396 h 2471"/>
                <a:gd name="T68" fmla="*/ 195 w 1399"/>
                <a:gd name="T69" fmla="*/ 2459 h 2471"/>
                <a:gd name="T70" fmla="*/ 166 w 1399"/>
                <a:gd name="T71" fmla="*/ 2470 h 2471"/>
                <a:gd name="T72" fmla="*/ 122 w 1399"/>
                <a:gd name="T73" fmla="*/ 2459 h 2471"/>
                <a:gd name="T74" fmla="*/ 122 w 1399"/>
                <a:gd name="T75" fmla="*/ 2459 h 2471"/>
                <a:gd name="T76" fmla="*/ 64 w 1399"/>
                <a:gd name="T77" fmla="*/ 2401 h 2471"/>
                <a:gd name="T78" fmla="*/ 73 w 1399"/>
                <a:gd name="T79" fmla="*/ 2367 h 2471"/>
                <a:gd name="T80" fmla="*/ 73 w 1399"/>
                <a:gd name="T81" fmla="*/ 2323 h 2471"/>
                <a:gd name="T82" fmla="*/ 83 w 1399"/>
                <a:gd name="T83" fmla="*/ 2280 h 2471"/>
                <a:gd name="T84" fmla="*/ 88 w 1399"/>
                <a:gd name="T85" fmla="*/ 2202 h 2471"/>
                <a:gd name="T86" fmla="*/ 117 w 1399"/>
                <a:gd name="T87" fmla="*/ 2158 h 2471"/>
                <a:gd name="T88" fmla="*/ 156 w 1399"/>
                <a:gd name="T89" fmla="*/ 2036 h 2471"/>
                <a:gd name="T90" fmla="*/ 195 w 1399"/>
                <a:gd name="T91" fmla="*/ 1899 h 2471"/>
                <a:gd name="T92" fmla="*/ 166 w 1399"/>
                <a:gd name="T93" fmla="*/ 1734 h 2471"/>
                <a:gd name="T94" fmla="*/ 132 w 1399"/>
                <a:gd name="T95" fmla="*/ 1602 h 2471"/>
                <a:gd name="T96" fmla="*/ 180 w 1399"/>
                <a:gd name="T97" fmla="*/ 1525 h 2471"/>
                <a:gd name="T98" fmla="*/ 0 w 1399"/>
                <a:gd name="T99" fmla="*/ 248 h 2471"/>
                <a:gd name="T100" fmla="*/ 0 w 1399"/>
                <a:gd name="T101" fmla="*/ 248 h 2471"/>
                <a:gd name="T102" fmla="*/ 25 w 1399"/>
                <a:gd name="T103" fmla="*/ 253 h 2471"/>
                <a:gd name="T104" fmla="*/ 180 w 1399"/>
                <a:gd name="T105" fmla="*/ 185 h 2471"/>
                <a:gd name="T106" fmla="*/ 234 w 1399"/>
                <a:gd name="T107" fmla="*/ 156 h 2471"/>
                <a:gd name="T108" fmla="*/ 234 w 1399"/>
                <a:gd name="T109" fmla="*/ 156 h 2471"/>
                <a:gd name="T110" fmla="*/ 1076 w 1399"/>
                <a:gd name="T111" fmla="*/ 0 h 2471"/>
                <a:gd name="T112" fmla="*/ 1086 w 1399"/>
                <a:gd name="T113" fmla="*/ 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2471">
                  <a:moveTo>
                    <a:pt x="1086" y="53"/>
                  </a:moveTo>
                  <a:lnTo>
                    <a:pt x="1086" y="53"/>
                  </a:lnTo>
                  <a:cubicBezTo>
                    <a:pt x="1354" y="1510"/>
                    <a:pt x="1354" y="1510"/>
                    <a:pt x="1354" y="1510"/>
                  </a:cubicBezTo>
                  <a:lnTo>
                    <a:pt x="1354" y="1510"/>
                  </a:lnTo>
                  <a:cubicBezTo>
                    <a:pt x="1335" y="1529"/>
                    <a:pt x="1315" y="1539"/>
                    <a:pt x="1315" y="1568"/>
                  </a:cubicBezTo>
                  <a:cubicBezTo>
                    <a:pt x="1315" y="1578"/>
                    <a:pt x="1320" y="1588"/>
                    <a:pt x="1325" y="1597"/>
                  </a:cubicBezTo>
                  <a:cubicBezTo>
                    <a:pt x="1344" y="1636"/>
                    <a:pt x="1364" y="1656"/>
                    <a:pt x="1398" y="1685"/>
                  </a:cubicBezTo>
                  <a:cubicBezTo>
                    <a:pt x="1393" y="1690"/>
                    <a:pt x="1393" y="1700"/>
                    <a:pt x="1388" y="1700"/>
                  </a:cubicBezTo>
                  <a:cubicBezTo>
                    <a:pt x="1354" y="1719"/>
                    <a:pt x="1335" y="1719"/>
                    <a:pt x="1296" y="1729"/>
                  </a:cubicBezTo>
                  <a:cubicBezTo>
                    <a:pt x="1266" y="1734"/>
                    <a:pt x="1252" y="1743"/>
                    <a:pt x="1223" y="1749"/>
                  </a:cubicBezTo>
                  <a:cubicBezTo>
                    <a:pt x="1155" y="1763"/>
                    <a:pt x="1120" y="1797"/>
                    <a:pt x="1048" y="1797"/>
                  </a:cubicBezTo>
                  <a:cubicBezTo>
                    <a:pt x="1048" y="1841"/>
                    <a:pt x="1062" y="1870"/>
                    <a:pt x="1048" y="1919"/>
                  </a:cubicBezTo>
                  <a:cubicBezTo>
                    <a:pt x="1042" y="1943"/>
                    <a:pt x="1023" y="1953"/>
                    <a:pt x="1009" y="1978"/>
                  </a:cubicBezTo>
                  <a:cubicBezTo>
                    <a:pt x="998" y="1997"/>
                    <a:pt x="994" y="2011"/>
                    <a:pt x="984" y="2036"/>
                  </a:cubicBezTo>
                  <a:cubicBezTo>
                    <a:pt x="970" y="2080"/>
                    <a:pt x="954" y="2104"/>
                    <a:pt x="940" y="2143"/>
                  </a:cubicBezTo>
                  <a:cubicBezTo>
                    <a:pt x="921" y="2187"/>
                    <a:pt x="901" y="2235"/>
                    <a:pt x="852" y="2235"/>
                  </a:cubicBezTo>
                  <a:cubicBezTo>
                    <a:pt x="828" y="2235"/>
                    <a:pt x="809" y="2235"/>
                    <a:pt x="794" y="2216"/>
                  </a:cubicBezTo>
                  <a:cubicBezTo>
                    <a:pt x="769" y="2196"/>
                    <a:pt x="775" y="2153"/>
                    <a:pt x="745" y="2153"/>
                  </a:cubicBezTo>
                  <a:cubicBezTo>
                    <a:pt x="736" y="2153"/>
                    <a:pt x="736" y="2163"/>
                    <a:pt x="730" y="2167"/>
                  </a:cubicBezTo>
                  <a:cubicBezTo>
                    <a:pt x="716" y="2172"/>
                    <a:pt x="706" y="2167"/>
                    <a:pt x="697" y="2177"/>
                  </a:cubicBezTo>
                  <a:cubicBezTo>
                    <a:pt x="692" y="2187"/>
                    <a:pt x="697" y="2196"/>
                    <a:pt x="697" y="2206"/>
                  </a:cubicBezTo>
                  <a:cubicBezTo>
                    <a:pt x="697" y="2226"/>
                    <a:pt x="692" y="2235"/>
                    <a:pt x="697" y="2250"/>
                  </a:cubicBezTo>
                  <a:cubicBezTo>
                    <a:pt x="702" y="2265"/>
                    <a:pt x="711" y="2269"/>
                    <a:pt x="711" y="2285"/>
                  </a:cubicBezTo>
                  <a:cubicBezTo>
                    <a:pt x="711" y="2294"/>
                    <a:pt x="702" y="2299"/>
                    <a:pt x="697" y="2304"/>
                  </a:cubicBezTo>
                  <a:cubicBezTo>
                    <a:pt x="682" y="2313"/>
                    <a:pt x="672" y="2323"/>
                    <a:pt x="658" y="2323"/>
                  </a:cubicBezTo>
                  <a:cubicBezTo>
                    <a:pt x="633" y="2323"/>
                    <a:pt x="624" y="2304"/>
                    <a:pt x="594" y="2304"/>
                  </a:cubicBezTo>
                  <a:cubicBezTo>
                    <a:pt x="580" y="2304"/>
                    <a:pt x="575" y="2318"/>
                    <a:pt x="565" y="2328"/>
                  </a:cubicBezTo>
                  <a:cubicBezTo>
                    <a:pt x="541" y="2348"/>
                    <a:pt x="526" y="2357"/>
                    <a:pt x="502" y="2367"/>
                  </a:cubicBezTo>
                  <a:cubicBezTo>
                    <a:pt x="482" y="2382"/>
                    <a:pt x="468" y="2391"/>
                    <a:pt x="448" y="2406"/>
                  </a:cubicBezTo>
                  <a:cubicBezTo>
                    <a:pt x="424" y="2421"/>
                    <a:pt x="419" y="2450"/>
                    <a:pt x="395" y="2450"/>
                  </a:cubicBezTo>
                  <a:cubicBezTo>
                    <a:pt x="380" y="2450"/>
                    <a:pt x="375" y="2435"/>
                    <a:pt x="365" y="2430"/>
                  </a:cubicBezTo>
                  <a:cubicBezTo>
                    <a:pt x="351" y="2421"/>
                    <a:pt x="341" y="2416"/>
                    <a:pt x="321" y="2411"/>
                  </a:cubicBezTo>
                  <a:cubicBezTo>
                    <a:pt x="297" y="2406"/>
                    <a:pt x="282" y="2406"/>
                    <a:pt x="263" y="2401"/>
                  </a:cubicBezTo>
                  <a:cubicBezTo>
                    <a:pt x="249" y="2401"/>
                    <a:pt x="244" y="2396"/>
                    <a:pt x="229" y="2396"/>
                  </a:cubicBezTo>
                  <a:cubicBezTo>
                    <a:pt x="205" y="2396"/>
                    <a:pt x="214" y="2440"/>
                    <a:pt x="195" y="2459"/>
                  </a:cubicBezTo>
                  <a:cubicBezTo>
                    <a:pt x="190" y="2470"/>
                    <a:pt x="180" y="2470"/>
                    <a:pt x="166" y="2470"/>
                  </a:cubicBezTo>
                  <a:cubicBezTo>
                    <a:pt x="151" y="2470"/>
                    <a:pt x="136" y="2464"/>
                    <a:pt x="122" y="2459"/>
                  </a:cubicBezTo>
                  <a:lnTo>
                    <a:pt x="122" y="2459"/>
                  </a:lnTo>
                  <a:cubicBezTo>
                    <a:pt x="102" y="2445"/>
                    <a:pt x="64" y="2426"/>
                    <a:pt x="64" y="2401"/>
                  </a:cubicBezTo>
                  <a:cubicBezTo>
                    <a:pt x="64" y="2387"/>
                    <a:pt x="73" y="2382"/>
                    <a:pt x="73" y="2367"/>
                  </a:cubicBezTo>
                  <a:cubicBezTo>
                    <a:pt x="73" y="2352"/>
                    <a:pt x="73" y="2343"/>
                    <a:pt x="73" y="2323"/>
                  </a:cubicBezTo>
                  <a:cubicBezTo>
                    <a:pt x="73" y="2304"/>
                    <a:pt x="83" y="2299"/>
                    <a:pt x="83" y="2280"/>
                  </a:cubicBezTo>
                  <a:cubicBezTo>
                    <a:pt x="88" y="2250"/>
                    <a:pt x="83" y="2230"/>
                    <a:pt x="88" y="2202"/>
                  </a:cubicBezTo>
                  <a:cubicBezTo>
                    <a:pt x="92" y="2182"/>
                    <a:pt x="107" y="2177"/>
                    <a:pt x="117" y="2158"/>
                  </a:cubicBezTo>
                  <a:cubicBezTo>
                    <a:pt x="141" y="2114"/>
                    <a:pt x="146" y="2080"/>
                    <a:pt x="156" y="2036"/>
                  </a:cubicBezTo>
                  <a:cubicBezTo>
                    <a:pt x="166" y="1982"/>
                    <a:pt x="195" y="1953"/>
                    <a:pt x="195" y="1899"/>
                  </a:cubicBezTo>
                  <a:cubicBezTo>
                    <a:pt x="195" y="1832"/>
                    <a:pt x="190" y="1793"/>
                    <a:pt x="166" y="1734"/>
                  </a:cubicBezTo>
                  <a:cubicBezTo>
                    <a:pt x="146" y="1685"/>
                    <a:pt x="132" y="1656"/>
                    <a:pt x="132" y="1602"/>
                  </a:cubicBezTo>
                  <a:cubicBezTo>
                    <a:pt x="132" y="1564"/>
                    <a:pt x="161" y="1559"/>
                    <a:pt x="180" y="1525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0" y="248"/>
                  </a:lnTo>
                  <a:cubicBezTo>
                    <a:pt x="5" y="253"/>
                    <a:pt x="15" y="253"/>
                    <a:pt x="25" y="253"/>
                  </a:cubicBezTo>
                  <a:cubicBezTo>
                    <a:pt x="92" y="253"/>
                    <a:pt x="127" y="224"/>
                    <a:pt x="180" y="185"/>
                  </a:cubicBezTo>
                  <a:cubicBezTo>
                    <a:pt x="200" y="175"/>
                    <a:pt x="219" y="165"/>
                    <a:pt x="234" y="156"/>
                  </a:cubicBezTo>
                  <a:lnTo>
                    <a:pt x="234" y="156"/>
                  </a:lnTo>
                  <a:cubicBezTo>
                    <a:pt x="1076" y="0"/>
                    <a:pt x="1076" y="0"/>
                    <a:pt x="1076" y="0"/>
                  </a:cubicBezTo>
                  <a:cubicBezTo>
                    <a:pt x="1086" y="53"/>
                    <a:pt x="1086" y="53"/>
                    <a:pt x="1086" y="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 66"/>
            <p:cNvSpPr>
              <a:spLocks noChangeArrowheads="1"/>
            </p:cNvSpPr>
            <p:nvPr/>
          </p:nvSpPr>
          <p:spPr bwMode="auto">
            <a:xfrm>
              <a:off x="8824477" y="3517787"/>
              <a:ext cx="1814558" cy="2125523"/>
            </a:xfrm>
            <a:custGeom>
              <a:avLst/>
              <a:gdLst>
                <a:gd name="T0" fmla="*/ 2046 w 2860"/>
                <a:gd name="T1" fmla="*/ 1344 h 3351"/>
                <a:gd name="T2" fmla="*/ 1997 w 2860"/>
                <a:gd name="T3" fmla="*/ 1397 h 3351"/>
                <a:gd name="T4" fmla="*/ 1948 w 2860"/>
                <a:gd name="T5" fmla="*/ 1461 h 3351"/>
                <a:gd name="T6" fmla="*/ 1958 w 2860"/>
                <a:gd name="T7" fmla="*/ 1656 h 3351"/>
                <a:gd name="T8" fmla="*/ 1895 w 2860"/>
                <a:gd name="T9" fmla="*/ 1783 h 3351"/>
                <a:gd name="T10" fmla="*/ 1748 w 2860"/>
                <a:gd name="T11" fmla="*/ 2021 h 3351"/>
                <a:gd name="T12" fmla="*/ 1875 w 2860"/>
                <a:gd name="T13" fmla="*/ 2245 h 3351"/>
                <a:gd name="T14" fmla="*/ 1831 w 2860"/>
                <a:gd name="T15" fmla="*/ 2372 h 3351"/>
                <a:gd name="T16" fmla="*/ 1841 w 2860"/>
                <a:gd name="T17" fmla="*/ 2513 h 3351"/>
                <a:gd name="T18" fmla="*/ 1963 w 2860"/>
                <a:gd name="T19" fmla="*/ 2581 h 3351"/>
                <a:gd name="T20" fmla="*/ 2158 w 2860"/>
                <a:gd name="T21" fmla="*/ 2664 h 3351"/>
                <a:gd name="T22" fmla="*/ 2279 w 2860"/>
                <a:gd name="T23" fmla="*/ 2786 h 3351"/>
                <a:gd name="T24" fmla="*/ 2474 w 2860"/>
                <a:gd name="T25" fmla="*/ 2908 h 3351"/>
                <a:gd name="T26" fmla="*/ 2552 w 2860"/>
                <a:gd name="T27" fmla="*/ 3068 h 3351"/>
                <a:gd name="T28" fmla="*/ 2571 w 2860"/>
                <a:gd name="T29" fmla="*/ 3180 h 3351"/>
                <a:gd name="T30" fmla="*/ 429 w 2860"/>
                <a:gd name="T31" fmla="*/ 3350 h 3351"/>
                <a:gd name="T32" fmla="*/ 414 w 2860"/>
                <a:gd name="T33" fmla="*/ 2318 h 3351"/>
                <a:gd name="T34" fmla="*/ 307 w 2860"/>
                <a:gd name="T35" fmla="*/ 2016 h 3351"/>
                <a:gd name="T36" fmla="*/ 297 w 2860"/>
                <a:gd name="T37" fmla="*/ 1962 h 3351"/>
                <a:gd name="T38" fmla="*/ 268 w 2860"/>
                <a:gd name="T39" fmla="*/ 1728 h 3351"/>
                <a:gd name="T40" fmla="*/ 214 w 2860"/>
                <a:gd name="T41" fmla="*/ 1490 h 3351"/>
                <a:gd name="T42" fmla="*/ 214 w 2860"/>
                <a:gd name="T43" fmla="*/ 1232 h 3351"/>
                <a:gd name="T44" fmla="*/ 161 w 2860"/>
                <a:gd name="T45" fmla="*/ 979 h 3351"/>
                <a:gd name="T46" fmla="*/ 49 w 2860"/>
                <a:gd name="T47" fmla="*/ 745 h 3351"/>
                <a:gd name="T48" fmla="*/ 63 w 2860"/>
                <a:gd name="T49" fmla="*/ 662 h 3351"/>
                <a:gd name="T50" fmla="*/ 24 w 2860"/>
                <a:gd name="T51" fmla="*/ 531 h 3351"/>
                <a:gd name="T52" fmla="*/ 10 w 2860"/>
                <a:gd name="T53" fmla="*/ 346 h 3351"/>
                <a:gd name="T54" fmla="*/ 5 w 2860"/>
                <a:gd name="T55" fmla="*/ 253 h 3351"/>
                <a:gd name="T56" fmla="*/ 697 w 2860"/>
                <a:gd name="T57" fmla="*/ 214 h 3351"/>
                <a:gd name="T58" fmla="*/ 711 w 2860"/>
                <a:gd name="T59" fmla="*/ 180 h 3351"/>
                <a:gd name="T60" fmla="*/ 789 w 2860"/>
                <a:gd name="T61" fmla="*/ 4 h 3351"/>
                <a:gd name="T62" fmla="*/ 838 w 2860"/>
                <a:gd name="T63" fmla="*/ 48 h 3351"/>
                <a:gd name="T64" fmla="*/ 940 w 2860"/>
                <a:gd name="T65" fmla="*/ 277 h 3351"/>
                <a:gd name="T66" fmla="*/ 1120 w 2860"/>
                <a:gd name="T67" fmla="*/ 311 h 3351"/>
                <a:gd name="T68" fmla="*/ 1247 w 2860"/>
                <a:gd name="T69" fmla="*/ 336 h 3351"/>
                <a:gd name="T70" fmla="*/ 1339 w 2860"/>
                <a:gd name="T71" fmla="*/ 404 h 3351"/>
                <a:gd name="T72" fmla="*/ 1413 w 2860"/>
                <a:gd name="T73" fmla="*/ 370 h 3351"/>
                <a:gd name="T74" fmla="*/ 1476 w 2860"/>
                <a:gd name="T75" fmla="*/ 389 h 3351"/>
                <a:gd name="T76" fmla="*/ 1739 w 2860"/>
                <a:gd name="T77" fmla="*/ 326 h 3351"/>
                <a:gd name="T78" fmla="*/ 1812 w 2860"/>
                <a:gd name="T79" fmla="*/ 506 h 3351"/>
                <a:gd name="T80" fmla="*/ 1929 w 2860"/>
                <a:gd name="T81" fmla="*/ 453 h 3351"/>
                <a:gd name="T82" fmla="*/ 2036 w 2860"/>
                <a:gd name="T83" fmla="*/ 506 h 3351"/>
                <a:gd name="T84" fmla="*/ 2118 w 2860"/>
                <a:gd name="T85" fmla="*/ 555 h 3351"/>
                <a:gd name="T86" fmla="*/ 2284 w 2860"/>
                <a:gd name="T87" fmla="*/ 531 h 3351"/>
                <a:gd name="T88" fmla="*/ 2348 w 2860"/>
                <a:gd name="T89" fmla="*/ 511 h 3351"/>
                <a:gd name="T90" fmla="*/ 2464 w 2860"/>
                <a:gd name="T91" fmla="*/ 565 h 3351"/>
                <a:gd name="T92" fmla="*/ 2616 w 2860"/>
                <a:gd name="T93" fmla="*/ 531 h 3351"/>
                <a:gd name="T94" fmla="*/ 2859 w 2860"/>
                <a:gd name="T95" fmla="*/ 565 h 3351"/>
                <a:gd name="T96" fmla="*/ 2713 w 2860"/>
                <a:gd name="T97" fmla="*/ 677 h 3351"/>
                <a:gd name="T98" fmla="*/ 2504 w 2860"/>
                <a:gd name="T99" fmla="*/ 789 h 3351"/>
                <a:gd name="T100" fmla="*/ 2435 w 2860"/>
                <a:gd name="T101" fmla="*/ 862 h 3351"/>
                <a:gd name="T102" fmla="*/ 2270 w 2860"/>
                <a:gd name="T103" fmla="*/ 1081 h 3351"/>
                <a:gd name="T104" fmla="*/ 2173 w 2860"/>
                <a:gd name="T105" fmla="*/ 1193 h 3351"/>
                <a:gd name="T106" fmla="*/ 2094 w 2860"/>
                <a:gd name="T107" fmla="*/ 1261 h 3351"/>
                <a:gd name="T108" fmla="*/ 2046 w 2860"/>
                <a:gd name="T109" fmla="*/ 1344 h 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0" h="3351">
                  <a:moveTo>
                    <a:pt x="2046" y="1344"/>
                  </a:moveTo>
                  <a:lnTo>
                    <a:pt x="2046" y="1344"/>
                  </a:lnTo>
                  <a:cubicBezTo>
                    <a:pt x="2036" y="1358"/>
                    <a:pt x="2026" y="1358"/>
                    <a:pt x="2016" y="1368"/>
                  </a:cubicBezTo>
                  <a:cubicBezTo>
                    <a:pt x="2007" y="1378"/>
                    <a:pt x="2007" y="1393"/>
                    <a:pt x="1997" y="1397"/>
                  </a:cubicBezTo>
                  <a:cubicBezTo>
                    <a:pt x="1982" y="1407"/>
                    <a:pt x="1972" y="1402"/>
                    <a:pt x="1963" y="1412"/>
                  </a:cubicBezTo>
                  <a:cubicBezTo>
                    <a:pt x="1953" y="1427"/>
                    <a:pt x="1953" y="1441"/>
                    <a:pt x="1948" y="1461"/>
                  </a:cubicBezTo>
                  <a:cubicBezTo>
                    <a:pt x="1944" y="1480"/>
                    <a:pt x="1939" y="1490"/>
                    <a:pt x="1939" y="1509"/>
                  </a:cubicBezTo>
                  <a:cubicBezTo>
                    <a:pt x="1939" y="1568"/>
                    <a:pt x="1958" y="1598"/>
                    <a:pt x="1958" y="1656"/>
                  </a:cubicBezTo>
                  <a:cubicBezTo>
                    <a:pt x="1958" y="1689"/>
                    <a:pt x="1958" y="1714"/>
                    <a:pt x="1944" y="1743"/>
                  </a:cubicBezTo>
                  <a:cubicBezTo>
                    <a:pt x="1934" y="1768"/>
                    <a:pt x="1914" y="1768"/>
                    <a:pt x="1895" y="1783"/>
                  </a:cubicBezTo>
                  <a:cubicBezTo>
                    <a:pt x="1875" y="1802"/>
                    <a:pt x="1866" y="1816"/>
                    <a:pt x="1846" y="1841"/>
                  </a:cubicBezTo>
                  <a:cubicBezTo>
                    <a:pt x="1797" y="1899"/>
                    <a:pt x="1792" y="1957"/>
                    <a:pt x="1748" y="2021"/>
                  </a:cubicBezTo>
                  <a:cubicBezTo>
                    <a:pt x="1787" y="2065"/>
                    <a:pt x="1812" y="2099"/>
                    <a:pt x="1841" y="2153"/>
                  </a:cubicBezTo>
                  <a:cubicBezTo>
                    <a:pt x="1861" y="2187"/>
                    <a:pt x="1875" y="2206"/>
                    <a:pt x="1875" y="2245"/>
                  </a:cubicBezTo>
                  <a:cubicBezTo>
                    <a:pt x="1875" y="2269"/>
                    <a:pt x="1851" y="2279"/>
                    <a:pt x="1841" y="2303"/>
                  </a:cubicBezTo>
                  <a:cubicBezTo>
                    <a:pt x="1831" y="2328"/>
                    <a:pt x="1831" y="2342"/>
                    <a:pt x="1831" y="2372"/>
                  </a:cubicBezTo>
                  <a:cubicBezTo>
                    <a:pt x="1831" y="2396"/>
                    <a:pt x="1836" y="2410"/>
                    <a:pt x="1836" y="2440"/>
                  </a:cubicBezTo>
                  <a:cubicBezTo>
                    <a:pt x="1841" y="2469"/>
                    <a:pt x="1836" y="2488"/>
                    <a:pt x="1841" y="2513"/>
                  </a:cubicBezTo>
                  <a:cubicBezTo>
                    <a:pt x="1846" y="2542"/>
                    <a:pt x="1875" y="2542"/>
                    <a:pt x="1900" y="2552"/>
                  </a:cubicBezTo>
                  <a:cubicBezTo>
                    <a:pt x="1924" y="2562"/>
                    <a:pt x="1939" y="2571"/>
                    <a:pt x="1963" y="2581"/>
                  </a:cubicBezTo>
                  <a:cubicBezTo>
                    <a:pt x="1997" y="2601"/>
                    <a:pt x="2012" y="2615"/>
                    <a:pt x="2051" y="2630"/>
                  </a:cubicBezTo>
                  <a:cubicBezTo>
                    <a:pt x="2094" y="2645"/>
                    <a:pt x="2118" y="2645"/>
                    <a:pt x="2158" y="2664"/>
                  </a:cubicBezTo>
                  <a:cubicBezTo>
                    <a:pt x="2187" y="2678"/>
                    <a:pt x="2197" y="2703"/>
                    <a:pt x="2212" y="2732"/>
                  </a:cubicBezTo>
                  <a:cubicBezTo>
                    <a:pt x="2226" y="2761"/>
                    <a:pt x="2250" y="2771"/>
                    <a:pt x="2279" y="2786"/>
                  </a:cubicBezTo>
                  <a:cubicBezTo>
                    <a:pt x="2309" y="2805"/>
                    <a:pt x="2323" y="2825"/>
                    <a:pt x="2353" y="2844"/>
                  </a:cubicBezTo>
                  <a:cubicBezTo>
                    <a:pt x="2401" y="2869"/>
                    <a:pt x="2430" y="2873"/>
                    <a:pt x="2474" y="2908"/>
                  </a:cubicBezTo>
                  <a:cubicBezTo>
                    <a:pt x="2504" y="2927"/>
                    <a:pt x="2513" y="2946"/>
                    <a:pt x="2528" y="2976"/>
                  </a:cubicBezTo>
                  <a:cubicBezTo>
                    <a:pt x="2543" y="3010"/>
                    <a:pt x="2552" y="3034"/>
                    <a:pt x="2552" y="3068"/>
                  </a:cubicBezTo>
                  <a:cubicBezTo>
                    <a:pt x="2557" y="3112"/>
                    <a:pt x="2557" y="3137"/>
                    <a:pt x="2571" y="3180"/>
                  </a:cubicBezTo>
                  <a:lnTo>
                    <a:pt x="2571" y="3180"/>
                  </a:lnTo>
                  <a:cubicBezTo>
                    <a:pt x="1895" y="3258"/>
                    <a:pt x="1184" y="3317"/>
                    <a:pt x="429" y="3350"/>
                  </a:cubicBezTo>
                  <a:lnTo>
                    <a:pt x="429" y="3350"/>
                  </a:lnTo>
                  <a:cubicBezTo>
                    <a:pt x="438" y="3312"/>
                    <a:pt x="438" y="3312"/>
                    <a:pt x="458" y="3278"/>
                  </a:cubicBezTo>
                  <a:cubicBezTo>
                    <a:pt x="414" y="2318"/>
                    <a:pt x="414" y="2318"/>
                    <a:pt x="414" y="2318"/>
                  </a:cubicBezTo>
                  <a:cubicBezTo>
                    <a:pt x="355" y="2274"/>
                    <a:pt x="287" y="2235"/>
                    <a:pt x="287" y="2162"/>
                  </a:cubicBezTo>
                  <a:cubicBezTo>
                    <a:pt x="287" y="2104"/>
                    <a:pt x="307" y="2074"/>
                    <a:pt x="307" y="2016"/>
                  </a:cubicBezTo>
                  <a:cubicBezTo>
                    <a:pt x="307" y="1996"/>
                    <a:pt x="297" y="1982"/>
                    <a:pt x="297" y="1962"/>
                  </a:cubicBezTo>
                  <a:lnTo>
                    <a:pt x="297" y="1962"/>
                  </a:lnTo>
                  <a:cubicBezTo>
                    <a:pt x="287" y="1894"/>
                    <a:pt x="292" y="1846"/>
                    <a:pt x="283" y="1778"/>
                  </a:cubicBezTo>
                  <a:cubicBezTo>
                    <a:pt x="278" y="1758"/>
                    <a:pt x="272" y="1748"/>
                    <a:pt x="268" y="1728"/>
                  </a:cubicBezTo>
                  <a:cubicBezTo>
                    <a:pt x="258" y="1661"/>
                    <a:pt x="248" y="1617"/>
                    <a:pt x="229" y="1548"/>
                  </a:cubicBezTo>
                  <a:cubicBezTo>
                    <a:pt x="219" y="1529"/>
                    <a:pt x="214" y="1515"/>
                    <a:pt x="214" y="1490"/>
                  </a:cubicBezTo>
                  <a:cubicBezTo>
                    <a:pt x="214" y="1432"/>
                    <a:pt x="233" y="1397"/>
                    <a:pt x="233" y="1339"/>
                  </a:cubicBezTo>
                  <a:cubicBezTo>
                    <a:pt x="233" y="1295"/>
                    <a:pt x="219" y="1276"/>
                    <a:pt x="214" y="1232"/>
                  </a:cubicBezTo>
                  <a:cubicBezTo>
                    <a:pt x="209" y="1164"/>
                    <a:pt x="209" y="1120"/>
                    <a:pt x="195" y="1051"/>
                  </a:cubicBezTo>
                  <a:cubicBezTo>
                    <a:pt x="185" y="1023"/>
                    <a:pt x="175" y="1003"/>
                    <a:pt x="161" y="979"/>
                  </a:cubicBezTo>
                  <a:cubicBezTo>
                    <a:pt x="136" y="945"/>
                    <a:pt x="126" y="920"/>
                    <a:pt x="107" y="886"/>
                  </a:cubicBezTo>
                  <a:cubicBezTo>
                    <a:pt x="78" y="832"/>
                    <a:pt x="49" y="803"/>
                    <a:pt x="49" y="745"/>
                  </a:cubicBezTo>
                  <a:cubicBezTo>
                    <a:pt x="49" y="720"/>
                    <a:pt x="49" y="711"/>
                    <a:pt x="54" y="691"/>
                  </a:cubicBezTo>
                  <a:cubicBezTo>
                    <a:pt x="59" y="677"/>
                    <a:pt x="63" y="672"/>
                    <a:pt x="63" y="662"/>
                  </a:cubicBezTo>
                  <a:cubicBezTo>
                    <a:pt x="63" y="623"/>
                    <a:pt x="49" y="604"/>
                    <a:pt x="39" y="570"/>
                  </a:cubicBezTo>
                  <a:cubicBezTo>
                    <a:pt x="34" y="555"/>
                    <a:pt x="24" y="550"/>
                    <a:pt x="24" y="531"/>
                  </a:cubicBezTo>
                  <a:cubicBezTo>
                    <a:pt x="24" y="501"/>
                    <a:pt x="39" y="482"/>
                    <a:pt x="39" y="448"/>
                  </a:cubicBezTo>
                  <a:cubicBezTo>
                    <a:pt x="39" y="409"/>
                    <a:pt x="20" y="384"/>
                    <a:pt x="10" y="346"/>
                  </a:cubicBezTo>
                  <a:cubicBezTo>
                    <a:pt x="5" y="336"/>
                    <a:pt x="0" y="336"/>
                    <a:pt x="0" y="331"/>
                  </a:cubicBezTo>
                  <a:cubicBezTo>
                    <a:pt x="0" y="302"/>
                    <a:pt x="0" y="282"/>
                    <a:pt x="5" y="253"/>
                  </a:cubicBezTo>
                  <a:lnTo>
                    <a:pt x="5" y="253"/>
                  </a:lnTo>
                  <a:cubicBezTo>
                    <a:pt x="233" y="243"/>
                    <a:pt x="468" y="228"/>
                    <a:pt x="697" y="214"/>
                  </a:cubicBezTo>
                  <a:cubicBezTo>
                    <a:pt x="701" y="209"/>
                    <a:pt x="701" y="200"/>
                    <a:pt x="701" y="200"/>
                  </a:cubicBezTo>
                  <a:cubicBezTo>
                    <a:pt x="706" y="194"/>
                    <a:pt x="711" y="185"/>
                    <a:pt x="711" y="180"/>
                  </a:cubicBezTo>
                  <a:cubicBezTo>
                    <a:pt x="726" y="161"/>
                    <a:pt x="731" y="122"/>
                    <a:pt x="740" y="97"/>
                  </a:cubicBezTo>
                  <a:cubicBezTo>
                    <a:pt x="755" y="63"/>
                    <a:pt x="760" y="29"/>
                    <a:pt x="789" y="4"/>
                  </a:cubicBezTo>
                  <a:cubicBezTo>
                    <a:pt x="794" y="0"/>
                    <a:pt x="794" y="0"/>
                    <a:pt x="799" y="0"/>
                  </a:cubicBezTo>
                  <a:cubicBezTo>
                    <a:pt x="813" y="9"/>
                    <a:pt x="828" y="34"/>
                    <a:pt x="838" y="48"/>
                  </a:cubicBezTo>
                  <a:cubicBezTo>
                    <a:pt x="857" y="73"/>
                    <a:pt x="877" y="126"/>
                    <a:pt x="886" y="161"/>
                  </a:cubicBezTo>
                  <a:cubicBezTo>
                    <a:pt x="901" y="194"/>
                    <a:pt x="916" y="233"/>
                    <a:pt x="940" y="277"/>
                  </a:cubicBezTo>
                  <a:cubicBezTo>
                    <a:pt x="960" y="311"/>
                    <a:pt x="989" y="331"/>
                    <a:pt x="1023" y="331"/>
                  </a:cubicBezTo>
                  <a:cubicBezTo>
                    <a:pt x="1062" y="331"/>
                    <a:pt x="1081" y="311"/>
                    <a:pt x="1120" y="311"/>
                  </a:cubicBezTo>
                  <a:cubicBezTo>
                    <a:pt x="1145" y="311"/>
                    <a:pt x="1154" y="321"/>
                    <a:pt x="1174" y="326"/>
                  </a:cubicBezTo>
                  <a:cubicBezTo>
                    <a:pt x="1203" y="331"/>
                    <a:pt x="1223" y="326"/>
                    <a:pt x="1247" y="336"/>
                  </a:cubicBezTo>
                  <a:cubicBezTo>
                    <a:pt x="1266" y="341"/>
                    <a:pt x="1281" y="346"/>
                    <a:pt x="1295" y="360"/>
                  </a:cubicBezTo>
                  <a:cubicBezTo>
                    <a:pt x="1305" y="379"/>
                    <a:pt x="1315" y="404"/>
                    <a:pt x="1339" y="404"/>
                  </a:cubicBezTo>
                  <a:cubicBezTo>
                    <a:pt x="1354" y="404"/>
                    <a:pt x="1359" y="389"/>
                    <a:pt x="1369" y="384"/>
                  </a:cubicBezTo>
                  <a:cubicBezTo>
                    <a:pt x="1383" y="374"/>
                    <a:pt x="1393" y="374"/>
                    <a:pt x="1413" y="370"/>
                  </a:cubicBezTo>
                  <a:cubicBezTo>
                    <a:pt x="1422" y="365"/>
                    <a:pt x="1417" y="365"/>
                    <a:pt x="1427" y="365"/>
                  </a:cubicBezTo>
                  <a:cubicBezTo>
                    <a:pt x="1437" y="374"/>
                    <a:pt x="1466" y="384"/>
                    <a:pt x="1476" y="389"/>
                  </a:cubicBezTo>
                  <a:cubicBezTo>
                    <a:pt x="1524" y="399"/>
                    <a:pt x="1568" y="384"/>
                    <a:pt x="1607" y="370"/>
                  </a:cubicBezTo>
                  <a:cubicBezTo>
                    <a:pt x="1651" y="360"/>
                    <a:pt x="1690" y="316"/>
                    <a:pt x="1739" y="326"/>
                  </a:cubicBezTo>
                  <a:cubicBezTo>
                    <a:pt x="1759" y="365"/>
                    <a:pt x="1759" y="404"/>
                    <a:pt x="1773" y="438"/>
                  </a:cubicBezTo>
                  <a:cubicBezTo>
                    <a:pt x="1783" y="468"/>
                    <a:pt x="1787" y="487"/>
                    <a:pt x="1812" y="506"/>
                  </a:cubicBezTo>
                  <a:cubicBezTo>
                    <a:pt x="1827" y="482"/>
                    <a:pt x="1831" y="448"/>
                    <a:pt x="1866" y="448"/>
                  </a:cubicBezTo>
                  <a:cubicBezTo>
                    <a:pt x="1890" y="448"/>
                    <a:pt x="1905" y="448"/>
                    <a:pt x="1929" y="453"/>
                  </a:cubicBezTo>
                  <a:cubicBezTo>
                    <a:pt x="1944" y="457"/>
                    <a:pt x="1948" y="472"/>
                    <a:pt x="1963" y="477"/>
                  </a:cubicBezTo>
                  <a:cubicBezTo>
                    <a:pt x="1987" y="492"/>
                    <a:pt x="2007" y="496"/>
                    <a:pt x="2036" y="506"/>
                  </a:cubicBezTo>
                  <a:cubicBezTo>
                    <a:pt x="2060" y="511"/>
                    <a:pt x="2075" y="511"/>
                    <a:pt x="2099" y="526"/>
                  </a:cubicBezTo>
                  <a:cubicBezTo>
                    <a:pt x="2109" y="531"/>
                    <a:pt x="2109" y="545"/>
                    <a:pt x="2118" y="555"/>
                  </a:cubicBezTo>
                  <a:cubicBezTo>
                    <a:pt x="2143" y="570"/>
                    <a:pt x="2158" y="579"/>
                    <a:pt x="2187" y="579"/>
                  </a:cubicBezTo>
                  <a:cubicBezTo>
                    <a:pt x="2231" y="579"/>
                    <a:pt x="2250" y="555"/>
                    <a:pt x="2284" y="531"/>
                  </a:cubicBezTo>
                  <a:cubicBezTo>
                    <a:pt x="2299" y="521"/>
                    <a:pt x="2299" y="506"/>
                    <a:pt x="2314" y="506"/>
                  </a:cubicBezTo>
                  <a:cubicBezTo>
                    <a:pt x="2328" y="506"/>
                    <a:pt x="2333" y="511"/>
                    <a:pt x="2348" y="511"/>
                  </a:cubicBezTo>
                  <a:cubicBezTo>
                    <a:pt x="2362" y="516"/>
                    <a:pt x="2377" y="511"/>
                    <a:pt x="2392" y="516"/>
                  </a:cubicBezTo>
                  <a:cubicBezTo>
                    <a:pt x="2421" y="531"/>
                    <a:pt x="2430" y="565"/>
                    <a:pt x="2464" y="565"/>
                  </a:cubicBezTo>
                  <a:cubicBezTo>
                    <a:pt x="2499" y="565"/>
                    <a:pt x="2513" y="555"/>
                    <a:pt x="2543" y="545"/>
                  </a:cubicBezTo>
                  <a:cubicBezTo>
                    <a:pt x="2567" y="535"/>
                    <a:pt x="2586" y="535"/>
                    <a:pt x="2616" y="531"/>
                  </a:cubicBezTo>
                  <a:cubicBezTo>
                    <a:pt x="2859" y="565"/>
                    <a:pt x="2859" y="565"/>
                    <a:pt x="2859" y="565"/>
                  </a:cubicBezTo>
                  <a:lnTo>
                    <a:pt x="2859" y="565"/>
                  </a:lnTo>
                  <a:cubicBezTo>
                    <a:pt x="2820" y="599"/>
                    <a:pt x="2796" y="633"/>
                    <a:pt x="2747" y="657"/>
                  </a:cubicBezTo>
                  <a:cubicBezTo>
                    <a:pt x="2732" y="662"/>
                    <a:pt x="2728" y="672"/>
                    <a:pt x="2713" y="677"/>
                  </a:cubicBezTo>
                  <a:cubicBezTo>
                    <a:pt x="2665" y="701"/>
                    <a:pt x="2630" y="711"/>
                    <a:pt x="2582" y="740"/>
                  </a:cubicBezTo>
                  <a:cubicBezTo>
                    <a:pt x="2547" y="755"/>
                    <a:pt x="2533" y="769"/>
                    <a:pt x="2504" y="789"/>
                  </a:cubicBezTo>
                  <a:cubicBezTo>
                    <a:pt x="2494" y="794"/>
                    <a:pt x="2484" y="794"/>
                    <a:pt x="2474" y="803"/>
                  </a:cubicBezTo>
                  <a:cubicBezTo>
                    <a:pt x="2455" y="818"/>
                    <a:pt x="2450" y="838"/>
                    <a:pt x="2435" y="862"/>
                  </a:cubicBezTo>
                  <a:cubicBezTo>
                    <a:pt x="2411" y="896"/>
                    <a:pt x="2392" y="915"/>
                    <a:pt x="2362" y="945"/>
                  </a:cubicBezTo>
                  <a:cubicBezTo>
                    <a:pt x="2314" y="988"/>
                    <a:pt x="2309" y="1032"/>
                    <a:pt x="2270" y="1081"/>
                  </a:cubicBezTo>
                  <a:cubicBezTo>
                    <a:pt x="2245" y="1115"/>
                    <a:pt x="2226" y="1134"/>
                    <a:pt x="2197" y="1164"/>
                  </a:cubicBezTo>
                  <a:cubicBezTo>
                    <a:pt x="2187" y="1173"/>
                    <a:pt x="2187" y="1183"/>
                    <a:pt x="2173" y="1193"/>
                  </a:cubicBezTo>
                  <a:cubicBezTo>
                    <a:pt x="2168" y="1193"/>
                    <a:pt x="2162" y="1193"/>
                    <a:pt x="2158" y="1193"/>
                  </a:cubicBezTo>
                  <a:cubicBezTo>
                    <a:pt x="2129" y="1217"/>
                    <a:pt x="2118" y="1236"/>
                    <a:pt x="2094" y="1261"/>
                  </a:cubicBezTo>
                  <a:cubicBezTo>
                    <a:pt x="2075" y="1280"/>
                    <a:pt x="2060" y="1291"/>
                    <a:pt x="2046" y="1315"/>
                  </a:cubicBezTo>
                  <a:cubicBezTo>
                    <a:pt x="2046" y="1344"/>
                    <a:pt x="2046" y="1344"/>
                    <a:pt x="2046" y="13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Freeform 67"/>
            <p:cNvSpPr>
              <a:spLocks noChangeArrowheads="1"/>
            </p:cNvSpPr>
            <p:nvPr/>
          </p:nvSpPr>
          <p:spPr bwMode="auto">
            <a:xfrm>
              <a:off x="13738904" y="5906550"/>
              <a:ext cx="1243308" cy="579688"/>
            </a:xfrm>
            <a:custGeom>
              <a:avLst/>
              <a:gdLst>
                <a:gd name="T0" fmla="*/ 1841 w 1963"/>
                <a:gd name="T1" fmla="*/ 896 h 917"/>
                <a:gd name="T2" fmla="*/ 1914 w 1963"/>
                <a:gd name="T3" fmla="*/ 877 h 917"/>
                <a:gd name="T4" fmla="*/ 1958 w 1963"/>
                <a:gd name="T5" fmla="*/ 667 h 917"/>
                <a:gd name="T6" fmla="*/ 1962 w 1963"/>
                <a:gd name="T7" fmla="*/ 589 h 917"/>
                <a:gd name="T8" fmla="*/ 1729 w 1963"/>
                <a:gd name="T9" fmla="*/ 662 h 917"/>
                <a:gd name="T10" fmla="*/ 1505 w 1963"/>
                <a:gd name="T11" fmla="*/ 0 h 917"/>
                <a:gd name="T12" fmla="*/ 0 w 1963"/>
                <a:gd name="T13" fmla="*/ 477 h 917"/>
                <a:gd name="T14" fmla="*/ 126 w 1963"/>
                <a:gd name="T15" fmla="*/ 618 h 917"/>
                <a:gd name="T16" fmla="*/ 306 w 1963"/>
                <a:gd name="T17" fmla="*/ 467 h 917"/>
                <a:gd name="T18" fmla="*/ 414 w 1963"/>
                <a:gd name="T19" fmla="*/ 472 h 917"/>
                <a:gd name="T20" fmla="*/ 492 w 1963"/>
                <a:gd name="T21" fmla="*/ 399 h 917"/>
                <a:gd name="T22" fmla="*/ 555 w 1963"/>
                <a:gd name="T23" fmla="*/ 360 h 917"/>
                <a:gd name="T24" fmla="*/ 711 w 1963"/>
                <a:gd name="T25" fmla="*/ 414 h 917"/>
                <a:gd name="T26" fmla="*/ 765 w 1963"/>
                <a:gd name="T27" fmla="*/ 419 h 917"/>
                <a:gd name="T28" fmla="*/ 828 w 1963"/>
                <a:gd name="T29" fmla="*/ 428 h 917"/>
                <a:gd name="T30" fmla="*/ 891 w 1963"/>
                <a:gd name="T31" fmla="*/ 467 h 917"/>
                <a:gd name="T32" fmla="*/ 1057 w 1963"/>
                <a:gd name="T33" fmla="*/ 570 h 917"/>
                <a:gd name="T34" fmla="*/ 1124 w 1963"/>
                <a:gd name="T35" fmla="*/ 599 h 917"/>
                <a:gd name="T36" fmla="*/ 1110 w 1963"/>
                <a:gd name="T37" fmla="*/ 750 h 917"/>
                <a:gd name="T38" fmla="*/ 1057 w 1963"/>
                <a:gd name="T39" fmla="*/ 881 h 917"/>
                <a:gd name="T40" fmla="*/ 1076 w 1963"/>
                <a:gd name="T41" fmla="*/ 916 h 917"/>
                <a:gd name="T42" fmla="*/ 1251 w 1963"/>
                <a:gd name="T43" fmla="*/ 911 h 917"/>
                <a:gd name="T44" fmla="*/ 1417 w 1963"/>
                <a:gd name="T45" fmla="*/ 891 h 917"/>
                <a:gd name="T46" fmla="*/ 1490 w 1963"/>
                <a:gd name="T47" fmla="*/ 867 h 917"/>
                <a:gd name="T48" fmla="*/ 1427 w 1963"/>
                <a:gd name="T49" fmla="*/ 759 h 917"/>
                <a:gd name="T50" fmla="*/ 1334 w 1963"/>
                <a:gd name="T51" fmla="*/ 501 h 917"/>
                <a:gd name="T52" fmla="*/ 1271 w 1963"/>
                <a:gd name="T53" fmla="*/ 370 h 917"/>
                <a:gd name="T54" fmla="*/ 1290 w 1963"/>
                <a:gd name="T55" fmla="*/ 292 h 917"/>
                <a:gd name="T56" fmla="*/ 1388 w 1963"/>
                <a:gd name="T57" fmla="*/ 175 h 917"/>
                <a:gd name="T58" fmla="*/ 1456 w 1963"/>
                <a:gd name="T59" fmla="*/ 190 h 917"/>
                <a:gd name="T60" fmla="*/ 1417 w 1963"/>
                <a:gd name="T61" fmla="*/ 282 h 917"/>
                <a:gd name="T62" fmla="*/ 1417 w 1963"/>
                <a:gd name="T63" fmla="*/ 419 h 917"/>
                <a:gd name="T64" fmla="*/ 1466 w 1963"/>
                <a:gd name="T65" fmla="*/ 458 h 917"/>
                <a:gd name="T66" fmla="*/ 1510 w 1963"/>
                <a:gd name="T67" fmla="*/ 546 h 917"/>
                <a:gd name="T68" fmla="*/ 1510 w 1963"/>
                <a:gd name="T69" fmla="*/ 613 h 917"/>
                <a:gd name="T70" fmla="*/ 1651 w 1963"/>
                <a:gd name="T71" fmla="*/ 716 h 917"/>
                <a:gd name="T72" fmla="*/ 1690 w 1963"/>
                <a:gd name="T73" fmla="*/ 808 h 917"/>
                <a:gd name="T74" fmla="*/ 1841 w 1963"/>
                <a:gd name="T75" fmla="*/ 896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3" h="917">
                  <a:moveTo>
                    <a:pt x="1841" y="896"/>
                  </a:moveTo>
                  <a:lnTo>
                    <a:pt x="1841" y="896"/>
                  </a:lnTo>
                  <a:cubicBezTo>
                    <a:pt x="1865" y="891"/>
                    <a:pt x="1895" y="886"/>
                    <a:pt x="1914" y="877"/>
                  </a:cubicBezTo>
                  <a:lnTo>
                    <a:pt x="1914" y="877"/>
                  </a:lnTo>
                  <a:cubicBezTo>
                    <a:pt x="1919" y="867"/>
                    <a:pt x="1919" y="857"/>
                    <a:pt x="1919" y="847"/>
                  </a:cubicBezTo>
                  <a:cubicBezTo>
                    <a:pt x="1929" y="774"/>
                    <a:pt x="1948" y="735"/>
                    <a:pt x="1958" y="667"/>
                  </a:cubicBezTo>
                  <a:cubicBezTo>
                    <a:pt x="1958" y="652"/>
                    <a:pt x="1962" y="648"/>
                    <a:pt x="1962" y="637"/>
                  </a:cubicBezTo>
                  <a:cubicBezTo>
                    <a:pt x="1962" y="589"/>
                    <a:pt x="1962" y="589"/>
                    <a:pt x="1962" y="589"/>
                  </a:cubicBezTo>
                  <a:lnTo>
                    <a:pt x="1962" y="589"/>
                  </a:lnTo>
                  <a:cubicBezTo>
                    <a:pt x="1729" y="662"/>
                    <a:pt x="1729" y="662"/>
                    <a:pt x="1729" y="662"/>
                  </a:cubicBezTo>
                  <a:cubicBezTo>
                    <a:pt x="1505" y="0"/>
                    <a:pt x="1505" y="0"/>
                    <a:pt x="1505" y="0"/>
                  </a:cubicBezTo>
                  <a:lnTo>
                    <a:pt x="1505" y="0"/>
                  </a:lnTo>
                  <a:cubicBezTo>
                    <a:pt x="0" y="477"/>
                    <a:pt x="0" y="477"/>
                    <a:pt x="0" y="477"/>
                  </a:cubicBezTo>
                  <a:lnTo>
                    <a:pt x="0" y="477"/>
                  </a:lnTo>
                  <a:cubicBezTo>
                    <a:pt x="58" y="701"/>
                    <a:pt x="58" y="701"/>
                    <a:pt x="58" y="701"/>
                  </a:cubicBezTo>
                  <a:cubicBezTo>
                    <a:pt x="87" y="677"/>
                    <a:pt x="97" y="648"/>
                    <a:pt x="126" y="618"/>
                  </a:cubicBezTo>
                  <a:cubicBezTo>
                    <a:pt x="156" y="585"/>
                    <a:pt x="195" y="589"/>
                    <a:pt x="223" y="560"/>
                  </a:cubicBezTo>
                  <a:cubicBezTo>
                    <a:pt x="258" y="526"/>
                    <a:pt x="273" y="491"/>
                    <a:pt x="306" y="467"/>
                  </a:cubicBezTo>
                  <a:cubicBezTo>
                    <a:pt x="341" y="472"/>
                    <a:pt x="341" y="472"/>
                    <a:pt x="341" y="472"/>
                  </a:cubicBezTo>
                  <a:cubicBezTo>
                    <a:pt x="414" y="472"/>
                    <a:pt x="414" y="472"/>
                    <a:pt x="414" y="472"/>
                  </a:cubicBezTo>
                  <a:cubicBezTo>
                    <a:pt x="433" y="472"/>
                    <a:pt x="448" y="458"/>
                    <a:pt x="458" y="443"/>
                  </a:cubicBezTo>
                  <a:cubicBezTo>
                    <a:pt x="472" y="428"/>
                    <a:pt x="482" y="414"/>
                    <a:pt x="492" y="399"/>
                  </a:cubicBezTo>
                  <a:cubicBezTo>
                    <a:pt x="502" y="380"/>
                    <a:pt x="506" y="365"/>
                    <a:pt x="526" y="360"/>
                  </a:cubicBezTo>
                  <a:cubicBezTo>
                    <a:pt x="535" y="355"/>
                    <a:pt x="540" y="360"/>
                    <a:pt x="555" y="360"/>
                  </a:cubicBezTo>
                  <a:cubicBezTo>
                    <a:pt x="594" y="355"/>
                    <a:pt x="613" y="350"/>
                    <a:pt x="652" y="350"/>
                  </a:cubicBezTo>
                  <a:cubicBezTo>
                    <a:pt x="687" y="350"/>
                    <a:pt x="682" y="389"/>
                    <a:pt x="711" y="414"/>
                  </a:cubicBezTo>
                  <a:cubicBezTo>
                    <a:pt x="721" y="424"/>
                    <a:pt x="735" y="419"/>
                    <a:pt x="754" y="419"/>
                  </a:cubicBezTo>
                  <a:cubicBezTo>
                    <a:pt x="759" y="419"/>
                    <a:pt x="759" y="419"/>
                    <a:pt x="765" y="419"/>
                  </a:cubicBezTo>
                  <a:lnTo>
                    <a:pt x="765" y="419"/>
                  </a:lnTo>
                  <a:cubicBezTo>
                    <a:pt x="789" y="419"/>
                    <a:pt x="803" y="424"/>
                    <a:pt x="828" y="428"/>
                  </a:cubicBezTo>
                  <a:cubicBezTo>
                    <a:pt x="847" y="428"/>
                    <a:pt x="862" y="424"/>
                    <a:pt x="876" y="433"/>
                  </a:cubicBezTo>
                  <a:cubicBezTo>
                    <a:pt x="886" y="443"/>
                    <a:pt x="886" y="453"/>
                    <a:pt x="891" y="467"/>
                  </a:cubicBezTo>
                  <a:cubicBezTo>
                    <a:pt x="906" y="496"/>
                    <a:pt x="915" y="531"/>
                    <a:pt x="950" y="535"/>
                  </a:cubicBezTo>
                  <a:cubicBezTo>
                    <a:pt x="994" y="546"/>
                    <a:pt x="1013" y="570"/>
                    <a:pt x="1057" y="570"/>
                  </a:cubicBezTo>
                  <a:cubicBezTo>
                    <a:pt x="1124" y="570"/>
                    <a:pt x="1124" y="570"/>
                    <a:pt x="1124" y="570"/>
                  </a:cubicBezTo>
                  <a:cubicBezTo>
                    <a:pt x="1124" y="599"/>
                    <a:pt x="1124" y="599"/>
                    <a:pt x="1124" y="599"/>
                  </a:cubicBezTo>
                  <a:cubicBezTo>
                    <a:pt x="1124" y="628"/>
                    <a:pt x="1120" y="643"/>
                    <a:pt x="1120" y="672"/>
                  </a:cubicBezTo>
                  <a:cubicBezTo>
                    <a:pt x="1115" y="701"/>
                    <a:pt x="1120" y="721"/>
                    <a:pt x="1110" y="750"/>
                  </a:cubicBezTo>
                  <a:cubicBezTo>
                    <a:pt x="1100" y="789"/>
                    <a:pt x="1081" y="813"/>
                    <a:pt x="1066" y="852"/>
                  </a:cubicBezTo>
                  <a:cubicBezTo>
                    <a:pt x="1061" y="867"/>
                    <a:pt x="1057" y="872"/>
                    <a:pt x="1057" y="881"/>
                  </a:cubicBezTo>
                  <a:cubicBezTo>
                    <a:pt x="1057" y="916"/>
                    <a:pt x="1057" y="916"/>
                    <a:pt x="1057" y="916"/>
                  </a:cubicBezTo>
                  <a:cubicBezTo>
                    <a:pt x="1061" y="916"/>
                    <a:pt x="1066" y="916"/>
                    <a:pt x="1076" y="916"/>
                  </a:cubicBezTo>
                  <a:cubicBezTo>
                    <a:pt x="1110" y="916"/>
                    <a:pt x="1130" y="911"/>
                    <a:pt x="1159" y="905"/>
                  </a:cubicBezTo>
                  <a:cubicBezTo>
                    <a:pt x="1198" y="905"/>
                    <a:pt x="1218" y="911"/>
                    <a:pt x="1251" y="911"/>
                  </a:cubicBezTo>
                  <a:cubicBezTo>
                    <a:pt x="1315" y="911"/>
                    <a:pt x="1354" y="905"/>
                    <a:pt x="1417" y="891"/>
                  </a:cubicBezTo>
                  <a:lnTo>
                    <a:pt x="1417" y="891"/>
                  </a:lnTo>
                  <a:cubicBezTo>
                    <a:pt x="1427" y="877"/>
                    <a:pt x="1427" y="877"/>
                    <a:pt x="1427" y="877"/>
                  </a:cubicBezTo>
                  <a:cubicBezTo>
                    <a:pt x="1451" y="877"/>
                    <a:pt x="1466" y="877"/>
                    <a:pt x="1490" y="867"/>
                  </a:cubicBezTo>
                  <a:cubicBezTo>
                    <a:pt x="1500" y="862"/>
                    <a:pt x="1519" y="852"/>
                    <a:pt x="1519" y="838"/>
                  </a:cubicBezTo>
                  <a:cubicBezTo>
                    <a:pt x="1519" y="789"/>
                    <a:pt x="1461" y="789"/>
                    <a:pt x="1427" y="759"/>
                  </a:cubicBezTo>
                  <a:cubicBezTo>
                    <a:pt x="1383" y="726"/>
                    <a:pt x="1403" y="672"/>
                    <a:pt x="1378" y="623"/>
                  </a:cubicBezTo>
                  <a:cubicBezTo>
                    <a:pt x="1359" y="579"/>
                    <a:pt x="1344" y="550"/>
                    <a:pt x="1334" y="501"/>
                  </a:cubicBezTo>
                  <a:cubicBezTo>
                    <a:pt x="1329" y="487"/>
                    <a:pt x="1329" y="472"/>
                    <a:pt x="1325" y="458"/>
                  </a:cubicBezTo>
                  <a:cubicBezTo>
                    <a:pt x="1305" y="424"/>
                    <a:pt x="1271" y="409"/>
                    <a:pt x="1271" y="370"/>
                  </a:cubicBezTo>
                  <a:cubicBezTo>
                    <a:pt x="1271" y="341"/>
                    <a:pt x="1281" y="331"/>
                    <a:pt x="1290" y="306"/>
                  </a:cubicBezTo>
                  <a:cubicBezTo>
                    <a:pt x="1295" y="302"/>
                    <a:pt x="1290" y="297"/>
                    <a:pt x="1290" y="292"/>
                  </a:cubicBezTo>
                  <a:cubicBezTo>
                    <a:pt x="1305" y="267"/>
                    <a:pt x="1320" y="253"/>
                    <a:pt x="1339" y="234"/>
                  </a:cubicBezTo>
                  <a:cubicBezTo>
                    <a:pt x="1354" y="209"/>
                    <a:pt x="1373" y="200"/>
                    <a:pt x="1388" y="175"/>
                  </a:cubicBezTo>
                  <a:cubicBezTo>
                    <a:pt x="1403" y="151"/>
                    <a:pt x="1412" y="126"/>
                    <a:pt x="1436" y="107"/>
                  </a:cubicBezTo>
                  <a:cubicBezTo>
                    <a:pt x="1436" y="141"/>
                    <a:pt x="1456" y="156"/>
                    <a:pt x="1456" y="190"/>
                  </a:cubicBezTo>
                  <a:cubicBezTo>
                    <a:pt x="1456" y="219"/>
                    <a:pt x="1442" y="234"/>
                    <a:pt x="1427" y="258"/>
                  </a:cubicBezTo>
                  <a:cubicBezTo>
                    <a:pt x="1427" y="267"/>
                    <a:pt x="1417" y="273"/>
                    <a:pt x="1417" y="282"/>
                  </a:cubicBezTo>
                  <a:cubicBezTo>
                    <a:pt x="1417" y="311"/>
                    <a:pt x="1442" y="326"/>
                    <a:pt x="1442" y="355"/>
                  </a:cubicBezTo>
                  <a:cubicBezTo>
                    <a:pt x="1442" y="380"/>
                    <a:pt x="1417" y="389"/>
                    <a:pt x="1417" y="419"/>
                  </a:cubicBezTo>
                  <a:cubicBezTo>
                    <a:pt x="1417" y="433"/>
                    <a:pt x="1422" y="448"/>
                    <a:pt x="1436" y="453"/>
                  </a:cubicBezTo>
                  <a:cubicBezTo>
                    <a:pt x="1446" y="458"/>
                    <a:pt x="1456" y="453"/>
                    <a:pt x="1466" y="458"/>
                  </a:cubicBezTo>
                  <a:cubicBezTo>
                    <a:pt x="1475" y="467"/>
                    <a:pt x="1475" y="477"/>
                    <a:pt x="1475" y="487"/>
                  </a:cubicBezTo>
                  <a:cubicBezTo>
                    <a:pt x="1486" y="511"/>
                    <a:pt x="1486" y="531"/>
                    <a:pt x="1510" y="546"/>
                  </a:cubicBezTo>
                  <a:cubicBezTo>
                    <a:pt x="1524" y="555"/>
                    <a:pt x="1544" y="555"/>
                    <a:pt x="1544" y="574"/>
                  </a:cubicBezTo>
                  <a:cubicBezTo>
                    <a:pt x="1544" y="594"/>
                    <a:pt x="1524" y="599"/>
                    <a:pt x="1510" y="613"/>
                  </a:cubicBezTo>
                  <a:cubicBezTo>
                    <a:pt x="1529" y="662"/>
                    <a:pt x="1558" y="687"/>
                    <a:pt x="1607" y="706"/>
                  </a:cubicBezTo>
                  <a:cubicBezTo>
                    <a:pt x="1622" y="711"/>
                    <a:pt x="1636" y="706"/>
                    <a:pt x="1651" y="716"/>
                  </a:cubicBezTo>
                  <a:cubicBezTo>
                    <a:pt x="1666" y="731"/>
                    <a:pt x="1666" y="745"/>
                    <a:pt x="1675" y="764"/>
                  </a:cubicBezTo>
                  <a:cubicBezTo>
                    <a:pt x="1680" y="779"/>
                    <a:pt x="1690" y="789"/>
                    <a:pt x="1690" y="808"/>
                  </a:cubicBezTo>
                  <a:cubicBezTo>
                    <a:pt x="1699" y="842"/>
                    <a:pt x="1699" y="872"/>
                    <a:pt x="1724" y="896"/>
                  </a:cubicBezTo>
                  <a:cubicBezTo>
                    <a:pt x="1841" y="896"/>
                    <a:pt x="1841" y="896"/>
                    <a:pt x="1841" y="8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Freeform 68"/>
            <p:cNvSpPr>
              <a:spLocks noChangeArrowheads="1"/>
            </p:cNvSpPr>
            <p:nvPr/>
          </p:nvSpPr>
          <p:spPr bwMode="auto">
            <a:xfrm>
              <a:off x="8751671" y="6850293"/>
              <a:ext cx="980085" cy="1142574"/>
            </a:xfrm>
            <a:custGeom>
              <a:avLst/>
              <a:gdLst>
                <a:gd name="T0" fmla="*/ 0 w 1550"/>
                <a:gd name="T1" fmla="*/ 54 h 1803"/>
                <a:gd name="T2" fmla="*/ 0 w 1550"/>
                <a:gd name="T3" fmla="*/ 54 h 1803"/>
                <a:gd name="T4" fmla="*/ 1072 w 1550"/>
                <a:gd name="T5" fmla="*/ 0 h 1803"/>
                <a:gd name="T6" fmla="*/ 1072 w 1550"/>
                <a:gd name="T7" fmla="*/ 0 h 1803"/>
                <a:gd name="T8" fmla="*/ 1266 w 1550"/>
                <a:gd name="T9" fmla="*/ 132 h 1803"/>
                <a:gd name="T10" fmla="*/ 1325 w 1550"/>
                <a:gd name="T11" fmla="*/ 151 h 1803"/>
                <a:gd name="T12" fmla="*/ 1262 w 1550"/>
                <a:gd name="T13" fmla="*/ 258 h 1803"/>
                <a:gd name="T14" fmla="*/ 1247 w 1550"/>
                <a:gd name="T15" fmla="*/ 302 h 1803"/>
                <a:gd name="T16" fmla="*/ 1281 w 1550"/>
                <a:gd name="T17" fmla="*/ 366 h 1803"/>
                <a:gd name="T18" fmla="*/ 1368 w 1550"/>
                <a:gd name="T19" fmla="*/ 448 h 1803"/>
                <a:gd name="T20" fmla="*/ 1466 w 1550"/>
                <a:gd name="T21" fmla="*/ 589 h 1803"/>
                <a:gd name="T22" fmla="*/ 1549 w 1550"/>
                <a:gd name="T23" fmla="*/ 1725 h 1803"/>
                <a:gd name="T24" fmla="*/ 1549 w 1550"/>
                <a:gd name="T25" fmla="*/ 1725 h 1803"/>
                <a:gd name="T26" fmla="*/ 0 w 1550"/>
                <a:gd name="T27" fmla="*/ 1802 h 1803"/>
                <a:gd name="T28" fmla="*/ 0 w 1550"/>
                <a:gd name="T29" fmla="*/ 1802 h 1803"/>
                <a:gd name="T30" fmla="*/ 0 w 1550"/>
                <a:gd name="T31" fmla="*/ 54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0" h="1803">
                  <a:moveTo>
                    <a:pt x="0" y="54"/>
                  </a:moveTo>
                  <a:lnTo>
                    <a:pt x="0" y="54"/>
                  </a:lnTo>
                  <a:cubicBezTo>
                    <a:pt x="667" y="30"/>
                    <a:pt x="1072" y="0"/>
                    <a:pt x="1072" y="0"/>
                  </a:cubicBezTo>
                  <a:lnTo>
                    <a:pt x="1072" y="0"/>
                  </a:lnTo>
                  <a:cubicBezTo>
                    <a:pt x="1135" y="69"/>
                    <a:pt x="1188" y="93"/>
                    <a:pt x="1266" y="132"/>
                  </a:cubicBezTo>
                  <a:cubicBezTo>
                    <a:pt x="1291" y="141"/>
                    <a:pt x="1305" y="141"/>
                    <a:pt x="1325" y="151"/>
                  </a:cubicBezTo>
                  <a:cubicBezTo>
                    <a:pt x="1301" y="191"/>
                    <a:pt x="1281" y="215"/>
                    <a:pt x="1262" y="258"/>
                  </a:cubicBezTo>
                  <a:cubicBezTo>
                    <a:pt x="1257" y="273"/>
                    <a:pt x="1247" y="283"/>
                    <a:pt x="1247" y="302"/>
                  </a:cubicBezTo>
                  <a:cubicBezTo>
                    <a:pt x="1247" y="332"/>
                    <a:pt x="1266" y="341"/>
                    <a:pt x="1281" y="366"/>
                  </a:cubicBezTo>
                  <a:cubicBezTo>
                    <a:pt x="1310" y="404"/>
                    <a:pt x="1335" y="415"/>
                    <a:pt x="1368" y="448"/>
                  </a:cubicBezTo>
                  <a:cubicBezTo>
                    <a:pt x="1417" y="492"/>
                    <a:pt x="1432" y="531"/>
                    <a:pt x="1466" y="589"/>
                  </a:cubicBezTo>
                  <a:cubicBezTo>
                    <a:pt x="1549" y="1725"/>
                    <a:pt x="1549" y="1725"/>
                    <a:pt x="1549" y="1725"/>
                  </a:cubicBezTo>
                  <a:lnTo>
                    <a:pt x="1549" y="1725"/>
                  </a:lnTo>
                  <a:cubicBezTo>
                    <a:pt x="1549" y="1725"/>
                    <a:pt x="906" y="1773"/>
                    <a:pt x="0" y="1802"/>
                  </a:cubicBezTo>
                  <a:lnTo>
                    <a:pt x="0" y="1802"/>
                  </a:ln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Freeform 69"/>
            <p:cNvSpPr>
              <a:spLocks noChangeArrowheads="1"/>
            </p:cNvSpPr>
            <p:nvPr/>
          </p:nvSpPr>
          <p:spPr bwMode="auto">
            <a:xfrm>
              <a:off x="8751671" y="9020623"/>
              <a:ext cx="1414123" cy="2957250"/>
            </a:xfrm>
            <a:custGeom>
              <a:avLst/>
              <a:gdLst>
                <a:gd name="T0" fmla="*/ 2036 w 2231"/>
                <a:gd name="T1" fmla="*/ 2436 h 4663"/>
                <a:gd name="T2" fmla="*/ 1714 w 2231"/>
                <a:gd name="T3" fmla="*/ 2567 h 4663"/>
                <a:gd name="T4" fmla="*/ 1690 w 2231"/>
                <a:gd name="T5" fmla="*/ 2445 h 4663"/>
                <a:gd name="T6" fmla="*/ 1612 w 2231"/>
                <a:gd name="T7" fmla="*/ 2445 h 4663"/>
                <a:gd name="T8" fmla="*/ 1588 w 2231"/>
                <a:gd name="T9" fmla="*/ 2528 h 4663"/>
                <a:gd name="T10" fmla="*/ 1559 w 2231"/>
                <a:gd name="T11" fmla="*/ 2680 h 4663"/>
                <a:gd name="T12" fmla="*/ 1462 w 2231"/>
                <a:gd name="T13" fmla="*/ 2777 h 4663"/>
                <a:gd name="T14" fmla="*/ 1330 w 2231"/>
                <a:gd name="T15" fmla="*/ 2933 h 4663"/>
                <a:gd name="T16" fmla="*/ 1091 w 2231"/>
                <a:gd name="T17" fmla="*/ 3030 h 4663"/>
                <a:gd name="T18" fmla="*/ 959 w 2231"/>
                <a:gd name="T19" fmla="*/ 3025 h 4663"/>
                <a:gd name="T20" fmla="*/ 867 w 2231"/>
                <a:gd name="T21" fmla="*/ 3020 h 4663"/>
                <a:gd name="T22" fmla="*/ 774 w 2231"/>
                <a:gd name="T23" fmla="*/ 3147 h 4663"/>
                <a:gd name="T24" fmla="*/ 696 w 2231"/>
                <a:gd name="T25" fmla="*/ 3220 h 4663"/>
                <a:gd name="T26" fmla="*/ 594 w 2231"/>
                <a:gd name="T27" fmla="*/ 3346 h 4663"/>
                <a:gd name="T28" fmla="*/ 497 w 2231"/>
                <a:gd name="T29" fmla="*/ 3390 h 4663"/>
                <a:gd name="T30" fmla="*/ 482 w 2231"/>
                <a:gd name="T31" fmla="*/ 3503 h 4663"/>
                <a:gd name="T32" fmla="*/ 414 w 2231"/>
                <a:gd name="T33" fmla="*/ 3542 h 4663"/>
                <a:gd name="T34" fmla="*/ 419 w 2231"/>
                <a:gd name="T35" fmla="*/ 3619 h 4663"/>
                <a:gd name="T36" fmla="*/ 404 w 2231"/>
                <a:gd name="T37" fmla="*/ 3766 h 4663"/>
                <a:gd name="T38" fmla="*/ 380 w 2231"/>
                <a:gd name="T39" fmla="*/ 3790 h 4663"/>
                <a:gd name="T40" fmla="*/ 360 w 2231"/>
                <a:gd name="T41" fmla="*/ 3877 h 4663"/>
                <a:gd name="T42" fmla="*/ 360 w 2231"/>
                <a:gd name="T43" fmla="*/ 4048 h 4663"/>
                <a:gd name="T44" fmla="*/ 384 w 2231"/>
                <a:gd name="T45" fmla="*/ 4199 h 4663"/>
                <a:gd name="T46" fmla="*/ 467 w 2231"/>
                <a:gd name="T47" fmla="*/ 4433 h 4663"/>
                <a:gd name="T48" fmla="*/ 550 w 2231"/>
                <a:gd name="T49" fmla="*/ 4569 h 4663"/>
                <a:gd name="T50" fmla="*/ 521 w 2231"/>
                <a:gd name="T51" fmla="*/ 4633 h 4663"/>
                <a:gd name="T52" fmla="*/ 360 w 2231"/>
                <a:gd name="T53" fmla="*/ 4613 h 4663"/>
                <a:gd name="T54" fmla="*/ 24 w 2231"/>
                <a:gd name="T55" fmla="*/ 4530 h 4663"/>
                <a:gd name="T56" fmla="*/ 0 w 2231"/>
                <a:gd name="T57" fmla="*/ 0 h 4663"/>
                <a:gd name="T58" fmla="*/ 83 w 2231"/>
                <a:gd name="T59" fmla="*/ 78 h 4663"/>
                <a:gd name="T60" fmla="*/ 254 w 2231"/>
                <a:gd name="T61" fmla="*/ 83 h 4663"/>
                <a:gd name="T62" fmla="*/ 375 w 2231"/>
                <a:gd name="T63" fmla="*/ 132 h 4663"/>
                <a:gd name="T64" fmla="*/ 516 w 2231"/>
                <a:gd name="T65" fmla="*/ 127 h 4663"/>
                <a:gd name="T66" fmla="*/ 828 w 2231"/>
                <a:gd name="T67" fmla="*/ 210 h 4663"/>
                <a:gd name="T68" fmla="*/ 979 w 2231"/>
                <a:gd name="T69" fmla="*/ 137 h 4663"/>
                <a:gd name="T70" fmla="*/ 1193 w 2231"/>
                <a:gd name="T71" fmla="*/ 64 h 4663"/>
                <a:gd name="T72" fmla="*/ 1447 w 2231"/>
                <a:gd name="T73" fmla="*/ 118 h 4663"/>
                <a:gd name="T74" fmla="*/ 1705 w 2231"/>
                <a:gd name="T75" fmla="*/ 190 h 4663"/>
                <a:gd name="T76" fmla="*/ 1953 w 2231"/>
                <a:gd name="T77" fmla="*/ 536 h 4663"/>
                <a:gd name="T78" fmla="*/ 2075 w 2231"/>
                <a:gd name="T79" fmla="*/ 1345 h 4663"/>
                <a:gd name="T80" fmla="*/ 2192 w 2231"/>
                <a:gd name="T81" fmla="*/ 1511 h 4663"/>
                <a:gd name="T82" fmla="*/ 2158 w 2231"/>
                <a:gd name="T83" fmla="*/ 1895 h 4663"/>
                <a:gd name="T84" fmla="*/ 2177 w 2231"/>
                <a:gd name="T85" fmla="*/ 2324 h 4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1" h="4663">
                  <a:moveTo>
                    <a:pt x="2177" y="2387"/>
                  </a:moveTo>
                  <a:lnTo>
                    <a:pt x="2177" y="2387"/>
                  </a:lnTo>
                  <a:cubicBezTo>
                    <a:pt x="2124" y="2397"/>
                    <a:pt x="2089" y="2412"/>
                    <a:pt x="2036" y="2436"/>
                  </a:cubicBezTo>
                  <a:cubicBezTo>
                    <a:pt x="1992" y="2456"/>
                    <a:pt x="1963" y="2460"/>
                    <a:pt x="1924" y="2480"/>
                  </a:cubicBezTo>
                  <a:cubicBezTo>
                    <a:pt x="1875" y="2514"/>
                    <a:pt x="1846" y="2533"/>
                    <a:pt x="1793" y="2553"/>
                  </a:cubicBezTo>
                  <a:cubicBezTo>
                    <a:pt x="1763" y="2562"/>
                    <a:pt x="1744" y="2562"/>
                    <a:pt x="1714" y="2567"/>
                  </a:cubicBezTo>
                  <a:cubicBezTo>
                    <a:pt x="1734" y="2553"/>
                    <a:pt x="1753" y="2543"/>
                    <a:pt x="1753" y="2519"/>
                  </a:cubicBezTo>
                  <a:cubicBezTo>
                    <a:pt x="1753" y="2499"/>
                    <a:pt x="1749" y="2484"/>
                    <a:pt x="1739" y="2475"/>
                  </a:cubicBezTo>
                  <a:cubicBezTo>
                    <a:pt x="1724" y="2460"/>
                    <a:pt x="1705" y="2460"/>
                    <a:pt x="1690" y="2445"/>
                  </a:cubicBezTo>
                  <a:cubicBezTo>
                    <a:pt x="1680" y="2436"/>
                    <a:pt x="1690" y="2421"/>
                    <a:pt x="1690" y="2407"/>
                  </a:cubicBezTo>
                  <a:cubicBezTo>
                    <a:pt x="1690" y="2392"/>
                    <a:pt x="1695" y="2382"/>
                    <a:pt x="1695" y="2363"/>
                  </a:cubicBezTo>
                  <a:cubicBezTo>
                    <a:pt x="1656" y="2387"/>
                    <a:pt x="1646" y="2417"/>
                    <a:pt x="1612" y="2445"/>
                  </a:cubicBezTo>
                  <a:cubicBezTo>
                    <a:pt x="1608" y="2451"/>
                    <a:pt x="1608" y="2456"/>
                    <a:pt x="1598" y="2460"/>
                  </a:cubicBezTo>
                  <a:cubicBezTo>
                    <a:pt x="1588" y="2460"/>
                    <a:pt x="1578" y="2465"/>
                    <a:pt x="1568" y="2465"/>
                  </a:cubicBezTo>
                  <a:cubicBezTo>
                    <a:pt x="1578" y="2489"/>
                    <a:pt x="1588" y="2504"/>
                    <a:pt x="1588" y="2528"/>
                  </a:cubicBezTo>
                  <a:cubicBezTo>
                    <a:pt x="1588" y="2558"/>
                    <a:pt x="1583" y="2572"/>
                    <a:pt x="1578" y="2602"/>
                  </a:cubicBezTo>
                  <a:cubicBezTo>
                    <a:pt x="1578" y="2626"/>
                    <a:pt x="1573" y="2641"/>
                    <a:pt x="1559" y="2660"/>
                  </a:cubicBezTo>
                  <a:cubicBezTo>
                    <a:pt x="1559" y="2665"/>
                    <a:pt x="1559" y="2675"/>
                    <a:pt x="1559" y="2680"/>
                  </a:cubicBezTo>
                  <a:cubicBezTo>
                    <a:pt x="1553" y="2680"/>
                    <a:pt x="1544" y="2680"/>
                    <a:pt x="1544" y="2680"/>
                  </a:cubicBezTo>
                  <a:cubicBezTo>
                    <a:pt x="1525" y="2694"/>
                    <a:pt x="1514" y="2704"/>
                    <a:pt x="1500" y="2719"/>
                  </a:cubicBezTo>
                  <a:cubicBezTo>
                    <a:pt x="1486" y="2738"/>
                    <a:pt x="1476" y="2757"/>
                    <a:pt x="1462" y="2777"/>
                  </a:cubicBezTo>
                  <a:cubicBezTo>
                    <a:pt x="1447" y="2801"/>
                    <a:pt x="1432" y="2816"/>
                    <a:pt x="1422" y="2840"/>
                  </a:cubicBezTo>
                  <a:cubicBezTo>
                    <a:pt x="1417" y="2850"/>
                    <a:pt x="1412" y="2865"/>
                    <a:pt x="1407" y="2874"/>
                  </a:cubicBezTo>
                  <a:cubicBezTo>
                    <a:pt x="1383" y="2904"/>
                    <a:pt x="1359" y="2913"/>
                    <a:pt x="1330" y="2933"/>
                  </a:cubicBezTo>
                  <a:cubicBezTo>
                    <a:pt x="1305" y="2952"/>
                    <a:pt x="1301" y="2972"/>
                    <a:pt x="1276" y="2991"/>
                  </a:cubicBezTo>
                  <a:cubicBezTo>
                    <a:pt x="1252" y="3011"/>
                    <a:pt x="1227" y="3011"/>
                    <a:pt x="1198" y="3015"/>
                  </a:cubicBezTo>
                  <a:cubicBezTo>
                    <a:pt x="1159" y="3025"/>
                    <a:pt x="1135" y="3030"/>
                    <a:pt x="1091" y="3030"/>
                  </a:cubicBezTo>
                  <a:cubicBezTo>
                    <a:pt x="1072" y="3030"/>
                    <a:pt x="1057" y="3030"/>
                    <a:pt x="1033" y="3025"/>
                  </a:cubicBezTo>
                  <a:cubicBezTo>
                    <a:pt x="1013" y="3015"/>
                    <a:pt x="1008" y="3001"/>
                    <a:pt x="989" y="3001"/>
                  </a:cubicBezTo>
                  <a:cubicBezTo>
                    <a:pt x="974" y="3001"/>
                    <a:pt x="969" y="3015"/>
                    <a:pt x="959" y="3025"/>
                  </a:cubicBezTo>
                  <a:cubicBezTo>
                    <a:pt x="945" y="3030"/>
                    <a:pt x="935" y="3035"/>
                    <a:pt x="920" y="3035"/>
                  </a:cubicBezTo>
                  <a:cubicBezTo>
                    <a:pt x="906" y="3035"/>
                    <a:pt x="896" y="3025"/>
                    <a:pt x="882" y="3015"/>
                  </a:cubicBezTo>
                  <a:cubicBezTo>
                    <a:pt x="867" y="3020"/>
                    <a:pt x="867" y="3020"/>
                    <a:pt x="867" y="3020"/>
                  </a:cubicBezTo>
                  <a:cubicBezTo>
                    <a:pt x="872" y="3059"/>
                    <a:pt x="872" y="3094"/>
                    <a:pt x="911" y="3113"/>
                  </a:cubicBezTo>
                  <a:cubicBezTo>
                    <a:pt x="852" y="3133"/>
                    <a:pt x="823" y="3161"/>
                    <a:pt x="774" y="3191"/>
                  </a:cubicBezTo>
                  <a:cubicBezTo>
                    <a:pt x="774" y="3172"/>
                    <a:pt x="774" y="3161"/>
                    <a:pt x="774" y="3147"/>
                  </a:cubicBezTo>
                  <a:cubicBezTo>
                    <a:pt x="745" y="3147"/>
                    <a:pt x="745" y="3147"/>
                    <a:pt x="745" y="3147"/>
                  </a:cubicBezTo>
                  <a:cubicBezTo>
                    <a:pt x="721" y="3152"/>
                    <a:pt x="696" y="3166"/>
                    <a:pt x="696" y="3191"/>
                  </a:cubicBezTo>
                  <a:cubicBezTo>
                    <a:pt x="696" y="3220"/>
                    <a:pt x="696" y="3220"/>
                    <a:pt x="696" y="3220"/>
                  </a:cubicBezTo>
                  <a:cubicBezTo>
                    <a:pt x="740" y="3220"/>
                    <a:pt x="740" y="3220"/>
                    <a:pt x="740" y="3220"/>
                  </a:cubicBezTo>
                  <a:cubicBezTo>
                    <a:pt x="706" y="3239"/>
                    <a:pt x="691" y="3259"/>
                    <a:pt x="667" y="3283"/>
                  </a:cubicBezTo>
                  <a:cubicBezTo>
                    <a:pt x="638" y="3313"/>
                    <a:pt x="614" y="3318"/>
                    <a:pt x="594" y="3346"/>
                  </a:cubicBezTo>
                  <a:cubicBezTo>
                    <a:pt x="580" y="3366"/>
                    <a:pt x="575" y="3381"/>
                    <a:pt x="565" y="3396"/>
                  </a:cubicBezTo>
                  <a:cubicBezTo>
                    <a:pt x="550" y="3376"/>
                    <a:pt x="541" y="3361"/>
                    <a:pt x="521" y="3346"/>
                  </a:cubicBezTo>
                  <a:cubicBezTo>
                    <a:pt x="511" y="3361"/>
                    <a:pt x="506" y="3371"/>
                    <a:pt x="497" y="3390"/>
                  </a:cubicBezTo>
                  <a:cubicBezTo>
                    <a:pt x="492" y="3400"/>
                    <a:pt x="482" y="3405"/>
                    <a:pt x="482" y="3420"/>
                  </a:cubicBezTo>
                  <a:cubicBezTo>
                    <a:pt x="482" y="3434"/>
                    <a:pt x="502" y="3440"/>
                    <a:pt x="516" y="3444"/>
                  </a:cubicBezTo>
                  <a:cubicBezTo>
                    <a:pt x="506" y="3468"/>
                    <a:pt x="492" y="3478"/>
                    <a:pt x="482" y="3503"/>
                  </a:cubicBezTo>
                  <a:cubicBezTo>
                    <a:pt x="477" y="3517"/>
                    <a:pt x="477" y="3542"/>
                    <a:pt x="458" y="3542"/>
                  </a:cubicBezTo>
                  <a:cubicBezTo>
                    <a:pt x="453" y="3542"/>
                    <a:pt x="448" y="3532"/>
                    <a:pt x="439" y="3532"/>
                  </a:cubicBezTo>
                  <a:cubicBezTo>
                    <a:pt x="429" y="3532"/>
                    <a:pt x="424" y="3537"/>
                    <a:pt x="414" y="3542"/>
                  </a:cubicBezTo>
                  <a:cubicBezTo>
                    <a:pt x="399" y="3546"/>
                    <a:pt x="375" y="3546"/>
                    <a:pt x="375" y="3561"/>
                  </a:cubicBezTo>
                  <a:cubicBezTo>
                    <a:pt x="375" y="3576"/>
                    <a:pt x="384" y="3581"/>
                    <a:pt x="390" y="3595"/>
                  </a:cubicBezTo>
                  <a:cubicBezTo>
                    <a:pt x="395" y="3605"/>
                    <a:pt x="404" y="3619"/>
                    <a:pt x="419" y="3619"/>
                  </a:cubicBezTo>
                  <a:cubicBezTo>
                    <a:pt x="434" y="3619"/>
                    <a:pt x="439" y="3610"/>
                    <a:pt x="448" y="3600"/>
                  </a:cubicBezTo>
                  <a:cubicBezTo>
                    <a:pt x="443" y="3639"/>
                    <a:pt x="434" y="3663"/>
                    <a:pt x="424" y="3697"/>
                  </a:cubicBezTo>
                  <a:cubicBezTo>
                    <a:pt x="414" y="3727"/>
                    <a:pt x="404" y="3741"/>
                    <a:pt x="404" y="3766"/>
                  </a:cubicBezTo>
                  <a:cubicBezTo>
                    <a:pt x="404" y="3780"/>
                    <a:pt x="404" y="3790"/>
                    <a:pt x="409" y="3805"/>
                  </a:cubicBezTo>
                  <a:cubicBezTo>
                    <a:pt x="409" y="3785"/>
                    <a:pt x="409" y="3785"/>
                    <a:pt x="409" y="3785"/>
                  </a:cubicBezTo>
                  <a:cubicBezTo>
                    <a:pt x="395" y="3785"/>
                    <a:pt x="390" y="3790"/>
                    <a:pt x="380" y="3790"/>
                  </a:cubicBezTo>
                  <a:cubicBezTo>
                    <a:pt x="370" y="3790"/>
                    <a:pt x="360" y="3780"/>
                    <a:pt x="351" y="3780"/>
                  </a:cubicBezTo>
                  <a:cubicBezTo>
                    <a:pt x="326" y="3780"/>
                    <a:pt x="297" y="3799"/>
                    <a:pt x="297" y="3829"/>
                  </a:cubicBezTo>
                  <a:cubicBezTo>
                    <a:pt x="297" y="3858"/>
                    <a:pt x="331" y="3877"/>
                    <a:pt x="360" y="3877"/>
                  </a:cubicBezTo>
                  <a:cubicBezTo>
                    <a:pt x="375" y="3877"/>
                    <a:pt x="384" y="3873"/>
                    <a:pt x="395" y="3863"/>
                  </a:cubicBezTo>
                  <a:cubicBezTo>
                    <a:pt x="395" y="3985"/>
                    <a:pt x="395" y="3985"/>
                    <a:pt x="395" y="3985"/>
                  </a:cubicBezTo>
                  <a:cubicBezTo>
                    <a:pt x="395" y="4014"/>
                    <a:pt x="380" y="4029"/>
                    <a:pt x="360" y="4048"/>
                  </a:cubicBezTo>
                  <a:cubicBezTo>
                    <a:pt x="356" y="4053"/>
                    <a:pt x="345" y="4058"/>
                    <a:pt x="345" y="4062"/>
                  </a:cubicBezTo>
                  <a:cubicBezTo>
                    <a:pt x="345" y="4092"/>
                    <a:pt x="360" y="4102"/>
                    <a:pt x="370" y="4126"/>
                  </a:cubicBezTo>
                  <a:cubicBezTo>
                    <a:pt x="380" y="4155"/>
                    <a:pt x="380" y="4170"/>
                    <a:pt x="384" y="4199"/>
                  </a:cubicBezTo>
                  <a:cubicBezTo>
                    <a:pt x="390" y="4233"/>
                    <a:pt x="390" y="4258"/>
                    <a:pt x="409" y="4291"/>
                  </a:cubicBezTo>
                  <a:cubicBezTo>
                    <a:pt x="419" y="4316"/>
                    <a:pt x="434" y="4335"/>
                    <a:pt x="443" y="4360"/>
                  </a:cubicBezTo>
                  <a:cubicBezTo>
                    <a:pt x="453" y="4389"/>
                    <a:pt x="467" y="4404"/>
                    <a:pt x="467" y="4433"/>
                  </a:cubicBezTo>
                  <a:cubicBezTo>
                    <a:pt x="467" y="4511"/>
                    <a:pt x="467" y="4511"/>
                    <a:pt x="467" y="4511"/>
                  </a:cubicBezTo>
                  <a:cubicBezTo>
                    <a:pt x="467" y="4526"/>
                    <a:pt x="458" y="4540"/>
                    <a:pt x="467" y="4554"/>
                  </a:cubicBezTo>
                  <a:cubicBezTo>
                    <a:pt x="487" y="4579"/>
                    <a:pt x="516" y="4569"/>
                    <a:pt x="550" y="4569"/>
                  </a:cubicBezTo>
                  <a:cubicBezTo>
                    <a:pt x="550" y="4589"/>
                    <a:pt x="555" y="4603"/>
                    <a:pt x="555" y="4618"/>
                  </a:cubicBezTo>
                  <a:lnTo>
                    <a:pt x="555" y="4618"/>
                  </a:lnTo>
                  <a:cubicBezTo>
                    <a:pt x="545" y="4623"/>
                    <a:pt x="531" y="4628"/>
                    <a:pt x="521" y="4633"/>
                  </a:cubicBezTo>
                  <a:cubicBezTo>
                    <a:pt x="497" y="4647"/>
                    <a:pt x="487" y="4662"/>
                    <a:pt x="458" y="4662"/>
                  </a:cubicBezTo>
                  <a:cubicBezTo>
                    <a:pt x="429" y="4662"/>
                    <a:pt x="409" y="4657"/>
                    <a:pt x="384" y="4642"/>
                  </a:cubicBezTo>
                  <a:cubicBezTo>
                    <a:pt x="375" y="4633"/>
                    <a:pt x="370" y="4623"/>
                    <a:pt x="360" y="4613"/>
                  </a:cubicBezTo>
                  <a:cubicBezTo>
                    <a:pt x="331" y="4598"/>
                    <a:pt x="312" y="4594"/>
                    <a:pt x="282" y="4589"/>
                  </a:cubicBezTo>
                  <a:cubicBezTo>
                    <a:pt x="204" y="4574"/>
                    <a:pt x="161" y="4569"/>
                    <a:pt x="88" y="4545"/>
                  </a:cubicBezTo>
                  <a:cubicBezTo>
                    <a:pt x="63" y="4540"/>
                    <a:pt x="49" y="4535"/>
                    <a:pt x="24" y="4530"/>
                  </a:cubicBezTo>
                  <a:cubicBezTo>
                    <a:pt x="14" y="4530"/>
                    <a:pt x="10" y="4526"/>
                    <a:pt x="0" y="4526"/>
                  </a:cubicBezTo>
                  <a:lnTo>
                    <a:pt x="0" y="4526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9" y="10"/>
                    <a:pt x="34" y="20"/>
                    <a:pt x="58" y="35"/>
                  </a:cubicBezTo>
                  <a:cubicBezTo>
                    <a:pt x="73" y="44"/>
                    <a:pt x="73" y="64"/>
                    <a:pt x="83" y="78"/>
                  </a:cubicBezTo>
                  <a:cubicBezTo>
                    <a:pt x="97" y="113"/>
                    <a:pt x="117" y="137"/>
                    <a:pt x="151" y="137"/>
                  </a:cubicBezTo>
                  <a:cubicBezTo>
                    <a:pt x="166" y="137"/>
                    <a:pt x="175" y="127"/>
                    <a:pt x="185" y="113"/>
                  </a:cubicBezTo>
                  <a:cubicBezTo>
                    <a:pt x="204" y="93"/>
                    <a:pt x="224" y="83"/>
                    <a:pt x="254" y="83"/>
                  </a:cubicBezTo>
                  <a:cubicBezTo>
                    <a:pt x="268" y="83"/>
                    <a:pt x="278" y="88"/>
                    <a:pt x="293" y="98"/>
                  </a:cubicBezTo>
                  <a:cubicBezTo>
                    <a:pt x="293" y="103"/>
                    <a:pt x="293" y="113"/>
                    <a:pt x="297" y="113"/>
                  </a:cubicBezTo>
                  <a:cubicBezTo>
                    <a:pt x="321" y="132"/>
                    <a:pt x="341" y="132"/>
                    <a:pt x="375" y="132"/>
                  </a:cubicBezTo>
                  <a:cubicBezTo>
                    <a:pt x="395" y="132"/>
                    <a:pt x="414" y="127"/>
                    <a:pt x="434" y="137"/>
                  </a:cubicBezTo>
                  <a:cubicBezTo>
                    <a:pt x="453" y="142"/>
                    <a:pt x="463" y="161"/>
                    <a:pt x="487" y="161"/>
                  </a:cubicBezTo>
                  <a:cubicBezTo>
                    <a:pt x="502" y="161"/>
                    <a:pt x="502" y="127"/>
                    <a:pt x="516" y="127"/>
                  </a:cubicBezTo>
                  <a:cubicBezTo>
                    <a:pt x="536" y="127"/>
                    <a:pt x="545" y="137"/>
                    <a:pt x="560" y="142"/>
                  </a:cubicBezTo>
                  <a:cubicBezTo>
                    <a:pt x="638" y="152"/>
                    <a:pt x="682" y="166"/>
                    <a:pt x="760" y="181"/>
                  </a:cubicBezTo>
                  <a:cubicBezTo>
                    <a:pt x="784" y="185"/>
                    <a:pt x="799" y="210"/>
                    <a:pt x="828" y="210"/>
                  </a:cubicBezTo>
                  <a:cubicBezTo>
                    <a:pt x="848" y="210"/>
                    <a:pt x="857" y="205"/>
                    <a:pt x="877" y="195"/>
                  </a:cubicBezTo>
                  <a:cubicBezTo>
                    <a:pt x="911" y="190"/>
                    <a:pt x="930" y="181"/>
                    <a:pt x="955" y="161"/>
                  </a:cubicBezTo>
                  <a:cubicBezTo>
                    <a:pt x="964" y="157"/>
                    <a:pt x="969" y="146"/>
                    <a:pt x="979" y="137"/>
                  </a:cubicBezTo>
                  <a:cubicBezTo>
                    <a:pt x="1018" y="113"/>
                    <a:pt x="1047" y="122"/>
                    <a:pt x="1086" y="103"/>
                  </a:cubicBezTo>
                  <a:cubicBezTo>
                    <a:pt x="1105" y="93"/>
                    <a:pt x="1110" y="78"/>
                    <a:pt x="1130" y="74"/>
                  </a:cubicBezTo>
                  <a:cubicBezTo>
                    <a:pt x="1155" y="64"/>
                    <a:pt x="1169" y="64"/>
                    <a:pt x="1193" y="64"/>
                  </a:cubicBezTo>
                  <a:cubicBezTo>
                    <a:pt x="1213" y="78"/>
                    <a:pt x="1227" y="88"/>
                    <a:pt x="1252" y="88"/>
                  </a:cubicBezTo>
                  <a:cubicBezTo>
                    <a:pt x="1354" y="88"/>
                    <a:pt x="1354" y="88"/>
                    <a:pt x="1354" y="88"/>
                  </a:cubicBezTo>
                  <a:cubicBezTo>
                    <a:pt x="1393" y="88"/>
                    <a:pt x="1412" y="103"/>
                    <a:pt x="1447" y="118"/>
                  </a:cubicBezTo>
                  <a:cubicBezTo>
                    <a:pt x="1490" y="137"/>
                    <a:pt x="1510" y="152"/>
                    <a:pt x="1553" y="171"/>
                  </a:cubicBezTo>
                  <a:cubicBezTo>
                    <a:pt x="1608" y="195"/>
                    <a:pt x="1646" y="190"/>
                    <a:pt x="1705" y="190"/>
                  </a:cubicBezTo>
                  <a:lnTo>
                    <a:pt x="1705" y="190"/>
                  </a:lnTo>
                  <a:cubicBezTo>
                    <a:pt x="1753" y="210"/>
                    <a:pt x="1793" y="215"/>
                    <a:pt x="1846" y="215"/>
                  </a:cubicBezTo>
                  <a:cubicBezTo>
                    <a:pt x="1880" y="215"/>
                    <a:pt x="1899" y="215"/>
                    <a:pt x="1934" y="215"/>
                  </a:cubicBezTo>
                  <a:cubicBezTo>
                    <a:pt x="1953" y="536"/>
                    <a:pt x="1953" y="536"/>
                    <a:pt x="1953" y="536"/>
                  </a:cubicBezTo>
                  <a:lnTo>
                    <a:pt x="1953" y="536"/>
                  </a:lnTo>
                  <a:cubicBezTo>
                    <a:pt x="1978" y="1130"/>
                    <a:pt x="1978" y="1130"/>
                    <a:pt x="1978" y="1130"/>
                  </a:cubicBezTo>
                  <a:cubicBezTo>
                    <a:pt x="2021" y="1213"/>
                    <a:pt x="2031" y="1262"/>
                    <a:pt x="2075" y="1345"/>
                  </a:cubicBezTo>
                  <a:cubicBezTo>
                    <a:pt x="2089" y="1369"/>
                    <a:pt x="2104" y="1379"/>
                    <a:pt x="2124" y="1403"/>
                  </a:cubicBezTo>
                  <a:cubicBezTo>
                    <a:pt x="2138" y="1423"/>
                    <a:pt x="2143" y="1442"/>
                    <a:pt x="2158" y="1462"/>
                  </a:cubicBezTo>
                  <a:cubicBezTo>
                    <a:pt x="2167" y="1481"/>
                    <a:pt x="2182" y="1491"/>
                    <a:pt x="2192" y="1511"/>
                  </a:cubicBezTo>
                  <a:cubicBezTo>
                    <a:pt x="2216" y="1559"/>
                    <a:pt x="2230" y="1594"/>
                    <a:pt x="2230" y="1652"/>
                  </a:cubicBezTo>
                  <a:cubicBezTo>
                    <a:pt x="2230" y="1705"/>
                    <a:pt x="2230" y="1735"/>
                    <a:pt x="2211" y="1779"/>
                  </a:cubicBezTo>
                  <a:cubicBezTo>
                    <a:pt x="2187" y="1822"/>
                    <a:pt x="2158" y="1846"/>
                    <a:pt x="2158" y="1895"/>
                  </a:cubicBezTo>
                  <a:cubicBezTo>
                    <a:pt x="2158" y="1949"/>
                    <a:pt x="2187" y="1978"/>
                    <a:pt x="2187" y="2036"/>
                  </a:cubicBezTo>
                  <a:cubicBezTo>
                    <a:pt x="2187" y="2144"/>
                    <a:pt x="2182" y="2202"/>
                    <a:pt x="2182" y="2309"/>
                  </a:cubicBezTo>
                  <a:cubicBezTo>
                    <a:pt x="2182" y="2314"/>
                    <a:pt x="2177" y="2319"/>
                    <a:pt x="2177" y="2324"/>
                  </a:cubicBezTo>
                  <a:cubicBezTo>
                    <a:pt x="2177" y="2348"/>
                    <a:pt x="2182" y="2363"/>
                    <a:pt x="2177" y="238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70"/>
            <p:cNvSpPr>
              <a:spLocks noChangeArrowheads="1"/>
            </p:cNvSpPr>
            <p:nvPr/>
          </p:nvSpPr>
          <p:spPr bwMode="auto">
            <a:xfrm>
              <a:off x="15242635" y="2574043"/>
              <a:ext cx="980085" cy="1680256"/>
            </a:xfrm>
            <a:custGeom>
              <a:avLst/>
              <a:gdLst>
                <a:gd name="T0" fmla="*/ 0 w 1550"/>
                <a:gd name="T1" fmla="*/ 1549 h 2651"/>
                <a:gd name="T2" fmla="*/ 536 w 1550"/>
                <a:gd name="T3" fmla="*/ 2650 h 2651"/>
                <a:gd name="T4" fmla="*/ 536 w 1550"/>
                <a:gd name="T5" fmla="*/ 2645 h 2651"/>
                <a:gd name="T6" fmla="*/ 623 w 1550"/>
                <a:gd name="T7" fmla="*/ 2343 h 2651"/>
                <a:gd name="T8" fmla="*/ 760 w 1550"/>
                <a:gd name="T9" fmla="*/ 2100 h 2651"/>
                <a:gd name="T10" fmla="*/ 901 w 1550"/>
                <a:gd name="T11" fmla="*/ 1924 h 2651"/>
                <a:gd name="T12" fmla="*/ 959 w 1550"/>
                <a:gd name="T13" fmla="*/ 1870 h 2651"/>
                <a:gd name="T14" fmla="*/ 979 w 1550"/>
                <a:gd name="T15" fmla="*/ 1734 h 2651"/>
                <a:gd name="T16" fmla="*/ 954 w 1550"/>
                <a:gd name="T17" fmla="*/ 1583 h 2651"/>
                <a:gd name="T18" fmla="*/ 1013 w 1550"/>
                <a:gd name="T19" fmla="*/ 1564 h 2651"/>
                <a:gd name="T20" fmla="*/ 1067 w 1550"/>
                <a:gd name="T21" fmla="*/ 1647 h 2651"/>
                <a:gd name="T22" fmla="*/ 1145 w 1550"/>
                <a:gd name="T23" fmla="*/ 1583 h 2651"/>
                <a:gd name="T24" fmla="*/ 1203 w 1550"/>
                <a:gd name="T25" fmla="*/ 1495 h 2651"/>
                <a:gd name="T26" fmla="*/ 1256 w 1550"/>
                <a:gd name="T27" fmla="*/ 1500 h 2651"/>
                <a:gd name="T28" fmla="*/ 1300 w 1550"/>
                <a:gd name="T29" fmla="*/ 1427 h 2651"/>
                <a:gd name="T30" fmla="*/ 1422 w 1550"/>
                <a:gd name="T31" fmla="*/ 1315 h 2651"/>
                <a:gd name="T32" fmla="*/ 1549 w 1550"/>
                <a:gd name="T33" fmla="*/ 1096 h 2651"/>
                <a:gd name="T34" fmla="*/ 1490 w 1550"/>
                <a:gd name="T35" fmla="*/ 1018 h 2651"/>
                <a:gd name="T36" fmla="*/ 1432 w 1550"/>
                <a:gd name="T37" fmla="*/ 931 h 2651"/>
                <a:gd name="T38" fmla="*/ 1339 w 1550"/>
                <a:gd name="T39" fmla="*/ 887 h 2651"/>
                <a:gd name="T40" fmla="*/ 1261 w 1550"/>
                <a:gd name="T41" fmla="*/ 838 h 2651"/>
                <a:gd name="T42" fmla="*/ 1110 w 1550"/>
                <a:gd name="T43" fmla="*/ 706 h 2651"/>
                <a:gd name="T44" fmla="*/ 1052 w 1550"/>
                <a:gd name="T45" fmla="*/ 653 h 2651"/>
                <a:gd name="T46" fmla="*/ 945 w 1550"/>
                <a:gd name="T47" fmla="*/ 399 h 2651"/>
                <a:gd name="T48" fmla="*/ 828 w 1550"/>
                <a:gd name="T49" fmla="*/ 112 h 2651"/>
                <a:gd name="T50" fmla="*/ 725 w 1550"/>
                <a:gd name="T51" fmla="*/ 39 h 2651"/>
                <a:gd name="T52" fmla="*/ 560 w 1550"/>
                <a:gd name="T53" fmla="*/ 49 h 2651"/>
                <a:gd name="T54" fmla="*/ 424 w 1550"/>
                <a:gd name="T55" fmla="*/ 141 h 2651"/>
                <a:gd name="T56" fmla="*/ 331 w 1550"/>
                <a:gd name="T57" fmla="*/ 229 h 2651"/>
                <a:gd name="T58" fmla="*/ 161 w 1550"/>
                <a:gd name="T59" fmla="*/ 258 h 2651"/>
                <a:gd name="T60" fmla="*/ 117 w 1550"/>
                <a:gd name="T61" fmla="*/ 517 h 2651"/>
                <a:gd name="T62" fmla="*/ 127 w 1550"/>
                <a:gd name="T63" fmla="*/ 984 h 2651"/>
                <a:gd name="T64" fmla="*/ 107 w 1550"/>
                <a:gd name="T65" fmla="*/ 1198 h 2651"/>
                <a:gd name="T66" fmla="*/ 58 w 1550"/>
                <a:gd name="T67" fmla="*/ 1305 h 2651"/>
                <a:gd name="T68" fmla="*/ 78 w 1550"/>
                <a:gd name="T69" fmla="*/ 1369 h 2651"/>
                <a:gd name="T70" fmla="*/ 63 w 1550"/>
                <a:gd name="T71" fmla="*/ 1510 h 2651"/>
                <a:gd name="T72" fmla="*/ 0 w 1550"/>
                <a:gd name="T73" fmla="*/ 1549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2651">
                  <a:moveTo>
                    <a:pt x="0" y="1549"/>
                  </a:moveTo>
                  <a:lnTo>
                    <a:pt x="0" y="1549"/>
                  </a:lnTo>
                  <a:cubicBezTo>
                    <a:pt x="399" y="2596"/>
                    <a:pt x="399" y="2596"/>
                    <a:pt x="399" y="2596"/>
                  </a:cubicBezTo>
                  <a:cubicBezTo>
                    <a:pt x="443" y="2620"/>
                    <a:pt x="487" y="2630"/>
                    <a:pt x="536" y="2650"/>
                  </a:cubicBezTo>
                  <a:lnTo>
                    <a:pt x="536" y="2650"/>
                  </a:lnTo>
                  <a:cubicBezTo>
                    <a:pt x="536" y="2645"/>
                    <a:pt x="536" y="2645"/>
                    <a:pt x="536" y="2645"/>
                  </a:cubicBezTo>
                  <a:cubicBezTo>
                    <a:pt x="550" y="2548"/>
                    <a:pt x="550" y="2489"/>
                    <a:pt x="589" y="2401"/>
                  </a:cubicBezTo>
                  <a:cubicBezTo>
                    <a:pt x="599" y="2377"/>
                    <a:pt x="614" y="2367"/>
                    <a:pt x="623" y="2343"/>
                  </a:cubicBezTo>
                  <a:cubicBezTo>
                    <a:pt x="648" y="2289"/>
                    <a:pt x="653" y="2250"/>
                    <a:pt x="658" y="2192"/>
                  </a:cubicBezTo>
                  <a:cubicBezTo>
                    <a:pt x="682" y="2143"/>
                    <a:pt x="716" y="2133"/>
                    <a:pt x="760" y="2100"/>
                  </a:cubicBezTo>
                  <a:cubicBezTo>
                    <a:pt x="808" y="2065"/>
                    <a:pt x="823" y="2026"/>
                    <a:pt x="852" y="1978"/>
                  </a:cubicBezTo>
                  <a:cubicBezTo>
                    <a:pt x="867" y="1954"/>
                    <a:pt x="877" y="1934"/>
                    <a:pt x="901" y="1924"/>
                  </a:cubicBezTo>
                  <a:cubicBezTo>
                    <a:pt x="910" y="1919"/>
                    <a:pt x="921" y="1924"/>
                    <a:pt x="930" y="1915"/>
                  </a:cubicBezTo>
                  <a:cubicBezTo>
                    <a:pt x="945" y="1904"/>
                    <a:pt x="954" y="1890"/>
                    <a:pt x="959" y="1870"/>
                  </a:cubicBezTo>
                  <a:cubicBezTo>
                    <a:pt x="969" y="1836"/>
                    <a:pt x="964" y="1817"/>
                    <a:pt x="969" y="1783"/>
                  </a:cubicBezTo>
                  <a:cubicBezTo>
                    <a:pt x="969" y="1763"/>
                    <a:pt x="979" y="1754"/>
                    <a:pt x="979" y="1734"/>
                  </a:cubicBezTo>
                  <a:cubicBezTo>
                    <a:pt x="979" y="1661"/>
                    <a:pt x="979" y="1661"/>
                    <a:pt x="979" y="1661"/>
                  </a:cubicBezTo>
                  <a:cubicBezTo>
                    <a:pt x="954" y="1583"/>
                    <a:pt x="954" y="1583"/>
                    <a:pt x="954" y="1583"/>
                  </a:cubicBezTo>
                  <a:cubicBezTo>
                    <a:pt x="969" y="1583"/>
                    <a:pt x="984" y="1578"/>
                    <a:pt x="998" y="1573"/>
                  </a:cubicBezTo>
                  <a:cubicBezTo>
                    <a:pt x="1004" y="1573"/>
                    <a:pt x="1008" y="1564"/>
                    <a:pt x="1013" y="1564"/>
                  </a:cubicBezTo>
                  <a:cubicBezTo>
                    <a:pt x="1032" y="1564"/>
                    <a:pt x="1037" y="1588"/>
                    <a:pt x="1042" y="1603"/>
                  </a:cubicBezTo>
                  <a:cubicBezTo>
                    <a:pt x="1052" y="1622"/>
                    <a:pt x="1057" y="1632"/>
                    <a:pt x="1067" y="1647"/>
                  </a:cubicBezTo>
                  <a:cubicBezTo>
                    <a:pt x="1095" y="1642"/>
                    <a:pt x="1125" y="1642"/>
                    <a:pt x="1145" y="1612"/>
                  </a:cubicBezTo>
                  <a:cubicBezTo>
                    <a:pt x="1150" y="1608"/>
                    <a:pt x="1145" y="1593"/>
                    <a:pt x="1145" y="1583"/>
                  </a:cubicBezTo>
                  <a:cubicBezTo>
                    <a:pt x="1150" y="1564"/>
                    <a:pt x="1164" y="1554"/>
                    <a:pt x="1174" y="1539"/>
                  </a:cubicBezTo>
                  <a:cubicBezTo>
                    <a:pt x="1184" y="1525"/>
                    <a:pt x="1193" y="1510"/>
                    <a:pt x="1203" y="1495"/>
                  </a:cubicBezTo>
                  <a:cubicBezTo>
                    <a:pt x="1208" y="1486"/>
                    <a:pt x="1208" y="1481"/>
                    <a:pt x="1217" y="1481"/>
                  </a:cubicBezTo>
                  <a:cubicBezTo>
                    <a:pt x="1232" y="1481"/>
                    <a:pt x="1242" y="1495"/>
                    <a:pt x="1256" y="1500"/>
                  </a:cubicBezTo>
                  <a:cubicBezTo>
                    <a:pt x="1261" y="1505"/>
                    <a:pt x="1266" y="1500"/>
                    <a:pt x="1271" y="1500"/>
                  </a:cubicBezTo>
                  <a:cubicBezTo>
                    <a:pt x="1286" y="1476"/>
                    <a:pt x="1286" y="1451"/>
                    <a:pt x="1300" y="1427"/>
                  </a:cubicBezTo>
                  <a:cubicBezTo>
                    <a:pt x="1325" y="1393"/>
                    <a:pt x="1349" y="1379"/>
                    <a:pt x="1378" y="1349"/>
                  </a:cubicBezTo>
                  <a:cubicBezTo>
                    <a:pt x="1393" y="1335"/>
                    <a:pt x="1402" y="1325"/>
                    <a:pt x="1422" y="1315"/>
                  </a:cubicBezTo>
                  <a:cubicBezTo>
                    <a:pt x="1471" y="1276"/>
                    <a:pt x="1485" y="1242"/>
                    <a:pt x="1515" y="1183"/>
                  </a:cubicBezTo>
                  <a:cubicBezTo>
                    <a:pt x="1534" y="1155"/>
                    <a:pt x="1549" y="1130"/>
                    <a:pt x="1549" y="1096"/>
                  </a:cubicBezTo>
                  <a:cubicBezTo>
                    <a:pt x="1549" y="1076"/>
                    <a:pt x="1549" y="1062"/>
                    <a:pt x="1539" y="1047"/>
                  </a:cubicBezTo>
                  <a:cubicBezTo>
                    <a:pt x="1524" y="1033"/>
                    <a:pt x="1505" y="1033"/>
                    <a:pt x="1490" y="1018"/>
                  </a:cubicBezTo>
                  <a:cubicBezTo>
                    <a:pt x="1481" y="1008"/>
                    <a:pt x="1481" y="989"/>
                    <a:pt x="1476" y="974"/>
                  </a:cubicBezTo>
                  <a:cubicBezTo>
                    <a:pt x="1466" y="955"/>
                    <a:pt x="1446" y="945"/>
                    <a:pt x="1432" y="931"/>
                  </a:cubicBezTo>
                  <a:lnTo>
                    <a:pt x="1432" y="931"/>
                  </a:lnTo>
                  <a:cubicBezTo>
                    <a:pt x="1393" y="926"/>
                    <a:pt x="1374" y="896"/>
                    <a:pt x="1339" y="887"/>
                  </a:cubicBezTo>
                  <a:cubicBezTo>
                    <a:pt x="1315" y="882"/>
                    <a:pt x="1296" y="887"/>
                    <a:pt x="1276" y="867"/>
                  </a:cubicBezTo>
                  <a:cubicBezTo>
                    <a:pt x="1266" y="862"/>
                    <a:pt x="1266" y="848"/>
                    <a:pt x="1261" y="838"/>
                  </a:cubicBezTo>
                  <a:cubicBezTo>
                    <a:pt x="1232" y="789"/>
                    <a:pt x="1217" y="755"/>
                    <a:pt x="1169" y="730"/>
                  </a:cubicBezTo>
                  <a:cubicBezTo>
                    <a:pt x="1145" y="716"/>
                    <a:pt x="1135" y="711"/>
                    <a:pt x="1110" y="706"/>
                  </a:cubicBezTo>
                  <a:cubicBezTo>
                    <a:pt x="1091" y="702"/>
                    <a:pt x="1076" y="711"/>
                    <a:pt x="1062" y="697"/>
                  </a:cubicBezTo>
                  <a:cubicBezTo>
                    <a:pt x="1052" y="687"/>
                    <a:pt x="1057" y="672"/>
                    <a:pt x="1052" y="653"/>
                  </a:cubicBezTo>
                  <a:cubicBezTo>
                    <a:pt x="1032" y="589"/>
                    <a:pt x="993" y="565"/>
                    <a:pt x="974" y="502"/>
                  </a:cubicBezTo>
                  <a:cubicBezTo>
                    <a:pt x="959" y="463"/>
                    <a:pt x="954" y="439"/>
                    <a:pt x="945" y="399"/>
                  </a:cubicBezTo>
                  <a:cubicBezTo>
                    <a:pt x="916" y="321"/>
                    <a:pt x="891" y="278"/>
                    <a:pt x="867" y="200"/>
                  </a:cubicBezTo>
                  <a:cubicBezTo>
                    <a:pt x="857" y="166"/>
                    <a:pt x="847" y="146"/>
                    <a:pt x="828" y="112"/>
                  </a:cubicBezTo>
                  <a:cubicBezTo>
                    <a:pt x="823" y="93"/>
                    <a:pt x="818" y="78"/>
                    <a:pt x="804" y="64"/>
                  </a:cubicBezTo>
                  <a:cubicBezTo>
                    <a:pt x="779" y="44"/>
                    <a:pt x="755" y="49"/>
                    <a:pt x="725" y="39"/>
                  </a:cubicBezTo>
                  <a:cubicBezTo>
                    <a:pt x="686" y="25"/>
                    <a:pt x="662" y="0"/>
                    <a:pt x="614" y="0"/>
                  </a:cubicBezTo>
                  <a:cubicBezTo>
                    <a:pt x="584" y="0"/>
                    <a:pt x="575" y="25"/>
                    <a:pt x="560" y="49"/>
                  </a:cubicBezTo>
                  <a:cubicBezTo>
                    <a:pt x="555" y="68"/>
                    <a:pt x="545" y="78"/>
                    <a:pt x="536" y="97"/>
                  </a:cubicBezTo>
                  <a:cubicBezTo>
                    <a:pt x="497" y="122"/>
                    <a:pt x="458" y="112"/>
                    <a:pt x="424" y="141"/>
                  </a:cubicBezTo>
                  <a:cubicBezTo>
                    <a:pt x="424" y="146"/>
                    <a:pt x="424" y="151"/>
                    <a:pt x="419" y="156"/>
                  </a:cubicBezTo>
                  <a:cubicBezTo>
                    <a:pt x="390" y="190"/>
                    <a:pt x="365" y="205"/>
                    <a:pt x="331" y="229"/>
                  </a:cubicBezTo>
                  <a:cubicBezTo>
                    <a:pt x="297" y="180"/>
                    <a:pt x="248" y="171"/>
                    <a:pt x="209" y="122"/>
                  </a:cubicBezTo>
                  <a:cubicBezTo>
                    <a:pt x="209" y="180"/>
                    <a:pt x="170" y="205"/>
                    <a:pt x="161" y="258"/>
                  </a:cubicBezTo>
                  <a:cubicBezTo>
                    <a:pt x="156" y="312"/>
                    <a:pt x="141" y="341"/>
                    <a:pt x="131" y="395"/>
                  </a:cubicBezTo>
                  <a:cubicBezTo>
                    <a:pt x="122" y="439"/>
                    <a:pt x="127" y="467"/>
                    <a:pt x="117" y="517"/>
                  </a:cubicBezTo>
                  <a:cubicBezTo>
                    <a:pt x="107" y="580"/>
                    <a:pt x="97" y="619"/>
                    <a:pt x="97" y="687"/>
                  </a:cubicBezTo>
                  <a:cubicBezTo>
                    <a:pt x="97" y="804"/>
                    <a:pt x="117" y="867"/>
                    <a:pt x="127" y="984"/>
                  </a:cubicBezTo>
                  <a:cubicBezTo>
                    <a:pt x="127" y="1076"/>
                    <a:pt x="127" y="1076"/>
                    <a:pt x="127" y="1076"/>
                  </a:cubicBezTo>
                  <a:cubicBezTo>
                    <a:pt x="127" y="1125"/>
                    <a:pt x="117" y="1155"/>
                    <a:pt x="107" y="1198"/>
                  </a:cubicBezTo>
                  <a:cubicBezTo>
                    <a:pt x="102" y="1233"/>
                    <a:pt x="92" y="1247"/>
                    <a:pt x="78" y="1276"/>
                  </a:cubicBezTo>
                  <a:cubicBezTo>
                    <a:pt x="73" y="1291"/>
                    <a:pt x="63" y="1291"/>
                    <a:pt x="58" y="1305"/>
                  </a:cubicBezTo>
                  <a:cubicBezTo>
                    <a:pt x="53" y="1310"/>
                    <a:pt x="44" y="1315"/>
                    <a:pt x="44" y="1320"/>
                  </a:cubicBezTo>
                  <a:cubicBezTo>
                    <a:pt x="44" y="1344"/>
                    <a:pt x="78" y="1344"/>
                    <a:pt x="78" y="1369"/>
                  </a:cubicBezTo>
                  <a:cubicBezTo>
                    <a:pt x="78" y="1403"/>
                    <a:pt x="68" y="1418"/>
                    <a:pt x="63" y="1447"/>
                  </a:cubicBezTo>
                  <a:cubicBezTo>
                    <a:pt x="63" y="1471"/>
                    <a:pt x="68" y="1486"/>
                    <a:pt x="63" y="1510"/>
                  </a:cubicBezTo>
                  <a:cubicBezTo>
                    <a:pt x="63" y="1515"/>
                    <a:pt x="53" y="1515"/>
                    <a:pt x="48" y="1520"/>
                  </a:cubicBezTo>
                  <a:cubicBezTo>
                    <a:pt x="34" y="1534"/>
                    <a:pt x="15" y="1544"/>
                    <a:pt x="0" y="15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71"/>
            <p:cNvSpPr>
              <a:spLocks noChangeArrowheads="1"/>
            </p:cNvSpPr>
            <p:nvPr/>
          </p:nvSpPr>
          <p:spPr bwMode="auto">
            <a:xfrm>
              <a:off x="14738591" y="3671810"/>
              <a:ext cx="487242" cy="929741"/>
            </a:xfrm>
            <a:custGeom>
              <a:avLst/>
              <a:gdLst>
                <a:gd name="T0" fmla="*/ 0 w 771"/>
                <a:gd name="T1" fmla="*/ 258 h 1467"/>
                <a:gd name="T2" fmla="*/ 0 w 771"/>
                <a:gd name="T3" fmla="*/ 258 h 1467"/>
                <a:gd name="T4" fmla="*/ 662 w 771"/>
                <a:gd name="T5" fmla="*/ 0 h 1467"/>
                <a:gd name="T6" fmla="*/ 662 w 771"/>
                <a:gd name="T7" fmla="*/ 0 h 1467"/>
                <a:gd name="T8" fmla="*/ 696 w 771"/>
                <a:gd name="T9" fmla="*/ 131 h 1467"/>
                <a:gd name="T10" fmla="*/ 770 w 771"/>
                <a:gd name="T11" fmla="*/ 219 h 1467"/>
                <a:gd name="T12" fmla="*/ 736 w 771"/>
                <a:gd name="T13" fmla="*/ 297 h 1467"/>
                <a:gd name="T14" fmla="*/ 711 w 771"/>
                <a:gd name="T15" fmla="*/ 356 h 1467"/>
                <a:gd name="T16" fmla="*/ 667 w 771"/>
                <a:gd name="T17" fmla="*/ 438 h 1467"/>
                <a:gd name="T18" fmla="*/ 682 w 771"/>
                <a:gd name="T19" fmla="*/ 477 h 1467"/>
                <a:gd name="T20" fmla="*/ 667 w 771"/>
                <a:gd name="T21" fmla="*/ 551 h 1467"/>
                <a:gd name="T22" fmla="*/ 667 w 771"/>
                <a:gd name="T23" fmla="*/ 628 h 1467"/>
                <a:gd name="T24" fmla="*/ 653 w 771"/>
                <a:gd name="T25" fmla="*/ 702 h 1467"/>
                <a:gd name="T26" fmla="*/ 648 w 771"/>
                <a:gd name="T27" fmla="*/ 794 h 1467"/>
                <a:gd name="T28" fmla="*/ 638 w 771"/>
                <a:gd name="T29" fmla="*/ 847 h 1467"/>
                <a:gd name="T30" fmla="*/ 667 w 771"/>
                <a:gd name="T31" fmla="*/ 989 h 1467"/>
                <a:gd name="T32" fmla="*/ 692 w 771"/>
                <a:gd name="T33" fmla="*/ 1111 h 1467"/>
                <a:gd name="T34" fmla="*/ 720 w 771"/>
                <a:gd name="T35" fmla="*/ 1203 h 1467"/>
                <a:gd name="T36" fmla="*/ 731 w 771"/>
                <a:gd name="T37" fmla="*/ 1291 h 1467"/>
                <a:gd name="T38" fmla="*/ 770 w 771"/>
                <a:gd name="T39" fmla="*/ 1369 h 1467"/>
                <a:gd name="T40" fmla="*/ 770 w 771"/>
                <a:gd name="T41" fmla="*/ 1369 h 1467"/>
                <a:gd name="T42" fmla="*/ 438 w 771"/>
                <a:gd name="T43" fmla="*/ 1466 h 1467"/>
                <a:gd name="T44" fmla="*/ 438 w 771"/>
                <a:gd name="T45" fmla="*/ 1466 h 1467"/>
                <a:gd name="T46" fmla="*/ 424 w 771"/>
                <a:gd name="T47" fmla="*/ 1398 h 1467"/>
                <a:gd name="T48" fmla="*/ 317 w 771"/>
                <a:gd name="T49" fmla="*/ 1023 h 1467"/>
                <a:gd name="T50" fmla="*/ 229 w 771"/>
                <a:gd name="T51" fmla="*/ 935 h 1467"/>
                <a:gd name="T52" fmla="*/ 190 w 771"/>
                <a:gd name="T53" fmla="*/ 847 h 1467"/>
                <a:gd name="T54" fmla="*/ 126 w 771"/>
                <a:gd name="T55" fmla="*/ 653 h 1467"/>
                <a:gd name="T56" fmla="*/ 68 w 771"/>
                <a:gd name="T57" fmla="*/ 502 h 1467"/>
                <a:gd name="T58" fmla="*/ 34 w 771"/>
                <a:gd name="T59" fmla="*/ 453 h 1467"/>
                <a:gd name="T60" fmla="*/ 24 w 771"/>
                <a:gd name="T61" fmla="*/ 380 h 1467"/>
                <a:gd name="T62" fmla="*/ 0 w 771"/>
                <a:gd name="T63" fmla="*/ 25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1467">
                  <a:moveTo>
                    <a:pt x="0" y="258"/>
                  </a:moveTo>
                  <a:lnTo>
                    <a:pt x="0" y="258"/>
                  </a:lnTo>
                  <a:cubicBezTo>
                    <a:pt x="662" y="0"/>
                    <a:pt x="662" y="0"/>
                    <a:pt x="662" y="0"/>
                  </a:cubicBezTo>
                  <a:lnTo>
                    <a:pt x="662" y="0"/>
                  </a:lnTo>
                  <a:cubicBezTo>
                    <a:pt x="682" y="49"/>
                    <a:pt x="677" y="88"/>
                    <a:pt x="696" y="131"/>
                  </a:cubicBezTo>
                  <a:cubicBezTo>
                    <a:pt x="716" y="170"/>
                    <a:pt x="770" y="175"/>
                    <a:pt x="770" y="219"/>
                  </a:cubicBezTo>
                  <a:cubicBezTo>
                    <a:pt x="770" y="253"/>
                    <a:pt x="750" y="268"/>
                    <a:pt x="736" y="297"/>
                  </a:cubicBezTo>
                  <a:cubicBezTo>
                    <a:pt x="726" y="316"/>
                    <a:pt x="720" y="336"/>
                    <a:pt x="711" y="356"/>
                  </a:cubicBezTo>
                  <a:cubicBezTo>
                    <a:pt x="692" y="390"/>
                    <a:pt x="667" y="404"/>
                    <a:pt x="667" y="438"/>
                  </a:cubicBezTo>
                  <a:cubicBezTo>
                    <a:pt x="667" y="458"/>
                    <a:pt x="677" y="463"/>
                    <a:pt x="682" y="477"/>
                  </a:cubicBezTo>
                  <a:cubicBezTo>
                    <a:pt x="667" y="551"/>
                    <a:pt x="667" y="551"/>
                    <a:pt x="667" y="551"/>
                  </a:cubicBezTo>
                  <a:cubicBezTo>
                    <a:pt x="667" y="628"/>
                    <a:pt x="667" y="628"/>
                    <a:pt x="667" y="628"/>
                  </a:cubicBezTo>
                  <a:cubicBezTo>
                    <a:pt x="667" y="658"/>
                    <a:pt x="657" y="672"/>
                    <a:pt x="653" y="702"/>
                  </a:cubicBezTo>
                  <a:cubicBezTo>
                    <a:pt x="653" y="741"/>
                    <a:pt x="657" y="760"/>
                    <a:pt x="648" y="794"/>
                  </a:cubicBezTo>
                  <a:cubicBezTo>
                    <a:pt x="643" y="814"/>
                    <a:pt x="638" y="828"/>
                    <a:pt x="638" y="847"/>
                  </a:cubicBezTo>
                  <a:cubicBezTo>
                    <a:pt x="638" y="901"/>
                    <a:pt x="657" y="935"/>
                    <a:pt x="667" y="989"/>
                  </a:cubicBezTo>
                  <a:cubicBezTo>
                    <a:pt x="672" y="1037"/>
                    <a:pt x="672" y="1067"/>
                    <a:pt x="692" y="1111"/>
                  </a:cubicBezTo>
                  <a:cubicBezTo>
                    <a:pt x="706" y="1145"/>
                    <a:pt x="716" y="1164"/>
                    <a:pt x="720" y="1203"/>
                  </a:cubicBezTo>
                  <a:cubicBezTo>
                    <a:pt x="726" y="1237"/>
                    <a:pt x="720" y="1257"/>
                    <a:pt x="731" y="1291"/>
                  </a:cubicBezTo>
                  <a:cubicBezTo>
                    <a:pt x="736" y="1325"/>
                    <a:pt x="750" y="1339"/>
                    <a:pt x="770" y="1369"/>
                  </a:cubicBezTo>
                  <a:lnTo>
                    <a:pt x="770" y="1369"/>
                  </a:lnTo>
                  <a:cubicBezTo>
                    <a:pt x="438" y="1466"/>
                    <a:pt x="438" y="1466"/>
                    <a:pt x="438" y="1466"/>
                  </a:cubicBezTo>
                  <a:lnTo>
                    <a:pt x="438" y="1466"/>
                  </a:lnTo>
                  <a:cubicBezTo>
                    <a:pt x="433" y="1437"/>
                    <a:pt x="429" y="1427"/>
                    <a:pt x="424" y="1398"/>
                  </a:cubicBezTo>
                  <a:cubicBezTo>
                    <a:pt x="317" y="1023"/>
                    <a:pt x="317" y="1023"/>
                    <a:pt x="317" y="1023"/>
                  </a:cubicBezTo>
                  <a:cubicBezTo>
                    <a:pt x="273" y="1004"/>
                    <a:pt x="253" y="979"/>
                    <a:pt x="229" y="935"/>
                  </a:cubicBezTo>
                  <a:cubicBezTo>
                    <a:pt x="209" y="906"/>
                    <a:pt x="200" y="887"/>
                    <a:pt x="190" y="847"/>
                  </a:cubicBezTo>
                  <a:cubicBezTo>
                    <a:pt x="175" y="770"/>
                    <a:pt x="141" y="731"/>
                    <a:pt x="126" y="653"/>
                  </a:cubicBezTo>
                  <a:cubicBezTo>
                    <a:pt x="117" y="589"/>
                    <a:pt x="98" y="556"/>
                    <a:pt x="68" y="502"/>
                  </a:cubicBezTo>
                  <a:cubicBezTo>
                    <a:pt x="58" y="482"/>
                    <a:pt x="44" y="473"/>
                    <a:pt x="34" y="453"/>
                  </a:cubicBezTo>
                  <a:cubicBezTo>
                    <a:pt x="29" y="429"/>
                    <a:pt x="34" y="404"/>
                    <a:pt x="24" y="380"/>
                  </a:cubicBezTo>
                  <a:cubicBezTo>
                    <a:pt x="10" y="336"/>
                    <a:pt x="0" y="307"/>
                    <a:pt x="0" y="2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72"/>
            <p:cNvSpPr>
              <a:spLocks noChangeArrowheads="1"/>
            </p:cNvSpPr>
            <p:nvPr/>
          </p:nvSpPr>
          <p:spPr bwMode="auto">
            <a:xfrm>
              <a:off x="15015815" y="4329910"/>
              <a:ext cx="952083" cy="543283"/>
            </a:xfrm>
            <a:custGeom>
              <a:avLst/>
              <a:gdLst>
                <a:gd name="T0" fmla="*/ 867 w 1502"/>
                <a:gd name="T1" fmla="*/ 0 h 859"/>
                <a:gd name="T2" fmla="*/ 867 w 1502"/>
                <a:gd name="T3" fmla="*/ 0 h 859"/>
                <a:gd name="T4" fmla="*/ 896 w 1502"/>
                <a:gd name="T5" fmla="*/ 15 h 859"/>
                <a:gd name="T6" fmla="*/ 984 w 1502"/>
                <a:gd name="T7" fmla="*/ 59 h 859"/>
                <a:gd name="T8" fmla="*/ 935 w 1502"/>
                <a:gd name="T9" fmla="*/ 132 h 859"/>
                <a:gd name="T10" fmla="*/ 931 w 1502"/>
                <a:gd name="T11" fmla="*/ 200 h 859"/>
                <a:gd name="T12" fmla="*/ 999 w 1502"/>
                <a:gd name="T13" fmla="*/ 318 h 859"/>
                <a:gd name="T14" fmla="*/ 1042 w 1502"/>
                <a:gd name="T15" fmla="*/ 318 h 859"/>
                <a:gd name="T16" fmla="*/ 1053 w 1502"/>
                <a:gd name="T17" fmla="*/ 327 h 859"/>
                <a:gd name="T18" fmla="*/ 1087 w 1502"/>
                <a:gd name="T19" fmla="*/ 366 h 859"/>
                <a:gd name="T20" fmla="*/ 1130 w 1502"/>
                <a:gd name="T21" fmla="*/ 444 h 859"/>
                <a:gd name="T22" fmla="*/ 1164 w 1502"/>
                <a:gd name="T23" fmla="*/ 483 h 859"/>
                <a:gd name="T24" fmla="*/ 1233 w 1502"/>
                <a:gd name="T25" fmla="*/ 517 h 859"/>
                <a:gd name="T26" fmla="*/ 1315 w 1502"/>
                <a:gd name="T27" fmla="*/ 498 h 859"/>
                <a:gd name="T28" fmla="*/ 1374 w 1502"/>
                <a:gd name="T29" fmla="*/ 473 h 859"/>
                <a:gd name="T30" fmla="*/ 1393 w 1502"/>
                <a:gd name="T31" fmla="*/ 405 h 859"/>
                <a:gd name="T32" fmla="*/ 1374 w 1502"/>
                <a:gd name="T33" fmla="*/ 351 h 859"/>
                <a:gd name="T34" fmla="*/ 1360 w 1502"/>
                <a:gd name="T35" fmla="*/ 346 h 859"/>
                <a:gd name="T36" fmla="*/ 1315 w 1502"/>
                <a:gd name="T37" fmla="*/ 254 h 859"/>
                <a:gd name="T38" fmla="*/ 1413 w 1502"/>
                <a:gd name="T39" fmla="*/ 298 h 859"/>
                <a:gd name="T40" fmla="*/ 1501 w 1502"/>
                <a:gd name="T41" fmla="*/ 366 h 859"/>
                <a:gd name="T42" fmla="*/ 1466 w 1502"/>
                <a:gd name="T43" fmla="*/ 454 h 859"/>
                <a:gd name="T44" fmla="*/ 1437 w 1502"/>
                <a:gd name="T45" fmla="*/ 483 h 859"/>
                <a:gd name="T46" fmla="*/ 1408 w 1502"/>
                <a:gd name="T47" fmla="*/ 527 h 859"/>
                <a:gd name="T48" fmla="*/ 1349 w 1502"/>
                <a:gd name="T49" fmla="*/ 566 h 859"/>
                <a:gd name="T50" fmla="*/ 1266 w 1502"/>
                <a:gd name="T51" fmla="*/ 649 h 859"/>
                <a:gd name="T52" fmla="*/ 1213 w 1502"/>
                <a:gd name="T53" fmla="*/ 600 h 859"/>
                <a:gd name="T54" fmla="*/ 1179 w 1502"/>
                <a:gd name="T55" fmla="*/ 658 h 859"/>
                <a:gd name="T56" fmla="*/ 1150 w 1502"/>
                <a:gd name="T57" fmla="*/ 716 h 859"/>
                <a:gd name="T58" fmla="*/ 1062 w 1502"/>
                <a:gd name="T59" fmla="*/ 760 h 859"/>
                <a:gd name="T60" fmla="*/ 1062 w 1502"/>
                <a:gd name="T61" fmla="*/ 760 h 859"/>
                <a:gd name="T62" fmla="*/ 1014 w 1502"/>
                <a:gd name="T63" fmla="*/ 663 h 859"/>
                <a:gd name="T64" fmla="*/ 940 w 1502"/>
                <a:gd name="T65" fmla="*/ 614 h 859"/>
                <a:gd name="T66" fmla="*/ 916 w 1502"/>
                <a:gd name="T67" fmla="*/ 585 h 859"/>
                <a:gd name="T68" fmla="*/ 896 w 1502"/>
                <a:gd name="T69" fmla="*/ 570 h 859"/>
                <a:gd name="T70" fmla="*/ 824 w 1502"/>
                <a:gd name="T71" fmla="*/ 600 h 859"/>
                <a:gd name="T72" fmla="*/ 794 w 1502"/>
                <a:gd name="T73" fmla="*/ 600 h 859"/>
                <a:gd name="T74" fmla="*/ 721 w 1502"/>
                <a:gd name="T75" fmla="*/ 624 h 859"/>
                <a:gd name="T76" fmla="*/ 721 w 1502"/>
                <a:gd name="T77" fmla="*/ 624 h 859"/>
                <a:gd name="T78" fmla="*/ 54 w 1502"/>
                <a:gd name="T79" fmla="*/ 858 h 859"/>
                <a:gd name="T80" fmla="*/ 54 w 1502"/>
                <a:gd name="T81" fmla="*/ 858 h 859"/>
                <a:gd name="T82" fmla="*/ 34 w 1502"/>
                <a:gd name="T83" fmla="*/ 809 h 859"/>
                <a:gd name="T84" fmla="*/ 15 w 1502"/>
                <a:gd name="T85" fmla="*/ 716 h 859"/>
                <a:gd name="T86" fmla="*/ 15 w 1502"/>
                <a:gd name="T87" fmla="*/ 644 h 859"/>
                <a:gd name="T88" fmla="*/ 5 w 1502"/>
                <a:gd name="T89" fmla="*/ 522 h 859"/>
                <a:gd name="T90" fmla="*/ 0 w 1502"/>
                <a:gd name="T91" fmla="*/ 429 h 859"/>
                <a:gd name="T92" fmla="*/ 0 w 1502"/>
                <a:gd name="T93" fmla="*/ 429 h 859"/>
                <a:gd name="T94" fmla="*/ 332 w 1502"/>
                <a:gd name="T95" fmla="*/ 332 h 859"/>
                <a:gd name="T96" fmla="*/ 332 w 1502"/>
                <a:gd name="T97" fmla="*/ 332 h 859"/>
                <a:gd name="T98" fmla="*/ 736 w 1502"/>
                <a:gd name="T99" fmla="*/ 166 h 859"/>
                <a:gd name="T100" fmla="*/ 789 w 1502"/>
                <a:gd name="T101" fmla="*/ 74 h 859"/>
                <a:gd name="T102" fmla="*/ 867 w 1502"/>
                <a:gd name="T10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2" h="859">
                  <a:moveTo>
                    <a:pt x="867" y="0"/>
                  </a:moveTo>
                  <a:lnTo>
                    <a:pt x="867" y="0"/>
                  </a:lnTo>
                  <a:cubicBezTo>
                    <a:pt x="867" y="11"/>
                    <a:pt x="887" y="11"/>
                    <a:pt x="896" y="15"/>
                  </a:cubicBezTo>
                  <a:cubicBezTo>
                    <a:pt x="931" y="35"/>
                    <a:pt x="955" y="35"/>
                    <a:pt x="984" y="59"/>
                  </a:cubicBezTo>
                  <a:cubicBezTo>
                    <a:pt x="970" y="88"/>
                    <a:pt x="945" y="103"/>
                    <a:pt x="935" y="132"/>
                  </a:cubicBezTo>
                  <a:cubicBezTo>
                    <a:pt x="931" y="157"/>
                    <a:pt x="931" y="176"/>
                    <a:pt x="931" y="200"/>
                  </a:cubicBezTo>
                  <a:cubicBezTo>
                    <a:pt x="931" y="254"/>
                    <a:pt x="945" y="318"/>
                    <a:pt x="999" y="318"/>
                  </a:cubicBezTo>
                  <a:cubicBezTo>
                    <a:pt x="1014" y="318"/>
                    <a:pt x="1023" y="318"/>
                    <a:pt x="1042" y="318"/>
                  </a:cubicBezTo>
                  <a:cubicBezTo>
                    <a:pt x="1047" y="318"/>
                    <a:pt x="1047" y="322"/>
                    <a:pt x="1053" y="327"/>
                  </a:cubicBezTo>
                  <a:cubicBezTo>
                    <a:pt x="1067" y="337"/>
                    <a:pt x="1077" y="351"/>
                    <a:pt x="1087" y="366"/>
                  </a:cubicBezTo>
                  <a:cubicBezTo>
                    <a:pt x="1106" y="395"/>
                    <a:pt x="1111" y="415"/>
                    <a:pt x="1130" y="444"/>
                  </a:cubicBezTo>
                  <a:cubicBezTo>
                    <a:pt x="1140" y="459"/>
                    <a:pt x="1155" y="468"/>
                    <a:pt x="1164" y="483"/>
                  </a:cubicBezTo>
                  <a:cubicBezTo>
                    <a:pt x="1184" y="503"/>
                    <a:pt x="1203" y="517"/>
                    <a:pt x="1233" y="517"/>
                  </a:cubicBezTo>
                  <a:cubicBezTo>
                    <a:pt x="1262" y="517"/>
                    <a:pt x="1281" y="512"/>
                    <a:pt x="1315" y="498"/>
                  </a:cubicBezTo>
                  <a:cubicBezTo>
                    <a:pt x="1335" y="492"/>
                    <a:pt x="1354" y="492"/>
                    <a:pt x="1374" y="473"/>
                  </a:cubicBezTo>
                  <a:cubicBezTo>
                    <a:pt x="1393" y="454"/>
                    <a:pt x="1393" y="434"/>
                    <a:pt x="1393" y="405"/>
                  </a:cubicBezTo>
                  <a:cubicBezTo>
                    <a:pt x="1393" y="385"/>
                    <a:pt x="1388" y="366"/>
                    <a:pt x="1374" y="351"/>
                  </a:cubicBezTo>
                  <a:cubicBezTo>
                    <a:pt x="1369" y="351"/>
                    <a:pt x="1364" y="351"/>
                    <a:pt x="1360" y="346"/>
                  </a:cubicBezTo>
                  <a:cubicBezTo>
                    <a:pt x="1325" y="327"/>
                    <a:pt x="1320" y="293"/>
                    <a:pt x="1315" y="254"/>
                  </a:cubicBezTo>
                  <a:cubicBezTo>
                    <a:pt x="1354" y="268"/>
                    <a:pt x="1374" y="283"/>
                    <a:pt x="1413" y="298"/>
                  </a:cubicBezTo>
                  <a:cubicBezTo>
                    <a:pt x="1451" y="318"/>
                    <a:pt x="1501" y="322"/>
                    <a:pt x="1501" y="366"/>
                  </a:cubicBezTo>
                  <a:cubicBezTo>
                    <a:pt x="1501" y="400"/>
                    <a:pt x="1486" y="424"/>
                    <a:pt x="1466" y="454"/>
                  </a:cubicBezTo>
                  <a:cubicBezTo>
                    <a:pt x="1462" y="468"/>
                    <a:pt x="1447" y="468"/>
                    <a:pt x="1437" y="483"/>
                  </a:cubicBezTo>
                  <a:cubicBezTo>
                    <a:pt x="1427" y="498"/>
                    <a:pt x="1423" y="512"/>
                    <a:pt x="1408" y="527"/>
                  </a:cubicBezTo>
                  <a:cubicBezTo>
                    <a:pt x="1388" y="546"/>
                    <a:pt x="1369" y="551"/>
                    <a:pt x="1349" y="566"/>
                  </a:cubicBezTo>
                  <a:cubicBezTo>
                    <a:pt x="1315" y="595"/>
                    <a:pt x="1306" y="629"/>
                    <a:pt x="1266" y="649"/>
                  </a:cubicBezTo>
                  <a:cubicBezTo>
                    <a:pt x="1247" y="629"/>
                    <a:pt x="1238" y="619"/>
                    <a:pt x="1213" y="600"/>
                  </a:cubicBezTo>
                  <a:cubicBezTo>
                    <a:pt x="1199" y="619"/>
                    <a:pt x="1189" y="634"/>
                    <a:pt x="1179" y="658"/>
                  </a:cubicBezTo>
                  <a:cubicBezTo>
                    <a:pt x="1164" y="682"/>
                    <a:pt x="1164" y="697"/>
                    <a:pt x="1150" y="716"/>
                  </a:cubicBezTo>
                  <a:cubicBezTo>
                    <a:pt x="1120" y="746"/>
                    <a:pt x="1096" y="751"/>
                    <a:pt x="1062" y="760"/>
                  </a:cubicBezTo>
                  <a:lnTo>
                    <a:pt x="1062" y="760"/>
                  </a:lnTo>
                  <a:cubicBezTo>
                    <a:pt x="1057" y="716"/>
                    <a:pt x="1047" y="688"/>
                    <a:pt x="1014" y="663"/>
                  </a:cubicBezTo>
                  <a:cubicBezTo>
                    <a:pt x="984" y="649"/>
                    <a:pt x="965" y="639"/>
                    <a:pt x="940" y="614"/>
                  </a:cubicBezTo>
                  <a:cubicBezTo>
                    <a:pt x="931" y="605"/>
                    <a:pt x="926" y="595"/>
                    <a:pt x="916" y="585"/>
                  </a:cubicBezTo>
                  <a:cubicBezTo>
                    <a:pt x="906" y="580"/>
                    <a:pt x="906" y="570"/>
                    <a:pt x="896" y="570"/>
                  </a:cubicBezTo>
                  <a:cubicBezTo>
                    <a:pt x="867" y="570"/>
                    <a:pt x="853" y="590"/>
                    <a:pt x="824" y="600"/>
                  </a:cubicBezTo>
                  <a:cubicBezTo>
                    <a:pt x="814" y="600"/>
                    <a:pt x="804" y="595"/>
                    <a:pt x="794" y="600"/>
                  </a:cubicBezTo>
                  <a:cubicBezTo>
                    <a:pt x="770" y="605"/>
                    <a:pt x="746" y="614"/>
                    <a:pt x="721" y="624"/>
                  </a:cubicBezTo>
                  <a:lnTo>
                    <a:pt x="721" y="624"/>
                  </a:lnTo>
                  <a:cubicBezTo>
                    <a:pt x="54" y="858"/>
                    <a:pt x="54" y="858"/>
                    <a:pt x="54" y="858"/>
                  </a:cubicBezTo>
                  <a:lnTo>
                    <a:pt x="54" y="858"/>
                  </a:lnTo>
                  <a:cubicBezTo>
                    <a:pt x="49" y="834"/>
                    <a:pt x="39" y="834"/>
                    <a:pt x="34" y="809"/>
                  </a:cubicBezTo>
                  <a:cubicBezTo>
                    <a:pt x="30" y="775"/>
                    <a:pt x="15" y="755"/>
                    <a:pt x="15" y="716"/>
                  </a:cubicBezTo>
                  <a:cubicBezTo>
                    <a:pt x="15" y="644"/>
                    <a:pt x="15" y="644"/>
                    <a:pt x="15" y="644"/>
                  </a:cubicBezTo>
                  <a:cubicBezTo>
                    <a:pt x="5" y="522"/>
                    <a:pt x="5" y="522"/>
                    <a:pt x="5" y="522"/>
                  </a:cubicBezTo>
                  <a:cubicBezTo>
                    <a:pt x="0" y="429"/>
                    <a:pt x="0" y="429"/>
                    <a:pt x="0" y="429"/>
                  </a:cubicBezTo>
                  <a:lnTo>
                    <a:pt x="0" y="429"/>
                  </a:lnTo>
                  <a:cubicBezTo>
                    <a:pt x="332" y="332"/>
                    <a:pt x="332" y="332"/>
                    <a:pt x="332" y="332"/>
                  </a:cubicBezTo>
                  <a:lnTo>
                    <a:pt x="332" y="332"/>
                  </a:lnTo>
                  <a:cubicBezTo>
                    <a:pt x="736" y="166"/>
                    <a:pt x="736" y="166"/>
                    <a:pt x="736" y="166"/>
                  </a:cubicBezTo>
                  <a:cubicBezTo>
                    <a:pt x="755" y="127"/>
                    <a:pt x="765" y="108"/>
                    <a:pt x="789" y="74"/>
                  </a:cubicBezTo>
                  <a:cubicBezTo>
                    <a:pt x="814" y="45"/>
                    <a:pt x="848" y="30"/>
                    <a:pt x="8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reeform 73"/>
            <p:cNvSpPr>
              <a:spLocks noChangeArrowheads="1"/>
            </p:cNvSpPr>
            <p:nvPr/>
          </p:nvSpPr>
          <p:spPr bwMode="auto">
            <a:xfrm>
              <a:off x="15475055" y="4693965"/>
              <a:ext cx="215619" cy="232435"/>
            </a:xfrm>
            <a:custGeom>
              <a:avLst/>
              <a:gdLst>
                <a:gd name="T0" fmla="*/ 341 w 342"/>
                <a:gd name="T1" fmla="*/ 190 h 371"/>
                <a:gd name="T2" fmla="*/ 341 w 342"/>
                <a:gd name="T3" fmla="*/ 190 h 371"/>
                <a:gd name="T4" fmla="*/ 321 w 342"/>
                <a:gd name="T5" fmla="*/ 196 h 371"/>
                <a:gd name="T6" fmla="*/ 307 w 342"/>
                <a:gd name="T7" fmla="*/ 146 h 371"/>
                <a:gd name="T8" fmla="*/ 293 w 342"/>
                <a:gd name="T9" fmla="*/ 146 h 371"/>
                <a:gd name="T10" fmla="*/ 244 w 342"/>
                <a:gd name="T11" fmla="*/ 122 h 371"/>
                <a:gd name="T12" fmla="*/ 210 w 342"/>
                <a:gd name="T13" fmla="*/ 229 h 371"/>
                <a:gd name="T14" fmla="*/ 205 w 342"/>
                <a:gd name="T15" fmla="*/ 303 h 371"/>
                <a:gd name="T16" fmla="*/ 175 w 342"/>
                <a:gd name="T17" fmla="*/ 346 h 371"/>
                <a:gd name="T18" fmla="*/ 161 w 342"/>
                <a:gd name="T19" fmla="*/ 361 h 371"/>
                <a:gd name="T20" fmla="*/ 127 w 342"/>
                <a:gd name="T21" fmla="*/ 366 h 371"/>
                <a:gd name="T22" fmla="*/ 117 w 342"/>
                <a:gd name="T23" fmla="*/ 370 h 371"/>
                <a:gd name="T24" fmla="*/ 117 w 342"/>
                <a:gd name="T25" fmla="*/ 370 h 371"/>
                <a:gd name="T26" fmla="*/ 0 w 342"/>
                <a:gd name="T27" fmla="*/ 54 h 371"/>
                <a:gd name="T28" fmla="*/ 0 w 342"/>
                <a:gd name="T29" fmla="*/ 54 h 371"/>
                <a:gd name="T30" fmla="*/ 73 w 342"/>
                <a:gd name="T31" fmla="*/ 30 h 371"/>
                <a:gd name="T32" fmla="*/ 103 w 342"/>
                <a:gd name="T33" fmla="*/ 30 h 371"/>
                <a:gd name="T34" fmla="*/ 175 w 342"/>
                <a:gd name="T35" fmla="*/ 0 h 371"/>
                <a:gd name="T36" fmla="*/ 195 w 342"/>
                <a:gd name="T37" fmla="*/ 15 h 371"/>
                <a:gd name="T38" fmla="*/ 219 w 342"/>
                <a:gd name="T39" fmla="*/ 44 h 371"/>
                <a:gd name="T40" fmla="*/ 293 w 342"/>
                <a:gd name="T41" fmla="*/ 93 h 371"/>
                <a:gd name="T42" fmla="*/ 341 w 342"/>
                <a:gd name="T43" fmla="*/ 19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2" h="371">
                  <a:moveTo>
                    <a:pt x="341" y="190"/>
                  </a:moveTo>
                  <a:lnTo>
                    <a:pt x="341" y="190"/>
                  </a:lnTo>
                  <a:cubicBezTo>
                    <a:pt x="332" y="190"/>
                    <a:pt x="326" y="190"/>
                    <a:pt x="321" y="196"/>
                  </a:cubicBezTo>
                  <a:cubicBezTo>
                    <a:pt x="317" y="176"/>
                    <a:pt x="317" y="161"/>
                    <a:pt x="307" y="146"/>
                  </a:cubicBezTo>
                  <a:cubicBezTo>
                    <a:pt x="302" y="146"/>
                    <a:pt x="297" y="146"/>
                    <a:pt x="293" y="146"/>
                  </a:cubicBezTo>
                  <a:cubicBezTo>
                    <a:pt x="273" y="137"/>
                    <a:pt x="263" y="132"/>
                    <a:pt x="244" y="122"/>
                  </a:cubicBezTo>
                  <a:cubicBezTo>
                    <a:pt x="244" y="166"/>
                    <a:pt x="224" y="185"/>
                    <a:pt x="210" y="229"/>
                  </a:cubicBezTo>
                  <a:cubicBezTo>
                    <a:pt x="205" y="254"/>
                    <a:pt x="214" y="273"/>
                    <a:pt x="205" y="303"/>
                  </a:cubicBezTo>
                  <a:cubicBezTo>
                    <a:pt x="200" y="322"/>
                    <a:pt x="185" y="332"/>
                    <a:pt x="175" y="346"/>
                  </a:cubicBezTo>
                  <a:cubicBezTo>
                    <a:pt x="171" y="351"/>
                    <a:pt x="166" y="356"/>
                    <a:pt x="161" y="361"/>
                  </a:cubicBezTo>
                  <a:cubicBezTo>
                    <a:pt x="146" y="361"/>
                    <a:pt x="141" y="361"/>
                    <a:pt x="127" y="366"/>
                  </a:cubicBezTo>
                  <a:cubicBezTo>
                    <a:pt x="127" y="370"/>
                    <a:pt x="122" y="370"/>
                    <a:pt x="117" y="370"/>
                  </a:cubicBezTo>
                  <a:lnTo>
                    <a:pt x="117" y="370"/>
                  </a:lnTo>
                  <a:cubicBezTo>
                    <a:pt x="0" y="54"/>
                    <a:pt x="0" y="54"/>
                    <a:pt x="0" y="54"/>
                  </a:cubicBezTo>
                  <a:lnTo>
                    <a:pt x="0" y="54"/>
                  </a:lnTo>
                  <a:cubicBezTo>
                    <a:pt x="25" y="44"/>
                    <a:pt x="49" y="35"/>
                    <a:pt x="73" y="30"/>
                  </a:cubicBezTo>
                  <a:cubicBezTo>
                    <a:pt x="83" y="25"/>
                    <a:pt x="93" y="30"/>
                    <a:pt x="103" y="30"/>
                  </a:cubicBezTo>
                  <a:cubicBezTo>
                    <a:pt x="132" y="20"/>
                    <a:pt x="146" y="0"/>
                    <a:pt x="175" y="0"/>
                  </a:cubicBezTo>
                  <a:cubicBezTo>
                    <a:pt x="185" y="0"/>
                    <a:pt x="185" y="10"/>
                    <a:pt x="195" y="15"/>
                  </a:cubicBezTo>
                  <a:cubicBezTo>
                    <a:pt x="205" y="25"/>
                    <a:pt x="210" y="35"/>
                    <a:pt x="219" y="44"/>
                  </a:cubicBezTo>
                  <a:cubicBezTo>
                    <a:pt x="244" y="69"/>
                    <a:pt x="263" y="79"/>
                    <a:pt x="293" y="93"/>
                  </a:cubicBezTo>
                  <a:cubicBezTo>
                    <a:pt x="326" y="118"/>
                    <a:pt x="336" y="146"/>
                    <a:pt x="341" y="19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Freeform 74"/>
            <p:cNvSpPr>
              <a:spLocks noChangeArrowheads="1"/>
            </p:cNvSpPr>
            <p:nvPr/>
          </p:nvSpPr>
          <p:spPr bwMode="auto">
            <a:xfrm>
              <a:off x="14744192" y="5228847"/>
              <a:ext cx="380833" cy="856930"/>
            </a:xfrm>
            <a:custGeom>
              <a:avLst/>
              <a:gdLst>
                <a:gd name="T0" fmla="*/ 88 w 605"/>
                <a:gd name="T1" fmla="*/ 0 h 1355"/>
                <a:gd name="T2" fmla="*/ 88 w 605"/>
                <a:gd name="T3" fmla="*/ 0 h 1355"/>
                <a:gd name="T4" fmla="*/ 238 w 605"/>
                <a:gd name="T5" fmla="*/ 54 h 1355"/>
                <a:gd name="T6" fmla="*/ 365 w 605"/>
                <a:gd name="T7" fmla="*/ 68 h 1355"/>
                <a:gd name="T8" fmla="*/ 433 w 605"/>
                <a:gd name="T9" fmla="*/ 58 h 1355"/>
                <a:gd name="T10" fmla="*/ 580 w 605"/>
                <a:gd name="T11" fmla="*/ 39 h 1355"/>
                <a:gd name="T12" fmla="*/ 580 w 605"/>
                <a:gd name="T13" fmla="*/ 39 h 1355"/>
                <a:gd name="T14" fmla="*/ 560 w 605"/>
                <a:gd name="T15" fmla="*/ 68 h 1355"/>
                <a:gd name="T16" fmla="*/ 511 w 605"/>
                <a:gd name="T17" fmla="*/ 146 h 1355"/>
                <a:gd name="T18" fmla="*/ 497 w 605"/>
                <a:gd name="T19" fmla="*/ 204 h 1355"/>
                <a:gd name="T20" fmla="*/ 467 w 605"/>
                <a:gd name="T21" fmla="*/ 268 h 1355"/>
                <a:gd name="T22" fmla="*/ 443 w 605"/>
                <a:gd name="T23" fmla="*/ 414 h 1355"/>
                <a:gd name="T24" fmla="*/ 448 w 605"/>
                <a:gd name="T25" fmla="*/ 444 h 1355"/>
                <a:gd name="T26" fmla="*/ 525 w 605"/>
                <a:gd name="T27" fmla="*/ 453 h 1355"/>
                <a:gd name="T28" fmla="*/ 584 w 605"/>
                <a:gd name="T29" fmla="*/ 458 h 1355"/>
                <a:gd name="T30" fmla="*/ 599 w 605"/>
                <a:gd name="T31" fmla="*/ 468 h 1355"/>
                <a:gd name="T32" fmla="*/ 599 w 605"/>
                <a:gd name="T33" fmla="*/ 483 h 1355"/>
                <a:gd name="T34" fmla="*/ 604 w 605"/>
                <a:gd name="T35" fmla="*/ 516 h 1355"/>
                <a:gd name="T36" fmla="*/ 536 w 605"/>
                <a:gd name="T37" fmla="*/ 799 h 1355"/>
                <a:gd name="T38" fmla="*/ 525 w 605"/>
                <a:gd name="T39" fmla="*/ 886 h 1355"/>
                <a:gd name="T40" fmla="*/ 511 w 605"/>
                <a:gd name="T41" fmla="*/ 936 h 1355"/>
                <a:gd name="T42" fmla="*/ 497 w 605"/>
                <a:gd name="T43" fmla="*/ 1052 h 1355"/>
                <a:gd name="T44" fmla="*/ 448 w 605"/>
                <a:gd name="T45" fmla="*/ 1174 h 1355"/>
                <a:gd name="T46" fmla="*/ 409 w 605"/>
                <a:gd name="T47" fmla="*/ 1310 h 1355"/>
                <a:gd name="T48" fmla="*/ 375 w 605"/>
                <a:gd name="T49" fmla="*/ 1354 h 1355"/>
                <a:gd name="T50" fmla="*/ 360 w 605"/>
                <a:gd name="T51" fmla="*/ 1295 h 1355"/>
                <a:gd name="T52" fmla="*/ 346 w 605"/>
                <a:gd name="T53" fmla="*/ 1218 h 1355"/>
                <a:gd name="T54" fmla="*/ 287 w 605"/>
                <a:gd name="T55" fmla="*/ 1203 h 1355"/>
                <a:gd name="T56" fmla="*/ 165 w 605"/>
                <a:gd name="T57" fmla="*/ 1164 h 1355"/>
                <a:gd name="T58" fmla="*/ 92 w 605"/>
                <a:gd name="T59" fmla="*/ 1135 h 1355"/>
                <a:gd name="T60" fmla="*/ 92 w 605"/>
                <a:gd name="T61" fmla="*/ 1135 h 1355"/>
                <a:gd name="T62" fmla="*/ 88 w 605"/>
                <a:gd name="T63" fmla="*/ 1101 h 1355"/>
                <a:gd name="T64" fmla="*/ 78 w 605"/>
                <a:gd name="T65" fmla="*/ 1018 h 1355"/>
                <a:gd name="T66" fmla="*/ 78 w 605"/>
                <a:gd name="T67" fmla="*/ 1018 h 1355"/>
                <a:gd name="T68" fmla="*/ 92 w 605"/>
                <a:gd name="T69" fmla="*/ 984 h 1355"/>
                <a:gd name="T70" fmla="*/ 126 w 605"/>
                <a:gd name="T71" fmla="*/ 921 h 1355"/>
                <a:gd name="T72" fmla="*/ 199 w 605"/>
                <a:gd name="T73" fmla="*/ 736 h 1355"/>
                <a:gd name="T74" fmla="*/ 219 w 605"/>
                <a:gd name="T75" fmla="*/ 663 h 1355"/>
                <a:gd name="T76" fmla="*/ 229 w 605"/>
                <a:gd name="T77" fmla="*/ 619 h 1355"/>
                <a:gd name="T78" fmla="*/ 175 w 605"/>
                <a:gd name="T79" fmla="*/ 580 h 1355"/>
                <a:gd name="T80" fmla="*/ 116 w 605"/>
                <a:gd name="T81" fmla="*/ 536 h 1355"/>
                <a:gd name="T82" fmla="*/ 58 w 605"/>
                <a:gd name="T83" fmla="*/ 502 h 1355"/>
                <a:gd name="T84" fmla="*/ 19 w 605"/>
                <a:gd name="T85" fmla="*/ 468 h 1355"/>
                <a:gd name="T86" fmla="*/ 9 w 605"/>
                <a:gd name="T87" fmla="*/ 453 h 1355"/>
                <a:gd name="T88" fmla="*/ 19 w 605"/>
                <a:gd name="T89" fmla="*/ 419 h 1355"/>
                <a:gd name="T90" fmla="*/ 24 w 605"/>
                <a:gd name="T91" fmla="*/ 351 h 1355"/>
                <a:gd name="T92" fmla="*/ 0 w 605"/>
                <a:gd name="T93" fmla="*/ 268 h 1355"/>
                <a:gd name="T94" fmla="*/ 44 w 605"/>
                <a:gd name="T95" fmla="*/ 151 h 1355"/>
                <a:gd name="T96" fmla="*/ 88 w 605"/>
                <a:gd name="T97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1355">
                  <a:moveTo>
                    <a:pt x="88" y="0"/>
                  </a:moveTo>
                  <a:lnTo>
                    <a:pt x="88" y="0"/>
                  </a:lnTo>
                  <a:cubicBezTo>
                    <a:pt x="121" y="44"/>
                    <a:pt x="180" y="39"/>
                    <a:pt x="238" y="54"/>
                  </a:cubicBezTo>
                  <a:cubicBezTo>
                    <a:pt x="287" y="58"/>
                    <a:pt x="316" y="68"/>
                    <a:pt x="365" y="68"/>
                  </a:cubicBezTo>
                  <a:cubicBezTo>
                    <a:pt x="394" y="68"/>
                    <a:pt x="409" y="58"/>
                    <a:pt x="433" y="58"/>
                  </a:cubicBezTo>
                  <a:cubicBezTo>
                    <a:pt x="492" y="54"/>
                    <a:pt x="525" y="54"/>
                    <a:pt x="580" y="39"/>
                  </a:cubicBezTo>
                  <a:lnTo>
                    <a:pt x="580" y="39"/>
                  </a:lnTo>
                  <a:cubicBezTo>
                    <a:pt x="574" y="49"/>
                    <a:pt x="569" y="58"/>
                    <a:pt x="560" y="68"/>
                  </a:cubicBezTo>
                  <a:cubicBezTo>
                    <a:pt x="545" y="98"/>
                    <a:pt x="525" y="112"/>
                    <a:pt x="511" y="146"/>
                  </a:cubicBezTo>
                  <a:cubicBezTo>
                    <a:pt x="501" y="165"/>
                    <a:pt x="506" y="185"/>
                    <a:pt x="497" y="204"/>
                  </a:cubicBezTo>
                  <a:cubicBezTo>
                    <a:pt x="492" y="229"/>
                    <a:pt x="477" y="244"/>
                    <a:pt x="467" y="268"/>
                  </a:cubicBezTo>
                  <a:cubicBezTo>
                    <a:pt x="448" y="322"/>
                    <a:pt x="443" y="356"/>
                    <a:pt x="443" y="414"/>
                  </a:cubicBezTo>
                  <a:cubicBezTo>
                    <a:pt x="443" y="429"/>
                    <a:pt x="448" y="433"/>
                    <a:pt x="448" y="444"/>
                  </a:cubicBezTo>
                  <a:cubicBezTo>
                    <a:pt x="477" y="444"/>
                    <a:pt x="497" y="448"/>
                    <a:pt x="525" y="453"/>
                  </a:cubicBezTo>
                  <a:cubicBezTo>
                    <a:pt x="545" y="453"/>
                    <a:pt x="565" y="448"/>
                    <a:pt x="584" y="458"/>
                  </a:cubicBezTo>
                  <a:cubicBezTo>
                    <a:pt x="589" y="463"/>
                    <a:pt x="599" y="463"/>
                    <a:pt x="599" y="468"/>
                  </a:cubicBezTo>
                  <a:cubicBezTo>
                    <a:pt x="599" y="468"/>
                    <a:pt x="599" y="477"/>
                    <a:pt x="599" y="483"/>
                  </a:cubicBezTo>
                  <a:cubicBezTo>
                    <a:pt x="604" y="497"/>
                    <a:pt x="604" y="502"/>
                    <a:pt x="604" y="516"/>
                  </a:cubicBezTo>
                  <a:cubicBezTo>
                    <a:pt x="604" y="629"/>
                    <a:pt x="545" y="687"/>
                    <a:pt x="536" y="799"/>
                  </a:cubicBezTo>
                  <a:cubicBezTo>
                    <a:pt x="531" y="833"/>
                    <a:pt x="536" y="857"/>
                    <a:pt x="525" y="886"/>
                  </a:cubicBezTo>
                  <a:cubicBezTo>
                    <a:pt x="516" y="906"/>
                    <a:pt x="511" y="916"/>
                    <a:pt x="511" y="936"/>
                  </a:cubicBezTo>
                  <a:cubicBezTo>
                    <a:pt x="506" y="979"/>
                    <a:pt x="511" y="1008"/>
                    <a:pt x="497" y="1052"/>
                  </a:cubicBezTo>
                  <a:cubicBezTo>
                    <a:pt x="487" y="1101"/>
                    <a:pt x="462" y="1125"/>
                    <a:pt x="448" y="1174"/>
                  </a:cubicBezTo>
                  <a:cubicBezTo>
                    <a:pt x="433" y="1227"/>
                    <a:pt x="433" y="1262"/>
                    <a:pt x="409" y="1310"/>
                  </a:cubicBezTo>
                  <a:cubicBezTo>
                    <a:pt x="399" y="1330"/>
                    <a:pt x="384" y="1340"/>
                    <a:pt x="375" y="1354"/>
                  </a:cubicBezTo>
                  <a:cubicBezTo>
                    <a:pt x="370" y="1334"/>
                    <a:pt x="360" y="1320"/>
                    <a:pt x="360" y="1295"/>
                  </a:cubicBezTo>
                  <a:cubicBezTo>
                    <a:pt x="355" y="1262"/>
                    <a:pt x="370" y="1237"/>
                    <a:pt x="346" y="1218"/>
                  </a:cubicBezTo>
                  <a:cubicBezTo>
                    <a:pt x="331" y="1203"/>
                    <a:pt x="312" y="1208"/>
                    <a:pt x="287" y="1203"/>
                  </a:cubicBezTo>
                  <a:cubicBezTo>
                    <a:pt x="238" y="1188"/>
                    <a:pt x="209" y="1184"/>
                    <a:pt x="165" y="1164"/>
                  </a:cubicBezTo>
                  <a:cubicBezTo>
                    <a:pt x="136" y="1149"/>
                    <a:pt x="121" y="1140"/>
                    <a:pt x="92" y="1135"/>
                  </a:cubicBezTo>
                  <a:lnTo>
                    <a:pt x="92" y="1135"/>
                  </a:lnTo>
                  <a:cubicBezTo>
                    <a:pt x="88" y="1101"/>
                    <a:pt x="88" y="1101"/>
                    <a:pt x="88" y="1101"/>
                  </a:cubicBezTo>
                  <a:cubicBezTo>
                    <a:pt x="78" y="1018"/>
                    <a:pt x="78" y="1018"/>
                    <a:pt x="78" y="1018"/>
                  </a:cubicBezTo>
                  <a:lnTo>
                    <a:pt x="78" y="1018"/>
                  </a:lnTo>
                  <a:cubicBezTo>
                    <a:pt x="88" y="999"/>
                    <a:pt x="83" y="999"/>
                    <a:pt x="92" y="984"/>
                  </a:cubicBezTo>
                  <a:cubicBezTo>
                    <a:pt x="102" y="960"/>
                    <a:pt x="112" y="945"/>
                    <a:pt x="126" y="921"/>
                  </a:cubicBezTo>
                  <a:cubicBezTo>
                    <a:pt x="160" y="853"/>
                    <a:pt x="180" y="809"/>
                    <a:pt x="199" y="736"/>
                  </a:cubicBezTo>
                  <a:cubicBezTo>
                    <a:pt x="209" y="711"/>
                    <a:pt x="214" y="692"/>
                    <a:pt x="219" y="663"/>
                  </a:cubicBezTo>
                  <a:cubicBezTo>
                    <a:pt x="224" y="643"/>
                    <a:pt x="229" y="633"/>
                    <a:pt x="229" y="619"/>
                  </a:cubicBezTo>
                  <a:cubicBezTo>
                    <a:pt x="229" y="590"/>
                    <a:pt x="199" y="590"/>
                    <a:pt x="175" y="580"/>
                  </a:cubicBezTo>
                  <a:cubicBezTo>
                    <a:pt x="151" y="565"/>
                    <a:pt x="141" y="550"/>
                    <a:pt x="116" y="536"/>
                  </a:cubicBezTo>
                  <a:cubicBezTo>
                    <a:pt x="92" y="526"/>
                    <a:pt x="78" y="516"/>
                    <a:pt x="58" y="502"/>
                  </a:cubicBezTo>
                  <a:cubicBezTo>
                    <a:pt x="39" y="492"/>
                    <a:pt x="24" y="487"/>
                    <a:pt x="19" y="468"/>
                  </a:cubicBezTo>
                  <a:cubicBezTo>
                    <a:pt x="14" y="458"/>
                    <a:pt x="9" y="458"/>
                    <a:pt x="9" y="453"/>
                  </a:cubicBezTo>
                  <a:cubicBezTo>
                    <a:pt x="9" y="438"/>
                    <a:pt x="14" y="433"/>
                    <a:pt x="19" y="419"/>
                  </a:cubicBezTo>
                  <a:cubicBezTo>
                    <a:pt x="24" y="394"/>
                    <a:pt x="24" y="380"/>
                    <a:pt x="24" y="351"/>
                  </a:cubicBezTo>
                  <a:cubicBezTo>
                    <a:pt x="24" y="317"/>
                    <a:pt x="0" y="302"/>
                    <a:pt x="0" y="268"/>
                  </a:cubicBezTo>
                  <a:cubicBezTo>
                    <a:pt x="0" y="219"/>
                    <a:pt x="29" y="195"/>
                    <a:pt x="44" y="151"/>
                  </a:cubicBezTo>
                  <a:cubicBezTo>
                    <a:pt x="68" y="93"/>
                    <a:pt x="73" y="58"/>
                    <a:pt x="8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75"/>
            <p:cNvSpPr>
              <a:spLocks noChangeArrowheads="1"/>
            </p:cNvSpPr>
            <p:nvPr/>
          </p:nvSpPr>
          <p:spPr bwMode="auto">
            <a:xfrm>
              <a:off x="13268463" y="5072023"/>
              <a:ext cx="1618541" cy="1220986"/>
            </a:xfrm>
            <a:custGeom>
              <a:avLst/>
              <a:gdLst>
                <a:gd name="T0" fmla="*/ 0 w 2554"/>
                <a:gd name="T1" fmla="*/ 667 h 1929"/>
                <a:gd name="T2" fmla="*/ 0 w 2554"/>
                <a:gd name="T3" fmla="*/ 667 h 1929"/>
                <a:gd name="T4" fmla="*/ 98 w 2554"/>
                <a:gd name="T5" fmla="*/ 604 h 1929"/>
                <a:gd name="T6" fmla="*/ 98 w 2554"/>
                <a:gd name="T7" fmla="*/ 604 h 1929"/>
                <a:gd name="T8" fmla="*/ 2056 w 2554"/>
                <a:gd name="T9" fmla="*/ 0 h 1929"/>
                <a:gd name="T10" fmla="*/ 2100 w 2554"/>
                <a:gd name="T11" fmla="*/ 15 h 1929"/>
                <a:gd name="T12" fmla="*/ 2177 w 2554"/>
                <a:gd name="T13" fmla="*/ 39 h 1929"/>
                <a:gd name="T14" fmla="*/ 2207 w 2554"/>
                <a:gd name="T15" fmla="*/ 82 h 1929"/>
                <a:gd name="T16" fmla="*/ 2241 w 2554"/>
                <a:gd name="T17" fmla="*/ 131 h 1929"/>
                <a:gd name="T18" fmla="*/ 2285 w 2554"/>
                <a:gd name="T19" fmla="*/ 204 h 1929"/>
                <a:gd name="T20" fmla="*/ 2412 w 2554"/>
                <a:gd name="T21" fmla="*/ 248 h 1929"/>
                <a:gd name="T22" fmla="*/ 2412 w 2554"/>
                <a:gd name="T23" fmla="*/ 248 h 1929"/>
                <a:gd name="T24" fmla="*/ 2368 w 2554"/>
                <a:gd name="T25" fmla="*/ 399 h 1929"/>
                <a:gd name="T26" fmla="*/ 2324 w 2554"/>
                <a:gd name="T27" fmla="*/ 516 h 1929"/>
                <a:gd name="T28" fmla="*/ 2348 w 2554"/>
                <a:gd name="T29" fmla="*/ 599 h 1929"/>
                <a:gd name="T30" fmla="*/ 2343 w 2554"/>
                <a:gd name="T31" fmla="*/ 667 h 1929"/>
                <a:gd name="T32" fmla="*/ 2333 w 2554"/>
                <a:gd name="T33" fmla="*/ 701 h 1929"/>
                <a:gd name="T34" fmla="*/ 2343 w 2554"/>
                <a:gd name="T35" fmla="*/ 716 h 1929"/>
                <a:gd name="T36" fmla="*/ 2382 w 2554"/>
                <a:gd name="T37" fmla="*/ 750 h 1929"/>
                <a:gd name="T38" fmla="*/ 2440 w 2554"/>
                <a:gd name="T39" fmla="*/ 784 h 1929"/>
                <a:gd name="T40" fmla="*/ 2499 w 2554"/>
                <a:gd name="T41" fmla="*/ 828 h 1929"/>
                <a:gd name="T42" fmla="*/ 2553 w 2554"/>
                <a:gd name="T43" fmla="*/ 867 h 1929"/>
                <a:gd name="T44" fmla="*/ 2543 w 2554"/>
                <a:gd name="T45" fmla="*/ 911 h 1929"/>
                <a:gd name="T46" fmla="*/ 2523 w 2554"/>
                <a:gd name="T47" fmla="*/ 984 h 1929"/>
                <a:gd name="T48" fmla="*/ 2450 w 2554"/>
                <a:gd name="T49" fmla="*/ 1169 h 1929"/>
                <a:gd name="T50" fmla="*/ 2416 w 2554"/>
                <a:gd name="T51" fmla="*/ 1232 h 1929"/>
                <a:gd name="T52" fmla="*/ 2402 w 2554"/>
                <a:gd name="T53" fmla="*/ 1266 h 1929"/>
                <a:gd name="T54" fmla="*/ 2246 w 2554"/>
                <a:gd name="T55" fmla="*/ 1315 h 1929"/>
                <a:gd name="T56" fmla="*/ 741 w 2554"/>
                <a:gd name="T57" fmla="*/ 1792 h 1929"/>
                <a:gd name="T58" fmla="*/ 741 w 2554"/>
                <a:gd name="T59" fmla="*/ 1792 h 1929"/>
                <a:gd name="T60" fmla="*/ 298 w 2554"/>
                <a:gd name="T61" fmla="*/ 1928 h 1929"/>
                <a:gd name="T62" fmla="*/ 161 w 2554"/>
                <a:gd name="T63" fmla="*/ 1369 h 1929"/>
                <a:gd name="T64" fmla="*/ 161 w 2554"/>
                <a:gd name="T65" fmla="*/ 1369 h 1929"/>
                <a:gd name="T66" fmla="*/ 0 w 2554"/>
                <a:gd name="T67" fmla="*/ 667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54" h="1929">
                  <a:moveTo>
                    <a:pt x="0" y="667"/>
                  </a:moveTo>
                  <a:lnTo>
                    <a:pt x="0" y="667"/>
                  </a:lnTo>
                  <a:cubicBezTo>
                    <a:pt x="39" y="642"/>
                    <a:pt x="69" y="628"/>
                    <a:pt x="98" y="604"/>
                  </a:cubicBezTo>
                  <a:lnTo>
                    <a:pt x="98" y="604"/>
                  </a:lnTo>
                  <a:cubicBezTo>
                    <a:pt x="818" y="409"/>
                    <a:pt x="1467" y="209"/>
                    <a:pt x="2056" y="0"/>
                  </a:cubicBezTo>
                  <a:cubicBezTo>
                    <a:pt x="2075" y="4"/>
                    <a:pt x="2085" y="10"/>
                    <a:pt x="2100" y="15"/>
                  </a:cubicBezTo>
                  <a:cubicBezTo>
                    <a:pt x="2129" y="29"/>
                    <a:pt x="2148" y="24"/>
                    <a:pt x="2177" y="39"/>
                  </a:cubicBezTo>
                  <a:cubicBezTo>
                    <a:pt x="2197" y="48"/>
                    <a:pt x="2197" y="68"/>
                    <a:pt x="2207" y="82"/>
                  </a:cubicBezTo>
                  <a:cubicBezTo>
                    <a:pt x="2216" y="102"/>
                    <a:pt x="2231" y="112"/>
                    <a:pt x="2241" y="131"/>
                  </a:cubicBezTo>
                  <a:cubicBezTo>
                    <a:pt x="2255" y="161"/>
                    <a:pt x="2260" y="185"/>
                    <a:pt x="2285" y="204"/>
                  </a:cubicBezTo>
                  <a:cubicBezTo>
                    <a:pt x="2319" y="238"/>
                    <a:pt x="2368" y="228"/>
                    <a:pt x="2412" y="248"/>
                  </a:cubicBezTo>
                  <a:lnTo>
                    <a:pt x="2412" y="248"/>
                  </a:lnTo>
                  <a:cubicBezTo>
                    <a:pt x="2397" y="306"/>
                    <a:pt x="2392" y="341"/>
                    <a:pt x="2368" y="399"/>
                  </a:cubicBezTo>
                  <a:cubicBezTo>
                    <a:pt x="2353" y="443"/>
                    <a:pt x="2324" y="467"/>
                    <a:pt x="2324" y="516"/>
                  </a:cubicBezTo>
                  <a:cubicBezTo>
                    <a:pt x="2324" y="550"/>
                    <a:pt x="2348" y="565"/>
                    <a:pt x="2348" y="599"/>
                  </a:cubicBezTo>
                  <a:cubicBezTo>
                    <a:pt x="2348" y="628"/>
                    <a:pt x="2348" y="642"/>
                    <a:pt x="2343" y="667"/>
                  </a:cubicBezTo>
                  <a:cubicBezTo>
                    <a:pt x="2338" y="681"/>
                    <a:pt x="2333" y="686"/>
                    <a:pt x="2333" y="701"/>
                  </a:cubicBezTo>
                  <a:cubicBezTo>
                    <a:pt x="2333" y="706"/>
                    <a:pt x="2338" y="706"/>
                    <a:pt x="2343" y="716"/>
                  </a:cubicBezTo>
                  <a:cubicBezTo>
                    <a:pt x="2348" y="735"/>
                    <a:pt x="2363" y="740"/>
                    <a:pt x="2382" y="750"/>
                  </a:cubicBezTo>
                  <a:cubicBezTo>
                    <a:pt x="2402" y="764"/>
                    <a:pt x="2416" y="774"/>
                    <a:pt x="2440" y="784"/>
                  </a:cubicBezTo>
                  <a:cubicBezTo>
                    <a:pt x="2465" y="798"/>
                    <a:pt x="2475" y="813"/>
                    <a:pt x="2499" y="828"/>
                  </a:cubicBezTo>
                  <a:cubicBezTo>
                    <a:pt x="2523" y="838"/>
                    <a:pt x="2553" y="838"/>
                    <a:pt x="2553" y="867"/>
                  </a:cubicBezTo>
                  <a:cubicBezTo>
                    <a:pt x="2553" y="881"/>
                    <a:pt x="2548" y="891"/>
                    <a:pt x="2543" y="911"/>
                  </a:cubicBezTo>
                  <a:cubicBezTo>
                    <a:pt x="2538" y="940"/>
                    <a:pt x="2533" y="959"/>
                    <a:pt x="2523" y="984"/>
                  </a:cubicBezTo>
                  <a:cubicBezTo>
                    <a:pt x="2504" y="1057"/>
                    <a:pt x="2484" y="1101"/>
                    <a:pt x="2450" y="1169"/>
                  </a:cubicBezTo>
                  <a:cubicBezTo>
                    <a:pt x="2436" y="1193"/>
                    <a:pt x="2426" y="1208"/>
                    <a:pt x="2416" y="1232"/>
                  </a:cubicBezTo>
                  <a:cubicBezTo>
                    <a:pt x="2407" y="1247"/>
                    <a:pt x="2412" y="1247"/>
                    <a:pt x="2402" y="1266"/>
                  </a:cubicBezTo>
                  <a:cubicBezTo>
                    <a:pt x="2246" y="1315"/>
                    <a:pt x="2246" y="1315"/>
                    <a:pt x="2246" y="1315"/>
                  </a:cubicBezTo>
                  <a:cubicBezTo>
                    <a:pt x="741" y="1792"/>
                    <a:pt x="741" y="1792"/>
                    <a:pt x="741" y="1792"/>
                  </a:cubicBezTo>
                  <a:lnTo>
                    <a:pt x="741" y="1792"/>
                  </a:lnTo>
                  <a:cubicBezTo>
                    <a:pt x="298" y="1928"/>
                    <a:pt x="298" y="1928"/>
                    <a:pt x="298" y="1928"/>
                  </a:cubicBezTo>
                  <a:cubicBezTo>
                    <a:pt x="161" y="1369"/>
                    <a:pt x="161" y="1369"/>
                    <a:pt x="161" y="1369"/>
                  </a:cubicBezTo>
                  <a:lnTo>
                    <a:pt x="161" y="1369"/>
                  </a:lnTo>
                  <a:cubicBezTo>
                    <a:pt x="0" y="667"/>
                    <a:pt x="0" y="667"/>
                    <a:pt x="0" y="66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76"/>
            <p:cNvSpPr>
              <a:spLocks noChangeArrowheads="1"/>
            </p:cNvSpPr>
            <p:nvPr/>
          </p:nvSpPr>
          <p:spPr bwMode="auto">
            <a:xfrm>
              <a:off x="12193170" y="5494887"/>
              <a:ext cx="1176102" cy="1391812"/>
            </a:xfrm>
            <a:custGeom>
              <a:avLst/>
              <a:gdLst>
                <a:gd name="T0" fmla="*/ 1856 w 1857"/>
                <a:gd name="T1" fmla="*/ 702 h 2198"/>
                <a:gd name="T2" fmla="*/ 1695 w 1857"/>
                <a:gd name="T3" fmla="*/ 0 h 2198"/>
                <a:gd name="T4" fmla="*/ 1593 w 1857"/>
                <a:gd name="T5" fmla="*/ 78 h 2198"/>
                <a:gd name="T6" fmla="*/ 1501 w 1857"/>
                <a:gd name="T7" fmla="*/ 151 h 2198"/>
                <a:gd name="T8" fmla="*/ 1344 w 1857"/>
                <a:gd name="T9" fmla="*/ 282 h 2198"/>
                <a:gd name="T10" fmla="*/ 1033 w 1857"/>
                <a:gd name="T11" fmla="*/ 497 h 2198"/>
                <a:gd name="T12" fmla="*/ 896 w 1857"/>
                <a:gd name="T13" fmla="*/ 565 h 2198"/>
                <a:gd name="T14" fmla="*/ 809 w 1857"/>
                <a:gd name="T15" fmla="*/ 565 h 2198"/>
                <a:gd name="T16" fmla="*/ 663 w 1857"/>
                <a:gd name="T17" fmla="*/ 517 h 2198"/>
                <a:gd name="T18" fmla="*/ 526 w 1857"/>
                <a:gd name="T19" fmla="*/ 453 h 2198"/>
                <a:gd name="T20" fmla="*/ 0 w 1857"/>
                <a:gd name="T21" fmla="*/ 584 h 2198"/>
                <a:gd name="T22" fmla="*/ 268 w 1857"/>
                <a:gd name="T23" fmla="*/ 2041 h 2198"/>
                <a:gd name="T24" fmla="*/ 312 w 1857"/>
                <a:gd name="T25" fmla="*/ 2051 h 2198"/>
                <a:gd name="T26" fmla="*/ 443 w 1857"/>
                <a:gd name="T27" fmla="*/ 2051 h 2198"/>
                <a:gd name="T28" fmla="*/ 482 w 1857"/>
                <a:gd name="T29" fmla="*/ 2099 h 2198"/>
                <a:gd name="T30" fmla="*/ 546 w 1857"/>
                <a:gd name="T31" fmla="*/ 2099 h 2198"/>
                <a:gd name="T32" fmla="*/ 741 w 1857"/>
                <a:gd name="T33" fmla="*/ 2128 h 2198"/>
                <a:gd name="T34" fmla="*/ 892 w 1857"/>
                <a:gd name="T35" fmla="*/ 2109 h 2198"/>
                <a:gd name="T36" fmla="*/ 1013 w 1857"/>
                <a:gd name="T37" fmla="*/ 2031 h 2198"/>
                <a:gd name="T38" fmla="*/ 1092 w 1857"/>
                <a:gd name="T39" fmla="*/ 2080 h 2198"/>
                <a:gd name="T40" fmla="*/ 1223 w 1857"/>
                <a:gd name="T41" fmla="*/ 2148 h 2198"/>
                <a:gd name="T42" fmla="*/ 1267 w 1857"/>
                <a:gd name="T43" fmla="*/ 2197 h 2198"/>
                <a:gd name="T44" fmla="*/ 1427 w 1857"/>
                <a:gd name="T45" fmla="*/ 1963 h 2198"/>
                <a:gd name="T46" fmla="*/ 1418 w 1857"/>
                <a:gd name="T47" fmla="*/ 1832 h 2198"/>
                <a:gd name="T48" fmla="*/ 1520 w 1857"/>
                <a:gd name="T49" fmla="*/ 1851 h 2198"/>
                <a:gd name="T50" fmla="*/ 1573 w 1857"/>
                <a:gd name="T51" fmla="*/ 1778 h 2198"/>
                <a:gd name="T52" fmla="*/ 1564 w 1857"/>
                <a:gd name="T53" fmla="*/ 1685 h 2198"/>
                <a:gd name="T54" fmla="*/ 1559 w 1857"/>
                <a:gd name="T55" fmla="*/ 1627 h 2198"/>
                <a:gd name="T56" fmla="*/ 1588 w 1857"/>
                <a:gd name="T57" fmla="*/ 1597 h 2198"/>
                <a:gd name="T58" fmla="*/ 1622 w 1857"/>
                <a:gd name="T59" fmla="*/ 1510 h 2198"/>
                <a:gd name="T60" fmla="*/ 1730 w 1857"/>
                <a:gd name="T61" fmla="*/ 1466 h 2198"/>
                <a:gd name="T62" fmla="*/ 1812 w 1857"/>
                <a:gd name="T63" fmla="*/ 1320 h 2198"/>
                <a:gd name="T64" fmla="*/ 1836 w 1857"/>
                <a:gd name="T65" fmla="*/ 1169 h 2198"/>
                <a:gd name="T66" fmla="*/ 1822 w 1857"/>
                <a:gd name="T67" fmla="*/ 848 h 2198"/>
                <a:gd name="T68" fmla="*/ 1856 w 1857"/>
                <a:gd name="T69" fmla="*/ 702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7" h="2198">
                  <a:moveTo>
                    <a:pt x="1856" y="702"/>
                  </a:moveTo>
                  <a:lnTo>
                    <a:pt x="1856" y="702"/>
                  </a:lnTo>
                  <a:cubicBezTo>
                    <a:pt x="1695" y="0"/>
                    <a:pt x="1695" y="0"/>
                    <a:pt x="1695" y="0"/>
                  </a:cubicBezTo>
                  <a:lnTo>
                    <a:pt x="1695" y="0"/>
                  </a:lnTo>
                  <a:cubicBezTo>
                    <a:pt x="1690" y="0"/>
                    <a:pt x="1690" y="5"/>
                    <a:pt x="1686" y="5"/>
                  </a:cubicBezTo>
                  <a:cubicBezTo>
                    <a:pt x="1647" y="29"/>
                    <a:pt x="1637" y="53"/>
                    <a:pt x="1593" y="78"/>
                  </a:cubicBezTo>
                  <a:cubicBezTo>
                    <a:pt x="1584" y="83"/>
                    <a:pt x="1573" y="83"/>
                    <a:pt x="1559" y="92"/>
                  </a:cubicBezTo>
                  <a:cubicBezTo>
                    <a:pt x="1534" y="112"/>
                    <a:pt x="1525" y="131"/>
                    <a:pt x="1501" y="151"/>
                  </a:cubicBezTo>
                  <a:cubicBezTo>
                    <a:pt x="1462" y="175"/>
                    <a:pt x="1437" y="195"/>
                    <a:pt x="1408" y="234"/>
                  </a:cubicBezTo>
                  <a:cubicBezTo>
                    <a:pt x="1388" y="253"/>
                    <a:pt x="1364" y="263"/>
                    <a:pt x="1344" y="282"/>
                  </a:cubicBezTo>
                  <a:cubicBezTo>
                    <a:pt x="1306" y="331"/>
                    <a:pt x="1281" y="375"/>
                    <a:pt x="1223" y="395"/>
                  </a:cubicBezTo>
                  <a:cubicBezTo>
                    <a:pt x="1140" y="414"/>
                    <a:pt x="1106" y="458"/>
                    <a:pt x="1033" y="497"/>
                  </a:cubicBezTo>
                  <a:cubicBezTo>
                    <a:pt x="989" y="517"/>
                    <a:pt x="960" y="531"/>
                    <a:pt x="911" y="550"/>
                  </a:cubicBezTo>
                  <a:cubicBezTo>
                    <a:pt x="906" y="555"/>
                    <a:pt x="906" y="560"/>
                    <a:pt x="896" y="565"/>
                  </a:cubicBezTo>
                  <a:cubicBezTo>
                    <a:pt x="872" y="570"/>
                    <a:pt x="852" y="570"/>
                    <a:pt x="833" y="584"/>
                  </a:cubicBezTo>
                  <a:cubicBezTo>
                    <a:pt x="824" y="580"/>
                    <a:pt x="813" y="575"/>
                    <a:pt x="809" y="565"/>
                  </a:cubicBezTo>
                  <a:cubicBezTo>
                    <a:pt x="804" y="545"/>
                    <a:pt x="804" y="517"/>
                    <a:pt x="785" y="517"/>
                  </a:cubicBezTo>
                  <a:cubicBezTo>
                    <a:pt x="663" y="517"/>
                    <a:pt x="663" y="517"/>
                    <a:pt x="663" y="517"/>
                  </a:cubicBezTo>
                  <a:cubicBezTo>
                    <a:pt x="633" y="517"/>
                    <a:pt x="619" y="506"/>
                    <a:pt x="590" y="497"/>
                  </a:cubicBezTo>
                  <a:cubicBezTo>
                    <a:pt x="561" y="487"/>
                    <a:pt x="526" y="482"/>
                    <a:pt x="526" y="453"/>
                  </a:cubicBezTo>
                  <a:lnTo>
                    <a:pt x="526" y="453"/>
                  </a:lnTo>
                  <a:cubicBezTo>
                    <a:pt x="0" y="584"/>
                    <a:pt x="0" y="584"/>
                    <a:pt x="0" y="584"/>
                  </a:cubicBezTo>
                  <a:lnTo>
                    <a:pt x="0" y="584"/>
                  </a:lnTo>
                  <a:cubicBezTo>
                    <a:pt x="268" y="2041"/>
                    <a:pt x="268" y="2041"/>
                    <a:pt x="268" y="2041"/>
                  </a:cubicBezTo>
                  <a:lnTo>
                    <a:pt x="268" y="2041"/>
                  </a:lnTo>
                  <a:cubicBezTo>
                    <a:pt x="283" y="2041"/>
                    <a:pt x="297" y="2051"/>
                    <a:pt x="312" y="2051"/>
                  </a:cubicBezTo>
                  <a:cubicBezTo>
                    <a:pt x="341" y="2051"/>
                    <a:pt x="356" y="2031"/>
                    <a:pt x="380" y="2031"/>
                  </a:cubicBezTo>
                  <a:cubicBezTo>
                    <a:pt x="404" y="2031"/>
                    <a:pt x="419" y="2041"/>
                    <a:pt x="443" y="2051"/>
                  </a:cubicBezTo>
                  <a:cubicBezTo>
                    <a:pt x="448" y="2056"/>
                    <a:pt x="453" y="2051"/>
                    <a:pt x="458" y="2051"/>
                  </a:cubicBezTo>
                  <a:cubicBezTo>
                    <a:pt x="473" y="2065"/>
                    <a:pt x="468" y="2084"/>
                    <a:pt x="482" y="2099"/>
                  </a:cubicBezTo>
                  <a:cubicBezTo>
                    <a:pt x="492" y="2104"/>
                    <a:pt x="502" y="2104"/>
                    <a:pt x="512" y="2109"/>
                  </a:cubicBezTo>
                  <a:cubicBezTo>
                    <a:pt x="546" y="2099"/>
                    <a:pt x="546" y="2099"/>
                    <a:pt x="546" y="2099"/>
                  </a:cubicBezTo>
                  <a:cubicBezTo>
                    <a:pt x="619" y="2099"/>
                    <a:pt x="619" y="2099"/>
                    <a:pt x="619" y="2099"/>
                  </a:cubicBezTo>
                  <a:cubicBezTo>
                    <a:pt x="741" y="2128"/>
                    <a:pt x="741" y="2128"/>
                    <a:pt x="741" y="2128"/>
                  </a:cubicBezTo>
                  <a:cubicBezTo>
                    <a:pt x="755" y="2109"/>
                    <a:pt x="765" y="2090"/>
                    <a:pt x="794" y="2090"/>
                  </a:cubicBezTo>
                  <a:cubicBezTo>
                    <a:pt x="833" y="2090"/>
                    <a:pt x="852" y="2109"/>
                    <a:pt x="892" y="2109"/>
                  </a:cubicBezTo>
                  <a:cubicBezTo>
                    <a:pt x="935" y="2109"/>
                    <a:pt x="950" y="2075"/>
                    <a:pt x="984" y="2051"/>
                  </a:cubicBezTo>
                  <a:cubicBezTo>
                    <a:pt x="994" y="2041"/>
                    <a:pt x="1004" y="2036"/>
                    <a:pt x="1013" y="2031"/>
                  </a:cubicBezTo>
                  <a:cubicBezTo>
                    <a:pt x="1023" y="2026"/>
                    <a:pt x="1023" y="2017"/>
                    <a:pt x="1028" y="2017"/>
                  </a:cubicBezTo>
                  <a:cubicBezTo>
                    <a:pt x="1062" y="2017"/>
                    <a:pt x="1062" y="2060"/>
                    <a:pt x="1092" y="2080"/>
                  </a:cubicBezTo>
                  <a:cubicBezTo>
                    <a:pt x="1111" y="2090"/>
                    <a:pt x="1125" y="2095"/>
                    <a:pt x="1150" y="2099"/>
                  </a:cubicBezTo>
                  <a:cubicBezTo>
                    <a:pt x="1184" y="2104"/>
                    <a:pt x="1198" y="2123"/>
                    <a:pt x="1223" y="2148"/>
                  </a:cubicBezTo>
                  <a:cubicBezTo>
                    <a:pt x="1242" y="2167"/>
                    <a:pt x="1257" y="2177"/>
                    <a:pt x="1267" y="2197"/>
                  </a:cubicBezTo>
                  <a:lnTo>
                    <a:pt x="1267" y="2197"/>
                  </a:lnTo>
                  <a:cubicBezTo>
                    <a:pt x="1320" y="2172"/>
                    <a:pt x="1344" y="2138"/>
                    <a:pt x="1379" y="2090"/>
                  </a:cubicBezTo>
                  <a:cubicBezTo>
                    <a:pt x="1403" y="2045"/>
                    <a:pt x="1427" y="2017"/>
                    <a:pt x="1427" y="1963"/>
                  </a:cubicBezTo>
                  <a:cubicBezTo>
                    <a:pt x="1427" y="1938"/>
                    <a:pt x="1418" y="1929"/>
                    <a:pt x="1418" y="1909"/>
                  </a:cubicBezTo>
                  <a:cubicBezTo>
                    <a:pt x="1418" y="1832"/>
                    <a:pt x="1418" y="1832"/>
                    <a:pt x="1418" y="1832"/>
                  </a:cubicBezTo>
                  <a:cubicBezTo>
                    <a:pt x="1437" y="1822"/>
                    <a:pt x="1442" y="1807"/>
                    <a:pt x="1462" y="1807"/>
                  </a:cubicBezTo>
                  <a:cubicBezTo>
                    <a:pt x="1490" y="1807"/>
                    <a:pt x="1490" y="1851"/>
                    <a:pt x="1520" y="1851"/>
                  </a:cubicBezTo>
                  <a:cubicBezTo>
                    <a:pt x="1534" y="1851"/>
                    <a:pt x="1540" y="1836"/>
                    <a:pt x="1549" y="1822"/>
                  </a:cubicBezTo>
                  <a:cubicBezTo>
                    <a:pt x="1559" y="1807"/>
                    <a:pt x="1573" y="1797"/>
                    <a:pt x="1573" y="1778"/>
                  </a:cubicBezTo>
                  <a:cubicBezTo>
                    <a:pt x="1573" y="1705"/>
                    <a:pt x="1573" y="1705"/>
                    <a:pt x="1573" y="1705"/>
                  </a:cubicBezTo>
                  <a:cubicBezTo>
                    <a:pt x="1573" y="1695"/>
                    <a:pt x="1564" y="1690"/>
                    <a:pt x="1564" y="1685"/>
                  </a:cubicBezTo>
                  <a:cubicBezTo>
                    <a:pt x="1564" y="1671"/>
                    <a:pt x="1559" y="1661"/>
                    <a:pt x="1559" y="1642"/>
                  </a:cubicBezTo>
                  <a:cubicBezTo>
                    <a:pt x="1559" y="1636"/>
                    <a:pt x="1559" y="1631"/>
                    <a:pt x="1559" y="1627"/>
                  </a:cubicBezTo>
                  <a:cubicBezTo>
                    <a:pt x="1564" y="1622"/>
                    <a:pt x="1573" y="1631"/>
                    <a:pt x="1579" y="1627"/>
                  </a:cubicBezTo>
                  <a:cubicBezTo>
                    <a:pt x="1584" y="1617"/>
                    <a:pt x="1588" y="1607"/>
                    <a:pt x="1588" y="1597"/>
                  </a:cubicBezTo>
                  <a:cubicBezTo>
                    <a:pt x="1588" y="1573"/>
                    <a:pt x="1584" y="1559"/>
                    <a:pt x="1584" y="1534"/>
                  </a:cubicBezTo>
                  <a:cubicBezTo>
                    <a:pt x="1584" y="1520"/>
                    <a:pt x="1608" y="1515"/>
                    <a:pt x="1622" y="1510"/>
                  </a:cubicBezTo>
                  <a:cubicBezTo>
                    <a:pt x="1632" y="1505"/>
                    <a:pt x="1642" y="1500"/>
                    <a:pt x="1651" y="1495"/>
                  </a:cubicBezTo>
                  <a:cubicBezTo>
                    <a:pt x="1681" y="1486"/>
                    <a:pt x="1700" y="1486"/>
                    <a:pt x="1730" y="1466"/>
                  </a:cubicBezTo>
                  <a:cubicBezTo>
                    <a:pt x="1744" y="1456"/>
                    <a:pt x="1749" y="1437"/>
                    <a:pt x="1764" y="1422"/>
                  </a:cubicBezTo>
                  <a:cubicBezTo>
                    <a:pt x="1793" y="1393"/>
                    <a:pt x="1807" y="1364"/>
                    <a:pt x="1812" y="1320"/>
                  </a:cubicBezTo>
                  <a:cubicBezTo>
                    <a:pt x="1817" y="1291"/>
                    <a:pt x="1822" y="1276"/>
                    <a:pt x="1827" y="1247"/>
                  </a:cubicBezTo>
                  <a:cubicBezTo>
                    <a:pt x="1827" y="1218"/>
                    <a:pt x="1832" y="1198"/>
                    <a:pt x="1836" y="1169"/>
                  </a:cubicBezTo>
                  <a:cubicBezTo>
                    <a:pt x="1841" y="1115"/>
                    <a:pt x="1841" y="1086"/>
                    <a:pt x="1841" y="1033"/>
                  </a:cubicBezTo>
                  <a:cubicBezTo>
                    <a:pt x="1841" y="959"/>
                    <a:pt x="1822" y="921"/>
                    <a:pt x="1822" y="848"/>
                  </a:cubicBezTo>
                  <a:cubicBezTo>
                    <a:pt x="1822" y="813"/>
                    <a:pt x="1817" y="789"/>
                    <a:pt x="1827" y="755"/>
                  </a:cubicBezTo>
                  <a:cubicBezTo>
                    <a:pt x="1832" y="735"/>
                    <a:pt x="1851" y="721"/>
                    <a:pt x="1856" y="7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77"/>
            <p:cNvSpPr>
              <a:spLocks noChangeArrowheads="1"/>
            </p:cNvSpPr>
            <p:nvPr/>
          </p:nvSpPr>
          <p:spPr bwMode="auto">
            <a:xfrm>
              <a:off x="10504623" y="5735724"/>
              <a:ext cx="1117297" cy="2005105"/>
            </a:xfrm>
            <a:custGeom>
              <a:avLst/>
              <a:gdLst>
                <a:gd name="T0" fmla="*/ 201 w 1765"/>
                <a:gd name="T1" fmla="*/ 195 h 3162"/>
                <a:gd name="T2" fmla="*/ 1379 w 1765"/>
                <a:gd name="T3" fmla="*/ 0 h 3162"/>
                <a:gd name="T4" fmla="*/ 1403 w 1765"/>
                <a:gd name="T5" fmla="*/ 170 h 3162"/>
                <a:gd name="T6" fmla="*/ 1540 w 1765"/>
                <a:gd name="T7" fmla="*/ 375 h 3162"/>
                <a:gd name="T8" fmla="*/ 1569 w 1765"/>
                <a:gd name="T9" fmla="*/ 399 h 3162"/>
                <a:gd name="T10" fmla="*/ 1701 w 1765"/>
                <a:gd name="T11" fmla="*/ 1753 h 3162"/>
                <a:gd name="T12" fmla="*/ 1764 w 1765"/>
                <a:gd name="T13" fmla="*/ 2050 h 3162"/>
                <a:gd name="T14" fmla="*/ 1686 w 1765"/>
                <a:gd name="T15" fmla="*/ 2309 h 3162"/>
                <a:gd name="T16" fmla="*/ 1652 w 1765"/>
                <a:gd name="T17" fmla="*/ 2431 h 3162"/>
                <a:gd name="T18" fmla="*/ 1642 w 1765"/>
                <a:gd name="T19" fmla="*/ 2518 h 3162"/>
                <a:gd name="T20" fmla="*/ 1691 w 1765"/>
                <a:gd name="T21" fmla="*/ 2610 h 3162"/>
                <a:gd name="T22" fmla="*/ 1671 w 1765"/>
                <a:gd name="T23" fmla="*/ 2659 h 3162"/>
                <a:gd name="T24" fmla="*/ 1628 w 1765"/>
                <a:gd name="T25" fmla="*/ 2713 h 3162"/>
                <a:gd name="T26" fmla="*/ 1637 w 1765"/>
                <a:gd name="T27" fmla="*/ 2834 h 3162"/>
                <a:gd name="T28" fmla="*/ 1564 w 1765"/>
                <a:gd name="T29" fmla="*/ 2883 h 3162"/>
                <a:gd name="T30" fmla="*/ 1506 w 1765"/>
                <a:gd name="T31" fmla="*/ 3010 h 3162"/>
                <a:gd name="T32" fmla="*/ 1462 w 1765"/>
                <a:gd name="T33" fmla="*/ 3102 h 3162"/>
                <a:gd name="T34" fmla="*/ 1296 w 1765"/>
                <a:gd name="T35" fmla="*/ 3039 h 3162"/>
                <a:gd name="T36" fmla="*/ 1233 w 1765"/>
                <a:gd name="T37" fmla="*/ 3073 h 3162"/>
                <a:gd name="T38" fmla="*/ 1204 w 1765"/>
                <a:gd name="T39" fmla="*/ 3156 h 3162"/>
                <a:gd name="T40" fmla="*/ 1077 w 1765"/>
                <a:gd name="T41" fmla="*/ 3117 h 3162"/>
                <a:gd name="T42" fmla="*/ 980 w 1765"/>
                <a:gd name="T43" fmla="*/ 2883 h 3162"/>
                <a:gd name="T44" fmla="*/ 887 w 1765"/>
                <a:gd name="T45" fmla="*/ 2732 h 3162"/>
                <a:gd name="T46" fmla="*/ 848 w 1765"/>
                <a:gd name="T47" fmla="*/ 2703 h 3162"/>
                <a:gd name="T48" fmla="*/ 668 w 1765"/>
                <a:gd name="T49" fmla="*/ 2581 h 3162"/>
                <a:gd name="T50" fmla="*/ 595 w 1765"/>
                <a:gd name="T51" fmla="*/ 2450 h 3162"/>
                <a:gd name="T52" fmla="*/ 605 w 1765"/>
                <a:gd name="T53" fmla="*/ 2323 h 3162"/>
                <a:gd name="T54" fmla="*/ 546 w 1765"/>
                <a:gd name="T55" fmla="*/ 2192 h 3162"/>
                <a:gd name="T56" fmla="*/ 483 w 1765"/>
                <a:gd name="T57" fmla="*/ 2206 h 3162"/>
                <a:gd name="T58" fmla="*/ 415 w 1765"/>
                <a:gd name="T59" fmla="*/ 2177 h 3162"/>
                <a:gd name="T60" fmla="*/ 327 w 1765"/>
                <a:gd name="T61" fmla="*/ 1983 h 3162"/>
                <a:gd name="T62" fmla="*/ 220 w 1765"/>
                <a:gd name="T63" fmla="*/ 1870 h 3162"/>
                <a:gd name="T64" fmla="*/ 11 w 1765"/>
                <a:gd name="T65" fmla="*/ 1656 h 3162"/>
                <a:gd name="T66" fmla="*/ 11 w 1765"/>
                <a:gd name="T67" fmla="*/ 1461 h 3162"/>
                <a:gd name="T68" fmla="*/ 16 w 1765"/>
                <a:gd name="T69" fmla="*/ 1422 h 3162"/>
                <a:gd name="T70" fmla="*/ 40 w 1765"/>
                <a:gd name="T71" fmla="*/ 1300 h 3162"/>
                <a:gd name="T72" fmla="*/ 137 w 1765"/>
                <a:gd name="T73" fmla="*/ 1110 h 3162"/>
                <a:gd name="T74" fmla="*/ 88 w 1765"/>
                <a:gd name="T75" fmla="*/ 891 h 3162"/>
                <a:gd name="T76" fmla="*/ 191 w 1765"/>
                <a:gd name="T77" fmla="*/ 838 h 3162"/>
                <a:gd name="T78" fmla="*/ 400 w 1765"/>
                <a:gd name="T79" fmla="*/ 687 h 3162"/>
                <a:gd name="T80" fmla="*/ 366 w 1765"/>
                <a:gd name="T81" fmla="*/ 424 h 3162"/>
                <a:gd name="T82" fmla="*/ 264 w 1765"/>
                <a:gd name="T83" fmla="*/ 326 h 3162"/>
                <a:gd name="T84" fmla="*/ 201 w 1765"/>
                <a:gd name="T85" fmla="*/ 195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5" h="3162">
                  <a:moveTo>
                    <a:pt x="201" y="195"/>
                  </a:moveTo>
                  <a:lnTo>
                    <a:pt x="201" y="195"/>
                  </a:lnTo>
                  <a:cubicBezTo>
                    <a:pt x="1379" y="0"/>
                    <a:pt x="1379" y="0"/>
                    <a:pt x="1379" y="0"/>
                  </a:cubicBezTo>
                  <a:lnTo>
                    <a:pt x="1379" y="0"/>
                  </a:lnTo>
                  <a:cubicBezTo>
                    <a:pt x="1379" y="93"/>
                    <a:pt x="1379" y="93"/>
                    <a:pt x="1379" y="93"/>
                  </a:cubicBezTo>
                  <a:cubicBezTo>
                    <a:pt x="1379" y="122"/>
                    <a:pt x="1394" y="141"/>
                    <a:pt x="1403" y="170"/>
                  </a:cubicBezTo>
                  <a:cubicBezTo>
                    <a:pt x="1423" y="209"/>
                    <a:pt x="1442" y="234"/>
                    <a:pt x="1467" y="273"/>
                  </a:cubicBezTo>
                  <a:cubicBezTo>
                    <a:pt x="1491" y="316"/>
                    <a:pt x="1501" y="346"/>
                    <a:pt x="1540" y="375"/>
                  </a:cubicBezTo>
                  <a:cubicBezTo>
                    <a:pt x="1550" y="385"/>
                    <a:pt x="1559" y="394"/>
                    <a:pt x="1569" y="399"/>
                  </a:cubicBezTo>
                  <a:lnTo>
                    <a:pt x="1569" y="399"/>
                  </a:lnTo>
                  <a:cubicBezTo>
                    <a:pt x="1749" y="1676"/>
                    <a:pt x="1749" y="1676"/>
                    <a:pt x="1749" y="1676"/>
                  </a:cubicBezTo>
                  <a:cubicBezTo>
                    <a:pt x="1730" y="1710"/>
                    <a:pt x="1701" y="1715"/>
                    <a:pt x="1701" y="1753"/>
                  </a:cubicBezTo>
                  <a:cubicBezTo>
                    <a:pt x="1701" y="1807"/>
                    <a:pt x="1715" y="1836"/>
                    <a:pt x="1735" y="1885"/>
                  </a:cubicBezTo>
                  <a:cubicBezTo>
                    <a:pt x="1759" y="1944"/>
                    <a:pt x="1764" y="1983"/>
                    <a:pt x="1764" y="2050"/>
                  </a:cubicBezTo>
                  <a:cubicBezTo>
                    <a:pt x="1764" y="2104"/>
                    <a:pt x="1735" y="2133"/>
                    <a:pt x="1725" y="2187"/>
                  </a:cubicBezTo>
                  <a:cubicBezTo>
                    <a:pt x="1715" y="2231"/>
                    <a:pt x="1710" y="2265"/>
                    <a:pt x="1686" y="2309"/>
                  </a:cubicBezTo>
                  <a:cubicBezTo>
                    <a:pt x="1676" y="2328"/>
                    <a:pt x="1661" y="2333"/>
                    <a:pt x="1657" y="2353"/>
                  </a:cubicBezTo>
                  <a:cubicBezTo>
                    <a:pt x="1652" y="2381"/>
                    <a:pt x="1657" y="2401"/>
                    <a:pt x="1652" y="2431"/>
                  </a:cubicBezTo>
                  <a:cubicBezTo>
                    <a:pt x="1652" y="2450"/>
                    <a:pt x="1642" y="2455"/>
                    <a:pt x="1642" y="2474"/>
                  </a:cubicBezTo>
                  <a:cubicBezTo>
                    <a:pt x="1642" y="2494"/>
                    <a:pt x="1642" y="2503"/>
                    <a:pt x="1642" y="2518"/>
                  </a:cubicBezTo>
                  <a:cubicBezTo>
                    <a:pt x="1642" y="2533"/>
                    <a:pt x="1633" y="2538"/>
                    <a:pt x="1633" y="2552"/>
                  </a:cubicBezTo>
                  <a:cubicBezTo>
                    <a:pt x="1633" y="2577"/>
                    <a:pt x="1671" y="2596"/>
                    <a:pt x="1691" y="2610"/>
                  </a:cubicBezTo>
                  <a:lnTo>
                    <a:pt x="1691" y="2610"/>
                  </a:lnTo>
                  <a:cubicBezTo>
                    <a:pt x="1686" y="2635"/>
                    <a:pt x="1681" y="2640"/>
                    <a:pt x="1671" y="2659"/>
                  </a:cubicBezTo>
                  <a:cubicBezTo>
                    <a:pt x="1661" y="2679"/>
                    <a:pt x="1647" y="2684"/>
                    <a:pt x="1637" y="2698"/>
                  </a:cubicBezTo>
                  <a:cubicBezTo>
                    <a:pt x="1633" y="2703"/>
                    <a:pt x="1628" y="2703"/>
                    <a:pt x="1628" y="2713"/>
                  </a:cubicBezTo>
                  <a:cubicBezTo>
                    <a:pt x="1628" y="2747"/>
                    <a:pt x="1642" y="2762"/>
                    <a:pt x="1642" y="2795"/>
                  </a:cubicBezTo>
                  <a:cubicBezTo>
                    <a:pt x="1642" y="2810"/>
                    <a:pt x="1642" y="2820"/>
                    <a:pt x="1637" y="2834"/>
                  </a:cubicBezTo>
                  <a:cubicBezTo>
                    <a:pt x="1637" y="2840"/>
                    <a:pt x="1628" y="2840"/>
                    <a:pt x="1623" y="2845"/>
                  </a:cubicBezTo>
                  <a:cubicBezTo>
                    <a:pt x="1603" y="2864"/>
                    <a:pt x="1589" y="2869"/>
                    <a:pt x="1564" y="2883"/>
                  </a:cubicBezTo>
                  <a:cubicBezTo>
                    <a:pt x="1535" y="2898"/>
                    <a:pt x="1520" y="2912"/>
                    <a:pt x="1486" y="2917"/>
                  </a:cubicBezTo>
                  <a:cubicBezTo>
                    <a:pt x="1506" y="3010"/>
                    <a:pt x="1506" y="3010"/>
                    <a:pt x="1506" y="3010"/>
                  </a:cubicBezTo>
                  <a:cubicBezTo>
                    <a:pt x="1496" y="3044"/>
                    <a:pt x="1496" y="3063"/>
                    <a:pt x="1491" y="3102"/>
                  </a:cubicBezTo>
                  <a:cubicBezTo>
                    <a:pt x="1462" y="3102"/>
                    <a:pt x="1462" y="3102"/>
                    <a:pt x="1462" y="3102"/>
                  </a:cubicBezTo>
                  <a:cubicBezTo>
                    <a:pt x="1428" y="3102"/>
                    <a:pt x="1413" y="3083"/>
                    <a:pt x="1384" y="3068"/>
                  </a:cubicBezTo>
                  <a:cubicBezTo>
                    <a:pt x="1355" y="3054"/>
                    <a:pt x="1330" y="3054"/>
                    <a:pt x="1296" y="3039"/>
                  </a:cubicBezTo>
                  <a:cubicBezTo>
                    <a:pt x="1282" y="3034"/>
                    <a:pt x="1277" y="3025"/>
                    <a:pt x="1267" y="3025"/>
                  </a:cubicBezTo>
                  <a:cubicBezTo>
                    <a:pt x="1243" y="3025"/>
                    <a:pt x="1238" y="3054"/>
                    <a:pt x="1233" y="3073"/>
                  </a:cubicBezTo>
                  <a:cubicBezTo>
                    <a:pt x="1218" y="3102"/>
                    <a:pt x="1218" y="3132"/>
                    <a:pt x="1204" y="3156"/>
                  </a:cubicBezTo>
                  <a:lnTo>
                    <a:pt x="1204" y="3156"/>
                  </a:lnTo>
                  <a:cubicBezTo>
                    <a:pt x="1169" y="3151"/>
                    <a:pt x="1130" y="3161"/>
                    <a:pt x="1102" y="3141"/>
                  </a:cubicBezTo>
                  <a:cubicBezTo>
                    <a:pt x="1091" y="3137"/>
                    <a:pt x="1087" y="3127"/>
                    <a:pt x="1077" y="3117"/>
                  </a:cubicBezTo>
                  <a:cubicBezTo>
                    <a:pt x="1043" y="3083"/>
                    <a:pt x="1019" y="3058"/>
                    <a:pt x="1014" y="3015"/>
                  </a:cubicBezTo>
                  <a:cubicBezTo>
                    <a:pt x="1009" y="2966"/>
                    <a:pt x="999" y="2932"/>
                    <a:pt x="980" y="2883"/>
                  </a:cubicBezTo>
                  <a:cubicBezTo>
                    <a:pt x="975" y="2864"/>
                    <a:pt x="975" y="2849"/>
                    <a:pt x="965" y="2825"/>
                  </a:cubicBezTo>
                  <a:cubicBezTo>
                    <a:pt x="950" y="2781"/>
                    <a:pt x="921" y="2762"/>
                    <a:pt x="887" y="2732"/>
                  </a:cubicBezTo>
                  <a:cubicBezTo>
                    <a:pt x="878" y="2723"/>
                    <a:pt x="873" y="2713"/>
                    <a:pt x="863" y="2703"/>
                  </a:cubicBezTo>
                  <a:cubicBezTo>
                    <a:pt x="858" y="2703"/>
                    <a:pt x="853" y="2703"/>
                    <a:pt x="848" y="2703"/>
                  </a:cubicBezTo>
                  <a:cubicBezTo>
                    <a:pt x="819" y="2688"/>
                    <a:pt x="809" y="2674"/>
                    <a:pt x="785" y="2659"/>
                  </a:cubicBezTo>
                  <a:cubicBezTo>
                    <a:pt x="741" y="2630"/>
                    <a:pt x="707" y="2621"/>
                    <a:pt x="668" y="2581"/>
                  </a:cubicBezTo>
                  <a:cubicBezTo>
                    <a:pt x="653" y="2567"/>
                    <a:pt x="638" y="2567"/>
                    <a:pt x="624" y="2552"/>
                  </a:cubicBezTo>
                  <a:cubicBezTo>
                    <a:pt x="595" y="2523"/>
                    <a:pt x="595" y="2494"/>
                    <a:pt x="595" y="2450"/>
                  </a:cubicBezTo>
                  <a:cubicBezTo>
                    <a:pt x="595" y="2420"/>
                    <a:pt x="605" y="2401"/>
                    <a:pt x="605" y="2367"/>
                  </a:cubicBezTo>
                  <a:cubicBezTo>
                    <a:pt x="605" y="2353"/>
                    <a:pt x="605" y="2342"/>
                    <a:pt x="605" y="2323"/>
                  </a:cubicBezTo>
                  <a:cubicBezTo>
                    <a:pt x="610" y="2289"/>
                    <a:pt x="624" y="2275"/>
                    <a:pt x="624" y="2240"/>
                  </a:cubicBezTo>
                  <a:cubicBezTo>
                    <a:pt x="624" y="2206"/>
                    <a:pt x="575" y="2206"/>
                    <a:pt x="546" y="2192"/>
                  </a:cubicBezTo>
                  <a:cubicBezTo>
                    <a:pt x="532" y="2187"/>
                    <a:pt x="527" y="2177"/>
                    <a:pt x="517" y="2168"/>
                  </a:cubicBezTo>
                  <a:cubicBezTo>
                    <a:pt x="502" y="2177"/>
                    <a:pt x="492" y="2192"/>
                    <a:pt x="483" y="2206"/>
                  </a:cubicBezTo>
                  <a:cubicBezTo>
                    <a:pt x="478" y="2221"/>
                    <a:pt x="478" y="2240"/>
                    <a:pt x="464" y="2240"/>
                  </a:cubicBezTo>
                  <a:cubicBezTo>
                    <a:pt x="429" y="2240"/>
                    <a:pt x="420" y="2206"/>
                    <a:pt x="415" y="2177"/>
                  </a:cubicBezTo>
                  <a:cubicBezTo>
                    <a:pt x="405" y="2133"/>
                    <a:pt x="395" y="2109"/>
                    <a:pt x="376" y="2070"/>
                  </a:cubicBezTo>
                  <a:cubicBezTo>
                    <a:pt x="356" y="2036"/>
                    <a:pt x="342" y="2016"/>
                    <a:pt x="327" y="1983"/>
                  </a:cubicBezTo>
                  <a:cubicBezTo>
                    <a:pt x="312" y="1944"/>
                    <a:pt x="307" y="1904"/>
                    <a:pt x="264" y="1885"/>
                  </a:cubicBezTo>
                  <a:cubicBezTo>
                    <a:pt x="249" y="1880"/>
                    <a:pt x="240" y="1880"/>
                    <a:pt x="220" y="1870"/>
                  </a:cubicBezTo>
                  <a:cubicBezTo>
                    <a:pt x="147" y="1836"/>
                    <a:pt x="108" y="1802"/>
                    <a:pt x="59" y="1734"/>
                  </a:cubicBezTo>
                  <a:cubicBezTo>
                    <a:pt x="40" y="1704"/>
                    <a:pt x="20" y="1690"/>
                    <a:pt x="11" y="1656"/>
                  </a:cubicBezTo>
                  <a:cubicBezTo>
                    <a:pt x="0" y="1622"/>
                    <a:pt x="6" y="1598"/>
                    <a:pt x="6" y="1558"/>
                  </a:cubicBezTo>
                  <a:cubicBezTo>
                    <a:pt x="6" y="1519"/>
                    <a:pt x="6" y="1500"/>
                    <a:pt x="11" y="1461"/>
                  </a:cubicBezTo>
                  <a:lnTo>
                    <a:pt x="11" y="1461"/>
                  </a:lnTo>
                  <a:cubicBezTo>
                    <a:pt x="11" y="1447"/>
                    <a:pt x="16" y="1437"/>
                    <a:pt x="16" y="1422"/>
                  </a:cubicBezTo>
                  <a:cubicBezTo>
                    <a:pt x="16" y="1398"/>
                    <a:pt x="25" y="1383"/>
                    <a:pt x="30" y="1364"/>
                  </a:cubicBezTo>
                  <a:cubicBezTo>
                    <a:pt x="35" y="1339"/>
                    <a:pt x="30" y="1325"/>
                    <a:pt x="40" y="1300"/>
                  </a:cubicBezTo>
                  <a:cubicBezTo>
                    <a:pt x="64" y="1247"/>
                    <a:pt x="137" y="1247"/>
                    <a:pt x="137" y="1188"/>
                  </a:cubicBezTo>
                  <a:cubicBezTo>
                    <a:pt x="137" y="1110"/>
                    <a:pt x="137" y="1110"/>
                    <a:pt x="137" y="1110"/>
                  </a:cubicBezTo>
                  <a:cubicBezTo>
                    <a:pt x="137" y="1081"/>
                    <a:pt x="161" y="1071"/>
                    <a:pt x="161" y="1042"/>
                  </a:cubicBezTo>
                  <a:cubicBezTo>
                    <a:pt x="161" y="979"/>
                    <a:pt x="88" y="955"/>
                    <a:pt x="88" y="891"/>
                  </a:cubicBezTo>
                  <a:cubicBezTo>
                    <a:pt x="88" y="877"/>
                    <a:pt x="103" y="872"/>
                    <a:pt x="113" y="867"/>
                  </a:cubicBezTo>
                  <a:cubicBezTo>
                    <a:pt x="142" y="853"/>
                    <a:pt x="161" y="842"/>
                    <a:pt x="191" y="838"/>
                  </a:cubicBezTo>
                  <a:cubicBezTo>
                    <a:pt x="244" y="818"/>
                    <a:pt x="279" y="823"/>
                    <a:pt x="327" y="799"/>
                  </a:cubicBezTo>
                  <a:cubicBezTo>
                    <a:pt x="371" y="775"/>
                    <a:pt x="376" y="731"/>
                    <a:pt x="400" y="687"/>
                  </a:cubicBezTo>
                  <a:cubicBezTo>
                    <a:pt x="425" y="638"/>
                    <a:pt x="449" y="609"/>
                    <a:pt x="449" y="550"/>
                  </a:cubicBezTo>
                  <a:cubicBezTo>
                    <a:pt x="449" y="492"/>
                    <a:pt x="410" y="468"/>
                    <a:pt x="366" y="424"/>
                  </a:cubicBezTo>
                  <a:cubicBezTo>
                    <a:pt x="347" y="404"/>
                    <a:pt x="347" y="385"/>
                    <a:pt x="327" y="365"/>
                  </a:cubicBezTo>
                  <a:cubicBezTo>
                    <a:pt x="307" y="346"/>
                    <a:pt x="283" y="346"/>
                    <a:pt x="264" y="326"/>
                  </a:cubicBezTo>
                  <a:cubicBezTo>
                    <a:pt x="254" y="311"/>
                    <a:pt x="259" y="297"/>
                    <a:pt x="249" y="283"/>
                  </a:cubicBezTo>
                  <a:cubicBezTo>
                    <a:pt x="240" y="243"/>
                    <a:pt x="215" y="229"/>
                    <a:pt x="201" y="19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78"/>
            <p:cNvSpPr>
              <a:spLocks noChangeArrowheads="1"/>
            </p:cNvSpPr>
            <p:nvPr/>
          </p:nvSpPr>
          <p:spPr bwMode="auto">
            <a:xfrm>
              <a:off x="9079299" y="5536894"/>
              <a:ext cx="1708148" cy="1148175"/>
            </a:xfrm>
            <a:custGeom>
              <a:avLst/>
              <a:gdLst>
                <a:gd name="T0" fmla="*/ 448 w 2695"/>
                <a:gd name="T1" fmla="*/ 1812 h 1813"/>
                <a:gd name="T2" fmla="*/ 448 w 2695"/>
                <a:gd name="T3" fmla="*/ 1812 h 1813"/>
                <a:gd name="T4" fmla="*/ 2115 w 2695"/>
                <a:gd name="T5" fmla="*/ 1671 h 1813"/>
                <a:gd name="T6" fmla="*/ 2256 w 2695"/>
                <a:gd name="T7" fmla="*/ 1773 h 1813"/>
                <a:gd name="T8" fmla="*/ 2256 w 2695"/>
                <a:gd name="T9" fmla="*/ 1773 h 1813"/>
                <a:gd name="T10" fmla="*/ 2261 w 2695"/>
                <a:gd name="T11" fmla="*/ 1734 h 1813"/>
                <a:gd name="T12" fmla="*/ 2275 w 2695"/>
                <a:gd name="T13" fmla="*/ 1676 h 1813"/>
                <a:gd name="T14" fmla="*/ 2285 w 2695"/>
                <a:gd name="T15" fmla="*/ 1612 h 1813"/>
                <a:gd name="T16" fmla="*/ 2382 w 2695"/>
                <a:gd name="T17" fmla="*/ 1500 h 1813"/>
                <a:gd name="T18" fmla="*/ 2382 w 2695"/>
                <a:gd name="T19" fmla="*/ 1422 h 1813"/>
                <a:gd name="T20" fmla="*/ 2406 w 2695"/>
                <a:gd name="T21" fmla="*/ 1354 h 1813"/>
                <a:gd name="T22" fmla="*/ 2333 w 2695"/>
                <a:gd name="T23" fmla="*/ 1203 h 1813"/>
                <a:gd name="T24" fmla="*/ 2358 w 2695"/>
                <a:gd name="T25" fmla="*/ 1179 h 1813"/>
                <a:gd name="T26" fmla="*/ 2436 w 2695"/>
                <a:gd name="T27" fmla="*/ 1150 h 1813"/>
                <a:gd name="T28" fmla="*/ 2572 w 2695"/>
                <a:gd name="T29" fmla="*/ 1111 h 1813"/>
                <a:gd name="T30" fmla="*/ 2645 w 2695"/>
                <a:gd name="T31" fmla="*/ 999 h 1813"/>
                <a:gd name="T32" fmla="*/ 2694 w 2695"/>
                <a:gd name="T33" fmla="*/ 862 h 1813"/>
                <a:gd name="T34" fmla="*/ 2611 w 2695"/>
                <a:gd name="T35" fmla="*/ 736 h 1813"/>
                <a:gd name="T36" fmla="*/ 2572 w 2695"/>
                <a:gd name="T37" fmla="*/ 677 h 1813"/>
                <a:gd name="T38" fmla="*/ 2509 w 2695"/>
                <a:gd name="T39" fmla="*/ 638 h 1813"/>
                <a:gd name="T40" fmla="*/ 2494 w 2695"/>
                <a:gd name="T41" fmla="*/ 595 h 1813"/>
                <a:gd name="T42" fmla="*/ 2446 w 2695"/>
                <a:gd name="T43" fmla="*/ 507 h 1813"/>
                <a:gd name="T44" fmla="*/ 2446 w 2695"/>
                <a:gd name="T45" fmla="*/ 507 h 1813"/>
                <a:gd name="T46" fmla="*/ 2289 w 2695"/>
                <a:gd name="T47" fmla="*/ 424 h 1813"/>
                <a:gd name="T48" fmla="*/ 2241 w 2695"/>
                <a:gd name="T49" fmla="*/ 380 h 1813"/>
                <a:gd name="T50" fmla="*/ 2206 w 2695"/>
                <a:gd name="T51" fmla="*/ 331 h 1813"/>
                <a:gd name="T52" fmla="*/ 2197 w 2695"/>
                <a:gd name="T53" fmla="*/ 273 h 1813"/>
                <a:gd name="T54" fmla="*/ 2206 w 2695"/>
                <a:gd name="T55" fmla="*/ 205 h 1813"/>
                <a:gd name="T56" fmla="*/ 2202 w 2695"/>
                <a:gd name="T57" fmla="*/ 151 h 1813"/>
                <a:gd name="T58" fmla="*/ 2212 w 2695"/>
                <a:gd name="T59" fmla="*/ 107 h 1813"/>
                <a:gd name="T60" fmla="*/ 2167 w 2695"/>
                <a:gd name="T61" fmla="*/ 0 h 1813"/>
                <a:gd name="T62" fmla="*/ 2167 w 2695"/>
                <a:gd name="T63" fmla="*/ 0 h 1813"/>
                <a:gd name="T64" fmla="*/ 25 w 2695"/>
                <a:gd name="T65" fmla="*/ 170 h 1813"/>
                <a:gd name="T66" fmla="*/ 25 w 2695"/>
                <a:gd name="T67" fmla="*/ 170 h 1813"/>
                <a:gd name="T68" fmla="*/ 44 w 2695"/>
                <a:gd name="T69" fmla="*/ 380 h 1813"/>
                <a:gd name="T70" fmla="*/ 34 w 2695"/>
                <a:gd name="T71" fmla="*/ 458 h 1813"/>
                <a:gd name="T72" fmla="*/ 0 w 2695"/>
                <a:gd name="T73" fmla="*/ 546 h 1813"/>
                <a:gd name="T74" fmla="*/ 54 w 2695"/>
                <a:gd name="T75" fmla="*/ 731 h 1813"/>
                <a:gd name="T76" fmla="*/ 54 w 2695"/>
                <a:gd name="T77" fmla="*/ 731 h 1813"/>
                <a:gd name="T78" fmla="*/ 88 w 2695"/>
                <a:gd name="T79" fmla="*/ 814 h 1813"/>
                <a:gd name="T80" fmla="*/ 127 w 2695"/>
                <a:gd name="T81" fmla="*/ 950 h 1813"/>
                <a:gd name="T82" fmla="*/ 190 w 2695"/>
                <a:gd name="T83" fmla="*/ 1018 h 1813"/>
                <a:gd name="T84" fmla="*/ 239 w 2695"/>
                <a:gd name="T85" fmla="*/ 1111 h 1813"/>
                <a:gd name="T86" fmla="*/ 249 w 2695"/>
                <a:gd name="T87" fmla="*/ 1150 h 1813"/>
                <a:gd name="T88" fmla="*/ 239 w 2695"/>
                <a:gd name="T89" fmla="*/ 1193 h 1813"/>
                <a:gd name="T90" fmla="*/ 278 w 2695"/>
                <a:gd name="T91" fmla="*/ 1262 h 1813"/>
                <a:gd name="T92" fmla="*/ 317 w 2695"/>
                <a:gd name="T93" fmla="*/ 1364 h 1813"/>
                <a:gd name="T94" fmla="*/ 366 w 2695"/>
                <a:gd name="T95" fmla="*/ 1515 h 1813"/>
                <a:gd name="T96" fmla="*/ 399 w 2695"/>
                <a:gd name="T97" fmla="*/ 1637 h 1813"/>
                <a:gd name="T98" fmla="*/ 395 w 2695"/>
                <a:gd name="T99" fmla="*/ 1695 h 1813"/>
                <a:gd name="T100" fmla="*/ 448 w 2695"/>
                <a:gd name="T101" fmla="*/ 1812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5" h="1813">
                  <a:moveTo>
                    <a:pt x="448" y="1812"/>
                  </a:moveTo>
                  <a:lnTo>
                    <a:pt x="448" y="1812"/>
                  </a:lnTo>
                  <a:cubicBezTo>
                    <a:pt x="1427" y="1764"/>
                    <a:pt x="2115" y="1671"/>
                    <a:pt x="2115" y="1671"/>
                  </a:cubicBezTo>
                  <a:cubicBezTo>
                    <a:pt x="2148" y="1729"/>
                    <a:pt x="2192" y="1744"/>
                    <a:pt x="2256" y="1773"/>
                  </a:cubicBezTo>
                  <a:lnTo>
                    <a:pt x="2256" y="1773"/>
                  </a:lnTo>
                  <a:cubicBezTo>
                    <a:pt x="2256" y="1759"/>
                    <a:pt x="2261" y="1749"/>
                    <a:pt x="2261" y="1734"/>
                  </a:cubicBezTo>
                  <a:cubicBezTo>
                    <a:pt x="2261" y="1710"/>
                    <a:pt x="2270" y="1695"/>
                    <a:pt x="2275" y="1676"/>
                  </a:cubicBezTo>
                  <a:cubicBezTo>
                    <a:pt x="2280" y="1651"/>
                    <a:pt x="2275" y="1637"/>
                    <a:pt x="2285" y="1612"/>
                  </a:cubicBezTo>
                  <a:cubicBezTo>
                    <a:pt x="2309" y="1559"/>
                    <a:pt x="2382" y="1559"/>
                    <a:pt x="2382" y="1500"/>
                  </a:cubicBezTo>
                  <a:cubicBezTo>
                    <a:pt x="2382" y="1422"/>
                    <a:pt x="2382" y="1422"/>
                    <a:pt x="2382" y="1422"/>
                  </a:cubicBezTo>
                  <a:cubicBezTo>
                    <a:pt x="2382" y="1393"/>
                    <a:pt x="2406" y="1383"/>
                    <a:pt x="2406" y="1354"/>
                  </a:cubicBezTo>
                  <a:cubicBezTo>
                    <a:pt x="2406" y="1291"/>
                    <a:pt x="2333" y="1267"/>
                    <a:pt x="2333" y="1203"/>
                  </a:cubicBezTo>
                  <a:cubicBezTo>
                    <a:pt x="2333" y="1189"/>
                    <a:pt x="2348" y="1184"/>
                    <a:pt x="2358" y="1179"/>
                  </a:cubicBezTo>
                  <a:cubicBezTo>
                    <a:pt x="2387" y="1165"/>
                    <a:pt x="2406" y="1154"/>
                    <a:pt x="2436" y="1150"/>
                  </a:cubicBezTo>
                  <a:cubicBezTo>
                    <a:pt x="2489" y="1130"/>
                    <a:pt x="2524" y="1135"/>
                    <a:pt x="2572" y="1111"/>
                  </a:cubicBezTo>
                  <a:cubicBezTo>
                    <a:pt x="2616" y="1087"/>
                    <a:pt x="2621" y="1043"/>
                    <a:pt x="2645" y="999"/>
                  </a:cubicBezTo>
                  <a:cubicBezTo>
                    <a:pt x="2670" y="950"/>
                    <a:pt x="2694" y="921"/>
                    <a:pt x="2694" y="862"/>
                  </a:cubicBezTo>
                  <a:cubicBezTo>
                    <a:pt x="2694" y="804"/>
                    <a:pt x="2655" y="780"/>
                    <a:pt x="2611" y="736"/>
                  </a:cubicBezTo>
                  <a:cubicBezTo>
                    <a:pt x="2592" y="716"/>
                    <a:pt x="2592" y="697"/>
                    <a:pt x="2572" y="677"/>
                  </a:cubicBezTo>
                  <a:cubicBezTo>
                    <a:pt x="2552" y="658"/>
                    <a:pt x="2528" y="658"/>
                    <a:pt x="2509" y="638"/>
                  </a:cubicBezTo>
                  <a:cubicBezTo>
                    <a:pt x="2499" y="623"/>
                    <a:pt x="2504" y="609"/>
                    <a:pt x="2494" y="595"/>
                  </a:cubicBezTo>
                  <a:cubicBezTo>
                    <a:pt x="2485" y="555"/>
                    <a:pt x="2460" y="541"/>
                    <a:pt x="2446" y="507"/>
                  </a:cubicBezTo>
                  <a:lnTo>
                    <a:pt x="2446" y="507"/>
                  </a:lnTo>
                  <a:cubicBezTo>
                    <a:pt x="2406" y="453"/>
                    <a:pt x="2353" y="453"/>
                    <a:pt x="2289" y="424"/>
                  </a:cubicBezTo>
                  <a:cubicBezTo>
                    <a:pt x="2265" y="414"/>
                    <a:pt x="2256" y="399"/>
                    <a:pt x="2241" y="380"/>
                  </a:cubicBezTo>
                  <a:cubicBezTo>
                    <a:pt x="2226" y="360"/>
                    <a:pt x="2212" y="351"/>
                    <a:pt x="2206" y="331"/>
                  </a:cubicBezTo>
                  <a:cubicBezTo>
                    <a:pt x="2197" y="312"/>
                    <a:pt x="2197" y="297"/>
                    <a:pt x="2197" y="273"/>
                  </a:cubicBezTo>
                  <a:cubicBezTo>
                    <a:pt x="2197" y="249"/>
                    <a:pt x="2206" y="229"/>
                    <a:pt x="2206" y="205"/>
                  </a:cubicBezTo>
                  <a:cubicBezTo>
                    <a:pt x="2206" y="185"/>
                    <a:pt x="2202" y="170"/>
                    <a:pt x="2202" y="151"/>
                  </a:cubicBezTo>
                  <a:cubicBezTo>
                    <a:pt x="2202" y="137"/>
                    <a:pt x="2212" y="127"/>
                    <a:pt x="2212" y="107"/>
                  </a:cubicBezTo>
                  <a:cubicBezTo>
                    <a:pt x="2212" y="63"/>
                    <a:pt x="2187" y="34"/>
                    <a:pt x="2167" y="0"/>
                  </a:cubicBezTo>
                  <a:lnTo>
                    <a:pt x="2167" y="0"/>
                  </a:lnTo>
                  <a:cubicBezTo>
                    <a:pt x="1491" y="78"/>
                    <a:pt x="780" y="137"/>
                    <a:pt x="25" y="170"/>
                  </a:cubicBezTo>
                  <a:lnTo>
                    <a:pt x="25" y="170"/>
                  </a:lnTo>
                  <a:cubicBezTo>
                    <a:pt x="34" y="253"/>
                    <a:pt x="44" y="302"/>
                    <a:pt x="44" y="380"/>
                  </a:cubicBezTo>
                  <a:cubicBezTo>
                    <a:pt x="44" y="409"/>
                    <a:pt x="44" y="429"/>
                    <a:pt x="34" y="458"/>
                  </a:cubicBezTo>
                  <a:cubicBezTo>
                    <a:pt x="25" y="492"/>
                    <a:pt x="0" y="512"/>
                    <a:pt x="0" y="546"/>
                  </a:cubicBezTo>
                  <a:cubicBezTo>
                    <a:pt x="0" y="623"/>
                    <a:pt x="49" y="658"/>
                    <a:pt x="54" y="731"/>
                  </a:cubicBezTo>
                  <a:lnTo>
                    <a:pt x="54" y="731"/>
                  </a:lnTo>
                  <a:cubicBezTo>
                    <a:pt x="73" y="760"/>
                    <a:pt x="83" y="780"/>
                    <a:pt x="88" y="814"/>
                  </a:cubicBezTo>
                  <a:cubicBezTo>
                    <a:pt x="93" y="872"/>
                    <a:pt x="93" y="906"/>
                    <a:pt x="127" y="950"/>
                  </a:cubicBezTo>
                  <a:cubicBezTo>
                    <a:pt x="147" y="979"/>
                    <a:pt x="166" y="994"/>
                    <a:pt x="190" y="1018"/>
                  </a:cubicBezTo>
                  <a:cubicBezTo>
                    <a:pt x="214" y="1047"/>
                    <a:pt x="224" y="1071"/>
                    <a:pt x="239" y="1111"/>
                  </a:cubicBezTo>
                  <a:cubicBezTo>
                    <a:pt x="244" y="1126"/>
                    <a:pt x="249" y="1130"/>
                    <a:pt x="249" y="1150"/>
                  </a:cubicBezTo>
                  <a:cubicBezTo>
                    <a:pt x="249" y="1165"/>
                    <a:pt x="239" y="1174"/>
                    <a:pt x="239" y="1193"/>
                  </a:cubicBezTo>
                  <a:cubicBezTo>
                    <a:pt x="239" y="1223"/>
                    <a:pt x="263" y="1232"/>
                    <a:pt x="278" y="1262"/>
                  </a:cubicBezTo>
                  <a:cubicBezTo>
                    <a:pt x="302" y="1296"/>
                    <a:pt x="307" y="1325"/>
                    <a:pt x="317" y="1364"/>
                  </a:cubicBezTo>
                  <a:cubicBezTo>
                    <a:pt x="332" y="1427"/>
                    <a:pt x="361" y="1457"/>
                    <a:pt x="366" y="1515"/>
                  </a:cubicBezTo>
                  <a:cubicBezTo>
                    <a:pt x="371" y="1563"/>
                    <a:pt x="395" y="1588"/>
                    <a:pt x="399" y="1637"/>
                  </a:cubicBezTo>
                  <a:cubicBezTo>
                    <a:pt x="404" y="1661"/>
                    <a:pt x="390" y="1676"/>
                    <a:pt x="395" y="1695"/>
                  </a:cubicBezTo>
                  <a:cubicBezTo>
                    <a:pt x="404" y="1744"/>
                    <a:pt x="443" y="1768"/>
                    <a:pt x="448" y="181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79"/>
            <p:cNvSpPr>
              <a:spLocks noChangeArrowheads="1"/>
            </p:cNvSpPr>
            <p:nvPr/>
          </p:nvSpPr>
          <p:spPr bwMode="auto">
            <a:xfrm>
              <a:off x="9933374" y="4296305"/>
              <a:ext cx="1492530" cy="1559837"/>
            </a:xfrm>
            <a:custGeom>
              <a:avLst/>
              <a:gdLst>
                <a:gd name="T0" fmla="*/ 1102 w 2354"/>
                <a:gd name="T1" fmla="*/ 2460 h 2461"/>
                <a:gd name="T2" fmla="*/ 2280 w 2354"/>
                <a:gd name="T3" fmla="*/ 2265 h 2461"/>
                <a:gd name="T4" fmla="*/ 2275 w 2354"/>
                <a:gd name="T5" fmla="*/ 2134 h 2461"/>
                <a:gd name="T6" fmla="*/ 2202 w 2354"/>
                <a:gd name="T7" fmla="*/ 1968 h 2461"/>
                <a:gd name="T8" fmla="*/ 2168 w 2354"/>
                <a:gd name="T9" fmla="*/ 1739 h 2461"/>
                <a:gd name="T10" fmla="*/ 2222 w 2354"/>
                <a:gd name="T11" fmla="*/ 1583 h 2461"/>
                <a:gd name="T12" fmla="*/ 2197 w 2354"/>
                <a:gd name="T13" fmla="*/ 1446 h 2461"/>
                <a:gd name="T14" fmla="*/ 2251 w 2354"/>
                <a:gd name="T15" fmla="*/ 1261 h 2461"/>
                <a:gd name="T16" fmla="*/ 2266 w 2354"/>
                <a:gd name="T17" fmla="*/ 1067 h 2461"/>
                <a:gd name="T18" fmla="*/ 2329 w 2354"/>
                <a:gd name="T19" fmla="*/ 901 h 2461"/>
                <a:gd name="T20" fmla="*/ 2349 w 2354"/>
                <a:gd name="T21" fmla="*/ 784 h 2461"/>
                <a:gd name="T22" fmla="*/ 2251 w 2354"/>
                <a:gd name="T23" fmla="*/ 813 h 2461"/>
                <a:gd name="T24" fmla="*/ 2192 w 2354"/>
                <a:gd name="T25" fmla="*/ 965 h 2461"/>
                <a:gd name="T26" fmla="*/ 2129 w 2354"/>
                <a:gd name="T27" fmla="*/ 1042 h 2461"/>
                <a:gd name="T28" fmla="*/ 2022 w 2354"/>
                <a:gd name="T29" fmla="*/ 1120 h 2461"/>
                <a:gd name="T30" fmla="*/ 2066 w 2354"/>
                <a:gd name="T31" fmla="*/ 955 h 2461"/>
                <a:gd name="T32" fmla="*/ 2100 w 2354"/>
                <a:gd name="T33" fmla="*/ 813 h 2461"/>
                <a:gd name="T34" fmla="*/ 2070 w 2354"/>
                <a:gd name="T35" fmla="*/ 721 h 2461"/>
                <a:gd name="T36" fmla="*/ 1988 w 2354"/>
                <a:gd name="T37" fmla="*/ 487 h 2461"/>
                <a:gd name="T38" fmla="*/ 1885 w 2354"/>
                <a:gd name="T39" fmla="*/ 453 h 2461"/>
                <a:gd name="T40" fmla="*/ 1808 w 2354"/>
                <a:gd name="T41" fmla="*/ 399 h 2461"/>
                <a:gd name="T42" fmla="*/ 1462 w 2354"/>
                <a:gd name="T43" fmla="*/ 331 h 2461"/>
                <a:gd name="T44" fmla="*/ 1321 w 2354"/>
                <a:gd name="T45" fmla="*/ 302 h 2461"/>
                <a:gd name="T46" fmla="*/ 1048 w 2354"/>
                <a:gd name="T47" fmla="*/ 253 h 2461"/>
                <a:gd name="T48" fmla="*/ 960 w 2354"/>
                <a:gd name="T49" fmla="*/ 141 h 2461"/>
                <a:gd name="T50" fmla="*/ 736 w 2354"/>
                <a:gd name="T51" fmla="*/ 170 h 2461"/>
                <a:gd name="T52" fmla="*/ 736 w 2354"/>
                <a:gd name="T53" fmla="*/ 34 h 2461"/>
                <a:gd name="T54" fmla="*/ 536 w 2354"/>
                <a:gd name="T55" fmla="*/ 68 h 2461"/>
                <a:gd name="T56" fmla="*/ 298 w 2354"/>
                <a:gd name="T57" fmla="*/ 117 h 2461"/>
                <a:gd name="T58" fmla="*/ 268 w 2354"/>
                <a:gd name="T59" fmla="*/ 141 h 2461"/>
                <a:gd name="T60" fmla="*/ 215 w 2354"/>
                <a:gd name="T61" fmla="*/ 185 h 2461"/>
                <a:gd name="T62" fmla="*/ 191 w 2354"/>
                <a:gd name="T63" fmla="*/ 282 h 2461"/>
                <a:gd name="T64" fmla="*/ 196 w 2354"/>
                <a:gd name="T65" fmla="*/ 516 h 2461"/>
                <a:gd name="T66" fmla="*/ 98 w 2354"/>
                <a:gd name="T67" fmla="*/ 614 h 2461"/>
                <a:gd name="T68" fmla="*/ 93 w 2354"/>
                <a:gd name="T69" fmla="*/ 926 h 2461"/>
                <a:gd name="T70" fmla="*/ 93 w 2354"/>
                <a:gd name="T71" fmla="*/ 1076 h 2461"/>
                <a:gd name="T72" fmla="*/ 88 w 2354"/>
                <a:gd name="T73" fmla="*/ 1213 h 2461"/>
                <a:gd name="T74" fmla="*/ 152 w 2354"/>
                <a:gd name="T75" fmla="*/ 1325 h 2461"/>
                <a:gd name="T76" fmla="*/ 303 w 2354"/>
                <a:gd name="T77" fmla="*/ 1403 h 2461"/>
                <a:gd name="T78" fmla="*/ 464 w 2354"/>
                <a:gd name="T79" fmla="*/ 1505 h 2461"/>
                <a:gd name="T80" fmla="*/ 605 w 2354"/>
                <a:gd name="T81" fmla="*/ 1617 h 2461"/>
                <a:gd name="T82" fmla="*/ 780 w 2354"/>
                <a:gd name="T83" fmla="*/ 1749 h 2461"/>
                <a:gd name="T84" fmla="*/ 823 w 2354"/>
                <a:gd name="T85" fmla="*/ 1953 h 2461"/>
                <a:gd name="T86" fmla="*/ 868 w 2354"/>
                <a:gd name="T87" fmla="*/ 2060 h 2461"/>
                <a:gd name="T88" fmla="*/ 862 w 2354"/>
                <a:gd name="T89" fmla="*/ 2158 h 2461"/>
                <a:gd name="T90" fmla="*/ 862 w 2354"/>
                <a:gd name="T91" fmla="*/ 2284 h 2461"/>
                <a:gd name="T92" fmla="*/ 945 w 2354"/>
                <a:gd name="T93" fmla="*/ 2377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54" h="2461">
                  <a:moveTo>
                    <a:pt x="1102" y="2460"/>
                  </a:moveTo>
                  <a:lnTo>
                    <a:pt x="1102" y="2460"/>
                  </a:lnTo>
                  <a:cubicBezTo>
                    <a:pt x="2280" y="2265"/>
                    <a:pt x="2280" y="2265"/>
                    <a:pt x="2280" y="2265"/>
                  </a:cubicBezTo>
                  <a:lnTo>
                    <a:pt x="2280" y="2265"/>
                  </a:lnTo>
                  <a:cubicBezTo>
                    <a:pt x="2280" y="2250"/>
                    <a:pt x="2280" y="2250"/>
                    <a:pt x="2280" y="2250"/>
                  </a:cubicBezTo>
                  <a:cubicBezTo>
                    <a:pt x="2280" y="2206"/>
                    <a:pt x="2280" y="2177"/>
                    <a:pt x="2275" y="2134"/>
                  </a:cubicBezTo>
                  <a:cubicBezTo>
                    <a:pt x="2271" y="2075"/>
                    <a:pt x="2227" y="2051"/>
                    <a:pt x="2207" y="1997"/>
                  </a:cubicBezTo>
                  <a:cubicBezTo>
                    <a:pt x="2202" y="1987"/>
                    <a:pt x="2202" y="1977"/>
                    <a:pt x="2202" y="1968"/>
                  </a:cubicBezTo>
                  <a:cubicBezTo>
                    <a:pt x="2197" y="1943"/>
                    <a:pt x="2197" y="1929"/>
                    <a:pt x="2192" y="1904"/>
                  </a:cubicBezTo>
                  <a:cubicBezTo>
                    <a:pt x="2183" y="1841"/>
                    <a:pt x="2168" y="1807"/>
                    <a:pt x="2168" y="1739"/>
                  </a:cubicBezTo>
                  <a:cubicBezTo>
                    <a:pt x="2168" y="1690"/>
                    <a:pt x="2188" y="1666"/>
                    <a:pt x="2207" y="1617"/>
                  </a:cubicBezTo>
                  <a:cubicBezTo>
                    <a:pt x="2212" y="1607"/>
                    <a:pt x="2222" y="1598"/>
                    <a:pt x="2222" y="1583"/>
                  </a:cubicBezTo>
                  <a:cubicBezTo>
                    <a:pt x="2222" y="1559"/>
                    <a:pt x="2217" y="1549"/>
                    <a:pt x="2207" y="1529"/>
                  </a:cubicBezTo>
                  <a:cubicBezTo>
                    <a:pt x="2202" y="1500"/>
                    <a:pt x="2197" y="1476"/>
                    <a:pt x="2197" y="1446"/>
                  </a:cubicBezTo>
                  <a:cubicBezTo>
                    <a:pt x="2197" y="1398"/>
                    <a:pt x="2212" y="1369"/>
                    <a:pt x="2231" y="1320"/>
                  </a:cubicBezTo>
                  <a:cubicBezTo>
                    <a:pt x="2241" y="1300"/>
                    <a:pt x="2251" y="1286"/>
                    <a:pt x="2251" y="1261"/>
                  </a:cubicBezTo>
                  <a:cubicBezTo>
                    <a:pt x="2251" y="1233"/>
                    <a:pt x="2236" y="1218"/>
                    <a:pt x="2236" y="1183"/>
                  </a:cubicBezTo>
                  <a:cubicBezTo>
                    <a:pt x="2236" y="1140"/>
                    <a:pt x="2256" y="1111"/>
                    <a:pt x="2266" y="1067"/>
                  </a:cubicBezTo>
                  <a:cubicBezTo>
                    <a:pt x="2285" y="1013"/>
                    <a:pt x="2290" y="979"/>
                    <a:pt x="2314" y="930"/>
                  </a:cubicBezTo>
                  <a:cubicBezTo>
                    <a:pt x="2319" y="916"/>
                    <a:pt x="2324" y="911"/>
                    <a:pt x="2329" y="901"/>
                  </a:cubicBezTo>
                  <a:cubicBezTo>
                    <a:pt x="2338" y="862"/>
                    <a:pt x="2324" y="838"/>
                    <a:pt x="2334" y="799"/>
                  </a:cubicBezTo>
                  <a:cubicBezTo>
                    <a:pt x="2338" y="794"/>
                    <a:pt x="2343" y="794"/>
                    <a:pt x="2349" y="784"/>
                  </a:cubicBezTo>
                  <a:cubicBezTo>
                    <a:pt x="2353" y="769"/>
                    <a:pt x="2349" y="760"/>
                    <a:pt x="2349" y="741"/>
                  </a:cubicBezTo>
                  <a:cubicBezTo>
                    <a:pt x="2310" y="760"/>
                    <a:pt x="2271" y="769"/>
                    <a:pt x="2251" y="813"/>
                  </a:cubicBezTo>
                  <a:cubicBezTo>
                    <a:pt x="2231" y="857"/>
                    <a:pt x="2236" y="891"/>
                    <a:pt x="2212" y="935"/>
                  </a:cubicBezTo>
                  <a:cubicBezTo>
                    <a:pt x="2207" y="945"/>
                    <a:pt x="2202" y="955"/>
                    <a:pt x="2192" y="965"/>
                  </a:cubicBezTo>
                  <a:cubicBezTo>
                    <a:pt x="2183" y="974"/>
                    <a:pt x="2173" y="974"/>
                    <a:pt x="2163" y="984"/>
                  </a:cubicBezTo>
                  <a:cubicBezTo>
                    <a:pt x="2144" y="1003"/>
                    <a:pt x="2144" y="1023"/>
                    <a:pt x="2129" y="1042"/>
                  </a:cubicBezTo>
                  <a:cubicBezTo>
                    <a:pt x="2095" y="1091"/>
                    <a:pt x="2076" y="1125"/>
                    <a:pt x="2022" y="1150"/>
                  </a:cubicBezTo>
                  <a:cubicBezTo>
                    <a:pt x="2022" y="1120"/>
                    <a:pt x="2022" y="1120"/>
                    <a:pt x="2022" y="1120"/>
                  </a:cubicBezTo>
                  <a:cubicBezTo>
                    <a:pt x="2022" y="1081"/>
                    <a:pt x="2031" y="1057"/>
                    <a:pt x="2046" y="1018"/>
                  </a:cubicBezTo>
                  <a:cubicBezTo>
                    <a:pt x="2051" y="993"/>
                    <a:pt x="2056" y="979"/>
                    <a:pt x="2066" y="955"/>
                  </a:cubicBezTo>
                  <a:cubicBezTo>
                    <a:pt x="2081" y="921"/>
                    <a:pt x="2100" y="901"/>
                    <a:pt x="2100" y="857"/>
                  </a:cubicBezTo>
                  <a:cubicBezTo>
                    <a:pt x="2100" y="813"/>
                    <a:pt x="2100" y="813"/>
                    <a:pt x="2100" y="813"/>
                  </a:cubicBezTo>
                  <a:lnTo>
                    <a:pt x="2100" y="813"/>
                  </a:lnTo>
                  <a:cubicBezTo>
                    <a:pt x="2095" y="784"/>
                    <a:pt x="2086" y="750"/>
                    <a:pt x="2070" y="721"/>
                  </a:cubicBezTo>
                  <a:cubicBezTo>
                    <a:pt x="2061" y="706"/>
                    <a:pt x="2051" y="697"/>
                    <a:pt x="2042" y="677"/>
                  </a:cubicBezTo>
                  <a:cubicBezTo>
                    <a:pt x="2012" y="609"/>
                    <a:pt x="1988" y="565"/>
                    <a:pt x="1988" y="487"/>
                  </a:cubicBezTo>
                  <a:cubicBezTo>
                    <a:pt x="1959" y="482"/>
                    <a:pt x="1940" y="487"/>
                    <a:pt x="1915" y="473"/>
                  </a:cubicBezTo>
                  <a:cubicBezTo>
                    <a:pt x="1900" y="468"/>
                    <a:pt x="1895" y="462"/>
                    <a:pt x="1885" y="453"/>
                  </a:cubicBezTo>
                  <a:cubicBezTo>
                    <a:pt x="1876" y="434"/>
                    <a:pt x="1881" y="419"/>
                    <a:pt x="1866" y="404"/>
                  </a:cubicBezTo>
                  <a:cubicBezTo>
                    <a:pt x="1851" y="390"/>
                    <a:pt x="1832" y="399"/>
                    <a:pt x="1808" y="399"/>
                  </a:cubicBezTo>
                  <a:cubicBezTo>
                    <a:pt x="1779" y="395"/>
                    <a:pt x="1764" y="390"/>
                    <a:pt x="1735" y="385"/>
                  </a:cubicBezTo>
                  <a:cubicBezTo>
                    <a:pt x="1622" y="375"/>
                    <a:pt x="1564" y="355"/>
                    <a:pt x="1462" y="331"/>
                  </a:cubicBezTo>
                  <a:cubicBezTo>
                    <a:pt x="1428" y="321"/>
                    <a:pt x="1413" y="316"/>
                    <a:pt x="1384" y="312"/>
                  </a:cubicBezTo>
                  <a:cubicBezTo>
                    <a:pt x="1360" y="307"/>
                    <a:pt x="1345" y="307"/>
                    <a:pt x="1321" y="302"/>
                  </a:cubicBezTo>
                  <a:cubicBezTo>
                    <a:pt x="1267" y="297"/>
                    <a:pt x="1238" y="288"/>
                    <a:pt x="1184" y="273"/>
                  </a:cubicBezTo>
                  <a:cubicBezTo>
                    <a:pt x="1135" y="263"/>
                    <a:pt x="1102" y="258"/>
                    <a:pt x="1048" y="253"/>
                  </a:cubicBezTo>
                  <a:cubicBezTo>
                    <a:pt x="999" y="244"/>
                    <a:pt x="975" y="190"/>
                    <a:pt x="960" y="141"/>
                  </a:cubicBezTo>
                  <a:lnTo>
                    <a:pt x="960" y="141"/>
                  </a:lnTo>
                  <a:cubicBezTo>
                    <a:pt x="936" y="146"/>
                    <a:pt x="917" y="156"/>
                    <a:pt x="882" y="161"/>
                  </a:cubicBezTo>
                  <a:cubicBezTo>
                    <a:pt x="829" y="170"/>
                    <a:pt x="790" y="146"/>
                    <a:pt x="736" y="170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36" y="53"/>
                    <a:pt x="741" y="44"/>
                    <a:pt x="736" y="34"/>
                  </a:cubicBezTo>
                  <a:cubicBezTo>
                    <a:pt x="731" y="20"/>
                    <a:pt x="726" y="14"/>
                    <a:pt x="716" y="0"/>
                  </a:cubicBezTo>
                  <a:cubicBezTo>
                    <a:pt x="653" y="34"/>
                    <a:pt x="605" y="34"/>
                    <a:pt x="536" y="68"/>
                  </a:cubicBezTo>
                  <a:cubicBezTo>
                    <a:pt x="468" y="103"/>
                    <a:pt x="425" y="117"/>
                    <a:pt x="346" y="117"/>
                  </a:cubicBezTo>
                  <a:cubicBezTo>
                    <a:pt x="327" y="117"/>
                    <a:pt x="317" y="117"/>
                    <a:pt x="298" y="117"/>
                  </a:cubicBezTo>
                  <a:lnTo>
                    <a:pt x="298" y="117"/>
                  </a:lnTo>
                  <a:cubicBezTo>
                    <a:pt x="288" y="131"/>
                    <a:pt x="278" y="131"/>
                    <a:pt x="268" y="141"/>
                  </a:cubicBezTo>
                  <a:cubicBezTo>
                    <a:pt x="259" y="151"/>
                    <a:pt x="259" y="166"/>
                    <a:pt x="249" y="170"/>
                  </a:cubicBezTo>
                  <a:cubicBezTo>
                    <a:pt x="234" y="180"/>
                    <a:pt x="224" y="175"/>
                    <a:pt x="215" y="185"/>
                  </a:cubicBezTo>
                  <a:cubicBezTo>
                    <a:pt x="205" y="200"/>
                    <a:pt x="205" y="214"/>
                    <a:pt x="200" y="234"/>
                  </a:cubicBezTo>
                  <a:cubicBezTo>
                    <a:pt x="196" y="253"/>
                    <a:pt x="191" y="263"/>
                    <a:pt x="191" y="282"/>
                  </a:cubicBezTo>
                  <a:cubicBezTo>
                    <a:pt x="191" y="341"/>
                    <a:pt x="210" y="371"/>
                    <a:pt x="210" y="429"/>
                  </a:cubicBezTo>
                  <a:cubicBezTo>
                    <a:pt x="210" y="462"/>
                    <a:pt x="210" y="487"/>
                    <a:pt x="196" y="516"/>
                  </a:cubicBezTo>
                  <a:cubicBezTo>
                    <a:pt x="186" y="541"/>
                    <a:pt x="166" y="541"/>
                    <a:pt x="147" y="556"/>
                  </a:cubicBezTo>
                  <a:cubicBezTo>
                    <a:pt x="127" y="575"/>
                    <a:pt x="118" y="589"/>
                    <a:pt x="98" y="614"/>
                  </a:cubicBezTo>
                  <a:cubicBezTo>
                    <a:pt x="49" y="672"/>
                    <a:pt x="44" y="730"/>
                    <a:pt x="0" y="794"/>
                  </a:cubicBezTo>
                  <a:cubicBezTo>
                    <a:pt x="39" y="838"/>
                    <a:pt x="64" y="872"/>
                    <a:pt x="93" y="926"/>
                  </a:cubicBezTo>
                  <a:cubicBezTo>
                    <a:pt x="113" y="960"/>
                    <a:pt x="127" y="979"/>
                    <a:pt x="127" y="1018"/>
                  </a:cubicBezTo>
                  <a:cubicBezTo>
                    <a:pt x="127" y="1042"/>
                    <a:pt x="103" y="1052"/>
                    <a:pt x="93" y="1076"/>
                  </a:cubicBezTo>
                  <a:cubicBezTo>
                    <a:pt x="83" y="1101"/>
                    <a:pt x="83" y="1115"/>
                    <a:pt x="83" y="1145"/>
                  </a:cubicBezTo>
                  <a:cubicBezTo>
                    <a:pt x="83" y="1169"/>
                    <a:pt x="88" y="1183"/>
                    <a:pt x="88" y="1213"/>
                  </a:cubicBezTo>
                  <a:cubicBezTo>
                    <a:pt x="93" y="1242"/>
                    <a:pt x="88" y="1261"/>
                    <a:pt x="93" y="1286"/>
                  </a:cubicBezTo>
                  <a:cubicBezTo>
                    <a:pt x="98" y="1315"/>
                    <a:pt x="127" y="1315"/>
                    <a:pt x="152" y="1325"/>
                  </a:cubicBezTo>
                  <a:cubicBezTo>
                    <a:pt x="176" y="1335"/>
                    <a:pt x="191" y="1344"/>
                    <a:pt x="215" y="1354"/>
                  </a:cubicBezTo>
                  <a:cubicBezTo>
                    <a:pt x="249" y="1374"/>
                    <a:pt x="264" y="1388"/>
                    <a:pt x="303" y="1403"/>
                  </a:cubicBezTo>
                  <a:cubicBezTo>
                    <a:pt x="346" y="1418"/>
                    <a:pt x="370" y="1418"/>
                    <a:pt x="410" y="1437"/>
                  </a:cubicBezTo>
                  <a:cubicBezTo>
                    <a:pt x="439" y="1451"/>
                    <a:pt x="449" y="1476"/>
                    <a:pt x="464" y="1505"/>
                  </a:cubicBezTo>
                  <a:cubicBezTo>
                    <a:pt x="478" y="1534"/>
                    <a:pt x="502" y="1544"/>
                    <a:pt x="531" y="1559"/>
                  </a:cubicBezTo>
                  <a:cubicBezTo>
                    <a:pt x="561" y="1578"/>
                    <a:pt x="575" y="1598"/>
                    <a:pt x="605" y="1617"/>
                  </a:cubicBezTo>
                  <a:cubicBezTo>
                    <a:pt x="653" y="1642"/>
                    <a:pt x="682" y="1646"/>
                    <a:pt x="726" y="1681"/>
                  </a:cubicBezTo>
                  <a:cubicBezTo>
                    <a:pt x="756" y="1700"/>
                    <a:pt x="765" y="1719"/>
                    <a:pt x="780" y="1749"/>
                  </a:cubicBezTo>
                  <a:cubicBezTo>
                    <a:pt x="795" y="1783"/>
                    <a:pt x="804" y="1807"/>
                    <a:pt x="804" y="1841"/>
                  </a:cubicBezTo>
                  <a:cubicBezTo>
                    <a:pt x="809" y="1885"/>
                    <a:pt x="809" y="1910"/>
                    <a:pt x="823" y="1953"/>
                  </a:cubicBezTo>
                  <a:lnTo>
                    <a:pt x="823" y="1953"/>
                  </a:lnTo>
                  <a:cubicBezTo>
                    <a:pt x="843" y="1987"/>
                    <a:pt x="868" y="2016"/>
                    <a:pt x="868" y="2060"/>
                  </a:cubicBezTo>
                  <a:cubicBezTo>
                    <a:pt x="868" y="2080"/>
                    <a:pt x="858" y="2090"/>
                    <a:pt x="858" y="2104"/>
                  </a:cubicBezTo>
                  <a:cubicBezTo>
                    <a:pt x="858" y="2123"/>
                    <a:pt x="862" y="2138"/>
                    <a:pt x="862" y="2158"/>
                  </a:cubicBezTo>
                  <a:cubicBezTo>
                    <a:pt x="862" y="2182"/>
                    <a:pt x="853" y="2202"/>
                    <a:pt x="853" y="2226"/>
                  </a:cubicBezTo>
                  <a:cubicBezTo>
                    <a:pt x="853" y="2250"/>
                    <a:pt x="853" y="2265"/>
                    <a:pt x="862" y="2284"/>
                  </a:cubicBezTo>
                  <a:cubicBezTo>
                    <a:pt x="868" y="2304"/>
                    <a:pt x="882" y="2313"/>
                    <a:pt x="897" y="2333"/>
                  </a:cubicBezTo>
                  <a:cubicBezTo>
                    <a:pt x="912" y="2352"/>
                    <a:pt x="921" y="2367"/>
                    <a:pt x="945" y="2377"/>
                  </a:cubicBezTo>
                  <a:cubicBezTo>
                    <a:pt x="1009" y="2406"/>
                    <a:pt x="1062" y="2406"/>
                    <a:pt x="1102" y="24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80"/>
            <p:cNvSpPr>
              <a:spLocks noChangeArrowheads="1"/>
            </p:cNvSpPr>
            <p:nvPr/>
          </p:nvSpPr>
          <p:spPr bwMode="auto">
            <a:xfrm>
              <a:off x="10543827" y="3792228"/>
              <a:ext cx="2172989" cy="2136725"/>
            </a:xfrm>
            <a:custGeom>
              <a:avLst/>
              <a:gdLst>
                <a:gd name="T0" fmla="*/ 390 w 3425"/>
                <a:gd name="T1" fmla="*/ 176 h 3367"/>
                <a:gd name="T2" fmla="*/ 468 w 3425"/>
                <a:gd name="T3" fmla="*/ 20 h 3367"/>
                <a:gd name="T4" fmla="*/ 312 w 3425"/>
                <a:gd name="T5" fmla="*/ 166 h 3367"/>
                <a:gd name="T6" fmla="*/ 78 w 3425"/>
                <a:gd name="T7" fmla="*/ 916 h 3367"/>
                <a:gd name="T8" fmla="*/ 273 w 3425"/>
                <a:gd name="T9" fmla="*/ 784 h 3367"/>
                <a:gd name="T10" fmla="*/ 487 w 3425"/>
                <a:gd name="T11" fmla="*/ 585 h 3367"/>
                <a:gd name="T12" fmla="*/ 789 w 3425"/>
                <a:gd name="T13" fmla="*/ 346 h 3367"/>
                <a:gd name="T14" fmla="*/ 886 w 3425"/>
                <a:gd name="T15" fmla="*/ 375 h 3367"/>
                <a:gd name="T16" fmla="*/ 716 w 3425"/>
                <a:gd name="T17" fmla="*/ 643 h 3367"/>
                <a:gd name="T18" fmla="*/ 853 w 3425"/>
                <a:gd name="T19" fmla="*/ 643 h 3367"/>
                <a:gd name="T20" fmla="*/ 1262 w 3425"/>
                <a:gd name="T21" fmla="*/ 794 h 3367"/>
                <a:gd name="T22" fmla="*/ 1539 w 3425"/>
                <a:gd name="T23" fmla="*/ 711 h 3367"/>
                <a:gd name="T24" fmla="*/ 1963 w 3425"/>
                <a:gd name="T25" fmla="*/ 516 h 3367"/>
                <a:gd name="T26" fmla="*/ 2007 w 3425"/>
                <a:gd name="T27" fmla="*/ 697 h 3367"/>
                <a:gd name="T28" fmla="*/ 2275 w 3425"/>
                <a:gd name="T29" fmla="*/ 672 h 3367"/>
                <a:gd name="T30" fmla="*/ 2436 w 3425"/>
                <a:gd name="T31" fmla="*/ 808 h 3367"/>
                <a:gd name="T32" fmla="*/ 2226 w 3425"/>
                <a:gd name="T33" fmla="*/ 838 h 3367"/>
                <a:gd name="T34" fmla="*/ 2124 w 3425"/>
                <a:gd name="T35" fmla="*/ 911 h 3367"/>
                <a:gd name="T36" fmla="*/ 1885 w 3425"/>
                <a:gd name="T37" fmla="*/ 886 h 3367"/>
                <a:gd name="T38" fmla="*/ 1700 w 3425"/>
                <a:gd name="T39" fmla="*/ 1047 h 3367"/>
                <a:gd name="T40" fmla="*/ 1515 w 3425"/>
                <a:gd name="T41" fmla="*/ 1247 h 3367"/>
                <a:gd name="T42" fmla="*/ 1496 w 3425"/>
                <a:gd name="T43" fmla="*/ 1135 h 3367"/>
                <a:gd name="T44" fmla="*/ 1320 w 3425"/>
                <a:gd name="T45" fmla="*/ 1110 h 3367"/>
                <a:gd name="T46" fmla="*/ 1184 w 3425"/>
                <a:gd name="T47" fmla="*/ 1481 h 3367"/>
                <a:gd name="T48" fmla="*/ 1110 w 3425"/>
                <a:gd name="T49" fmla="*/ 1515 h 3367"/>
                <a:gd name="T50" fmla="*/ 925 w 3425"/>
                <a:gd name="T51" fmla="*/ 1247 h 3367"/>
                <a:gd name="T52" fmla="*/ 502 w 3425"/>
                <a:gd name="T53" fmla="*/ 1125 h 3367"/>
                <a:gd name="T54" fmla="*/ 88 w 3425"/>
                <a:gd name="T55" fmla="*/ 1047 h 3367"/>
                <a:gd name="T56" fmla="*/ 2586 w 3425"/>
                <a:gd name="T57" fmla="*/ 3210 h 3367"/>
                <a:gd name="T58" fmla="*/ 3122 w 3425"/>
                <a:gd name="T59" fmla="*/ 3132 h 3367"/>
                <a:gd name="T60" fmla="*/ 3215 w 3425"/>
                <a:gd name="T61" fmla="*/ 2932 h 3367"/>
                <a:gd name="T62" fmla="*/ 3273 w 3425"/>
                <a:gd name="T63" fmla="*/ 2689 h 3367"/>
                <a:gd name="T64" fmla="*/ 3405 w 3425"/>
                <a:gd name="T65" fmla="*/ 2494 h 3367"/>
                <a:gd name="T66" fmla="*/ 3356 w 3425"/>
                <a:gd name="T67" fmla="*/ 2231 h 3367"/>
                <a:gd name="T68" fmla="*/ 3161 w 3425"/>
                <a:gd name="T69" fmla="*/ 1846 h 3367"/>
                <a:gd name="T70" fmla="*/ 3006 w 3425"/>
                <a:gd name="T71" fmla="*/ 1861 h 3367"/>
                <a:gd name="T72" fmla="*/ 2859 w 3425"/>
                <a:gd name="T73" fmla="*/ 2085 h 3367"/>
                <a:gd name="T74" fmla="*/ 2743 w 3425"/>
                <a:gd name="T75" fmla="*/ 2080 h 3367"/>
                <a:gd name="T76" fmla="*/ 2791 w 3425"/>
                <a:gd name="T77" fmla="*/ 1900 h 3367"/>
                <a:gd name="T78" fmla="*/ 2884 w 3425"/>
                <a:gd name="T79" fmla="*/ 1539 h 3367"/>
                <a:gd name="T80" fmla="*/ 2781 w 3425"/>
                <a:gd name="T81" fmla="*/ 1320 h 3367"/>
                <a:gd name="T82" fmla="*/ 2611 w 3425"/>
                <a:gd name="T83" fmla="*/ 1130 h 3367"/>
                <a:gd name="T84" fmla="*/ 2309 w 3425"/>
                <a:gd name="T85" fmla="*/ 1091 h 3367"/>
                <a:gd name="T86" fmla="*/ 2085 w 3425"/>
                <a:gd name="T87" fmla="*/ 1218 h 3367"/>
                <a:gd name="T88" fmla="*/ 2055 w 3425"/>
                <a:gd name="T89" fmla="*/ 1486 h 3367"/>
                <a:gd name="T90" fmla="*/ 1909 w 3425"/>
                <a:gd name="T91" fmla="*/ 1427 h 3367"/>
                <a:gd name="T92" fmla="*/ 1759 w 3425"/>
                <a:gd name="T93" fmla="*/ 1602 h 3367"/>
                <a:gd name="T94" fmla="*/ 1715 w 3425"/>
                <a:gd name="T95" fmla="*/ 1783 h 3367"/>
                <a:gd name="T96" fmla="*/ 1724 w 3425"/>
                <a:gd name="T97" fmla="*/ 2250 h 3367"/>
                <a:gd name="T98" fmla="*/ 1905 w 3425"/>
                <a:gd name="T99" fmla="*/ 2708 h 3367"/>
                <a:gd name="T100" fmla="*/ 1875 w 3425"/>
                <a:gd name="T101" fmla="*/ 3030 h 3367"/>
                <a:gd name="T102" fmla="*/ 1768 w 3425"/>
                <a:gd name="T103" fmla="*/ 3337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25" h="3367">
                  <a:moveTo>
                    <a:pt x="312" y="166"/>
                  </a:moveTo>
                  <a:lnTo>
                    <a:pt x="312" y="166"/>
                  </a:lnTo>
                  <a:cubicBezTo>
                    <a:pt x="336" y="171"/>
                    <a:pt x="356" y="181"/>
                    <a:pt x="366" y="205"/>
                  </a:cubicBezTo>
                  <a:cubicBezTo>
                    <a:pt x="370" y="190"/>
                    <a:pt x="380" y="185"/>
                    <a:pt x="390" y="176"/>
                  </a:cubicBezTo>
                  <a:cubicBezTo>
                    <a:pt x="400" y="156"/>
                    <a:pt x="409" y="146"/>
                    <a:pt x="424" y="126"/>
                  </a:cubicBezTo>
                  <a:cubicBezTo>
                    <a:pt x="458" y="88"/>
                    <a:pt x="492" y="68"/>
                    <a:pt x="507" y="10"/>
                  </a:cubicBezTo>
                  <a:cubicBezTo>
                    <a:pt x="497" y="10"/>
                    <a:pt x="487" y="0"/>
                    <a:pt x="477" y="5"/>
                  </a:cubicBezTo>
                  <a:cubicBezTo>
                    <a:pt x="473" y="5"/>
                    <a:pt x="473" y="15"/>
                    <a:pt x="468" y="20"/>
                  </a:cubicBezTo>
                  <a:cubicBezTo>
                    <a:pt x="453" y="35"/>
                    <a:pt x="448" y="44"/>
                    <a:pt x="433" y="63"/>
                  </a:cubicBezTo>
                  <a:cubicBezTo>
                    <a:pt x="429" y="68"/>
                    <a:pt x="424" y="63"/>
                    <a:pt x="419" y="68"/>
                  </a:cubicBezTo>
                  <a:cubicBezTo>
                    <a:pt x="414" y="73"/>
                    <a:pt x="414" y="78"/>
                    <a:pt x="409" y="83"/>
                  </a:cubicBezTo>
                  <a:cubicBezTo>
                    <a:pt x="375" y="117"/>
                    <a:pt x="341" y="126"/>
                    <a:pt x="312" y="166"/>
                  </a:cubicBezTo>
                  <a:close/>
                  <a:moveTo>
                    <a:pt x="0" y="935"/>
                  </a:moveTo>
                  <a:lnTo>
                    <a:pt x="0" y="935"/>
                  </a:lnTo>
                  <a:cubicBezTo>
                    <a:pt x="15" y="930"/>
                    <a:pt x="29" y="925"/>
                    <a:pt x="49" y="921"/>
                  </a:cubicBezTo>
                  <a:cubicBezTo>
                    <a:pt x="59" y="921"/>
                    <a:pt x="68" y="921"/>
                    <a:pt x="78" y="916"/>
                  </a:cubicBezTo>
                  <a:cubicBezTo>
                    <a:pt x="98" y="911"/>
                    <a:pt x="107" y="897"/>
                    <a:pt x="122" y="877"/>
                  </a:cubicBezTo>
                  <a:cubicBezTo>
                    <a:pt x="146" y="853"/>
                    <a:pt x="161" y="833"/>
                    <a:pt x="185" y="808"/>
                  </a:cubicBezTo>
                  <a:cubicBezTo>
                    <a:pt x="195" y="799"/>
                    <a:pt x="200" y="789"/>
                    <a:pt x="209" y="784"/>
                  </a:cubicBezTo>
                  <a:cubicBezTo>
                    <a:pt x="234" y="775"/>
                    <a:pt x="248" y="789"/>
                    <a:pt x="273" y="784"/>
                  </a:cubicBezTo>
                  <a:cubicBezTo>
                    <a:pt x="312" y="775"/>
                    <a:pt x="322" y="745"/>
                    <a:pt x="341" y="711"/>
                  </a:cubicBezTo>
                  <a:cubicBezTo>
                    <a:pt x="366" y="653"/>
                    <a:pt x="429" y="662"/>
                    <a:pt x="468" y="614"/>
                  </a:cubicBezTo>
                  <a:cubicBezTo>
                    <a:pt x="468" y="609"/>
                    <a:pt x="468" y="599"/>
                    <a:pt x="473" y="594"/>
                  </a:cubicBezTo>
                  <a:cubicBezTo>
                    <a:pt x="473" y="590"/>
                    <a:pt x="482" y="590"/>
                    <a:pt x="487" y="585"/>
                  </a:cubicBezTo>
                  <a:cubicBezTo>
                    <a:pt x="512" y="551"/>
                    <a:pt x="521" y="521"/>
                    <a:pt x="555" y="497"/>
                  </a:cubicBezTo>
                  <a:cubicBezTo>
                    <a:pt x="570" y="487"/>
                    <a:pt x="575" y="482"/>
                    <a:pt x="590" y="477"/>
                  </a:cubicBezTo>
                  <a:cubicBezTo>
                    <a:pt x="643" y="433"/>
                    <a:pt x="662" y="394"/>
                    <a:pt x="726" y="366"/>
                  </a:cubicBezTo>
                  <a:cubicBezTo>
                    <a:pt x="750" y="356"/>
                    <a:pt x="765" y="356"/>
                    <a:pt x="789" y="346"/>
                  </a:cubicBezTo>
                  <a:cubicBezTo>
                    <a:pt x="819" y="341"/>
                    <a:pt x="833" y="331"/>
                    <a:pt x="862" y="322"/>
                  </a:cubicBezTo>
                  <a:cubicBezTo>
                    <a:pt x="867" y="322"/>
                    <a:pt x="872" y="312"/>
                    <a:pt x="877" y="312"/>
                  </a:cubicBezTo>
                  <a:cubicBezTo>
                    <a:pt x="906" y="312"/>
                    <a:pt x="906" y="312"/>
                    <a:pt x="906" y="312"/>
                  </a:cubicBezTo>
                  <a:cubicBezTo>
                    <a:pt x="906" y="341"/>
                    <a:pt x="896" y="351"/>
                    <a:pt x="886" y="375"/>
                  </a:cubicBezTo>
                  <a:cubicBezTo>
                    <a:pt x="872" y="394"/>
                    <a:pt x="872" y="414"/>
                    <a:pt x="858" y="433"/>
                  </a:cubicBezTo>
                  <a:cubicBezTo>
                    <a:pt x="833" y="463"/>
                    <a:pt x="819" y="477"/>
                    <a:pt x="784" y="497"/>
                  </a:cubicBezTo>
                  <a:cubicBezTo>
                    <a:pt x="765" y="502"/>
                    <a:pt x="745" y="502"/>
                    <a:pt x="740" y="521"/>
                  </a:cubicBezTo>
                  <a:cubicBezTo>
                    <a:pt x="716" y="560"/>
                    <a:pt x="716" y="594"/>
                    <a:pt x="716" y="643"/>
                  </a:cubicBezTo>
                  <a:cubicBezTo>
                    <a:pt x="716" y="657"/>
                    <a:pt x="711" y="667"/>
                    <a:pt x="716" y="687"/>
                  </a:cubicBezTo>
                  <a:cubicBezTo>
                    <a:pt x="721" y="687"/>
                    <a:pt x="726" y="687"/>
                    <a:pt x="731" y="687"/>
                  </a:cubicBezTo>
                  <a:cubicBezTo>
                    <a:pt x="765" y="672"/>
                    <a:pt x="775" y="633"/>
                    <a:pt x="814" y="633"/>
                  </a:cubicBezTo>
                  <a:cubicBezTo>
                    <a:pt x="828" y="633"/>
                    <a:pt x="838" y="638"/>
                    <a:pt x="853" y="643"/>
                  </a:cubicBezTo>
                  <a:cubicBezTo>
                    <a:pt x="921" y="648"/>
                    <a:pt x="960" y="657"/>
                    <a:pt x="1018" y="697"/>
                  </a:cubicBezTo>
                  <a:cubicBezTo>
                    <a:pt x="1032" y="706"/>
                    <a:pt x="1043" y="716"/>
                    <a:pt x="1057" y="731"/>
                  </a:cubicBezTo>
                  <a:cubicBezTo>
                    <a:pt x="1096" y="775"/>
                    <a:pt x="1126" y="803"/>
                    <a:pt x="1189" y="814"/>
                  </a:cubicBezTo>
                  <a:cubicBezTo>
                    <a:pt x="1262" y="794"/>
                    <a:pt x="1262" y="794"/>
                    <a:pt x="1262" y="794"/>
                  </a:cubicBezTo>
                  <a:cubicBezTo>
                    <a:pt x="1389" y="828"/>
                    <a:pt x="1389" y="828"/>
                    <a:pt x="1389" y="828"/>
                  </a:cubicBezTo>
                  <a:cubicBezTo>
                    <a:pt x="1413" y="823"/>
                    <a:pt x="1422" y="808"/>
                    <a:pt x="1442" y="799"/>
                  </a:cubicBezTo>
                  <a:cubicBezTo>
                    <a:pt x="1466" y="789"/>
                    <a:pt x="1486" y="779"/>
                    <a:pt x="1505" y="760"/>
                  </a:cubicBezTo>
                  <a:cubicBezTo>
                    <a:pt x="1515" y="740"/>
                    <a:pt x="1520" y="726"/>
                    <a:pt x="1539" y="711"/>
                  </a:cubicBezTo>
                  <a:cubicBezTo>
                    <a:pt x="1583" y="677"/>
                    <a:pt x="1617" y="672"/>
                    <a:pt x="1671" y="653"/>
                  </a:cubicBezTo>
                  <a:cubicBezTo>
                    <a:pt x="1710" y="643"/>
                    <a:pt x="1729" y="618"/>
                    <a:pt x="1763" y="609"/>
                  </a:cubicBezTo>
                  <a:cubicBezTo>
                    <a:pt x="1792" y="599"/>
                    <a:pt x="1812" y="594"/>
                    <a:pt x="1842" y="585"/>
                  </a:cubicBezTo>
                  <a:cubicBezTo>
                    <a:pt x="1890" y="565"/>
                    <a:pt x="1914" y="541"/>
                    <a:pt x="1963" y="516"/>
                  </a:cubicBezTo>
                  <a:cubicBezTo>
                    <a:pt x="1978" y="512"/>
                    <a:pt x="1978" y="512"/>
                    <a:pt x="1978" y="512"/>
                  </a:cubicBezTo>
                  <a:cubicBezTo>
                    <a:pt x="1973" y="531"/>
                    <a:pt x="1963" y="541"/>
                    <a:pt x="1963" y="555"/>
                  </a:cubicBezTo>
                  <a:cubicBezTo>
                    <a:pt x="1963" y="648"/>
                    <a:pt x="1963" y="648"/>
                    <a:pt x="1963" y="648"/>
                  </a:cubicBezTo>
                  <a:cubicBezTo>
                    <a:pt x="1963" y="672"/>
                    <a:pt x="1988" y="682"/>
                    <a:pt x="2007" y="697"/>
                  </a:cubicBezTo>
                  <a:cubicBezTo>
                    <a:pt x="2027" y="716"/>
                    <a:pt x="2041" y="731"/>
                    <a:pt x="2070" y="731"/>
                  </a:cubicBezTo>
                  <a:cubicBezTo>
                    <a:pt x="2119" y="731"/>
                    <a:pt x="2149" y="711"/>
                    <a:pt x="2197" y="697"/>
                  </a:cubicBezTo>
                  <a:cubicBezTo>
                    <a:pt x="2212" y="687"/>
                    <a:pt x="2226" y="687"/>
                    <a:pt x="2240" y="682"/>
                  </a:cubicBezTo>
                  <a:cubicBezTo>
                    <a:pt x="2255" y="677"/>
                    <a:pt x="2260" y="672"/>
                    <a:pt x="2275" y="672"/>
                  </a:cubicBezTo>
                  <a:cubicBezTo>
                    <a:pt x="2279" y="672"/>
                    <a:pt x="2279" y="682"/>
                    <a:pt x="2285" y="687"/>
                  </a:cubicBezTo>
                  <a:cubicBezTo>
                    <a:pt x="2319" y="711"/>
                    <a:pt x="2323" y="740"/>
                    <a:pt x="2358" y="760"/>
                  </a:cubicBezTo>
                  <a:cubicBezTo>
                    <a:pt x="2377" y="770"/>
                    <a:pt x="2387" y="779"/>
                    <a:pt x="2406" y="784"/>
                  </a:cubicBezTo>
                  <a:cubicBezTo>
                    <a:pt x="2416" y="789"/>
                    <a:pt x="2436" y="794"/>
                    <a:pt x="2436" y="808"/>
                  </a:cubicBezTo>
                  <a:cubicBezTo>
                    <a:pt x="2436" y="823"/>
                    <a:pt x="2426" y="833"/>
                    <a:pt x="2416" y="843"/>
                  </a:cubicBezTo>
                  <a:cubicBezTo>
                    <a:pt x="2401" y="858"/>
                    <a:pt x="2397" y="867"/>
                    <a:pt x="2377" y="877"/>
                  </a:cubicBezTo>
                  <a:cubicBezTo>
                    <a:pt x="2270" y="838"/>
                    <a:pt x="2270" y="838"/>
                    <a:pt x="2270" y="838"/>
                  </a:cubicBezTo>
                  <a:cubicBezTo>
                    <a:pt x="2226" y="838"/>
                    <a:pt x="2226" y="838"/>
                    <a:pt x="2226" y="838"/>
                  </a:cubicBezTo>
                  <a:cubicBezTo>
                    <a:pt x="2226" y="858"/>
                    <a:pt x="2221" y="867"/>
                    <a:pt x="2221" y="882"/>
                  </a:cubicBezTo>
                  <a:cubicBezTo>
                    <a:pt x="2216" y="901"/>
                    <a:pt x="2216" y="911"/>
                    <a:pt x="2207" y="930"/>
                  </a:cubicBezTo>
                  <a:cubicBezTo>
                    <a:pt x="2202" y="940"/>
                    <a:pt x="2197" y="955"/>
                    <a:pt x="2187" y="955"/>
                  </a:cubicBezTo>
                  <a:cubicBezTo>
                    <a:pt x="2158" y="955"/>
                    <a:pt x="2153" y="921"/>
                    <a:pt x="2124" y="911"/>
                  </a:cubicBezTo>
                  <a:cubicBezTo>
                    <a:pt x="2104" y="906"/>
                    <a:pt x="2090" y="906"/>
                    <a:pt x="2065" y="901"/>
                  </a:cubicBezTo>
                  <a:cubicBezTo>
                    <a:pt x="2060" y="901"/>
                    <a:pt x="2055" y="897"/>
                    <a:pt x="2051" y="897"/>
                  </a:cubicBezTo>
                  <a:cubicBezTo>
                    <a:pt x="2002" y="886"/>
                    <a:pt x="1978" y="877"/>
                    <a:pt x="1929" y="877"/>
                  </a:cubicBezTo>
                  <a:cubicBezTo>
                    <a:pt x="1909" y="877"/>
                    <a:pt x="1900" y="877"/>
                    <a:pt x="1885" y="886"/>
                  </a:cubicBezTo>
                  <a:cubicBezTo>
                    <a:pt x="1880" y="892"/>
                    <a:pt x="1880" y="897"/>
                    <a:pt x="1875" y="901"/>
                  </a:cubicBezTo>
                  <a:cubicBezTo>
                    <a:pt x="1861" y="916"/>
                    <a:pt x="1851" y="925"/>
                    <a:pt x="1837" y="945"/>
                  </a:cubicBezTo>
                  <a:cubicBezTo>
                    <a:pt x="1803" y="974"/>
                    <a:pt x="1783" y="989"/>
                    <a:pt x="1744" y="1013"/>
                  </a:cubicBezTo>
                  <a:cubicBezTo>
                    <a:pt x="1729" y="1023"/>
                    <a:pt x="1720" y="1038"/>
                    <a:pt x="1700" y="1047"/>
                  </a:cubicBezTo>
                  <a:cubicBezTo>
                    <a:pt x="1690" y="1047"/>
                    <a:pt x="1681" y="1047"/>
                    <a:pt x="1671" y="1047"/>
                  </a:cubicBezTo>
                  <a:cubicBezTo>
                    <a:pt x="1642" y="1062"/>
                    <a:pt x="1627" y="1082"/>
                    <a:pt x="1607" y="1110"/>
                  </a:cubicBezTo>
                  <a:cubicBezTo>
                    <a:pt x="1598" y="1130"/>
                    <a:pt x="1583" y="1135"/>
                    <a:pt x="1574" y="1154"/>
                  </a:cubicBezTo>
                  <a:cubicBezTo>
                    <a:pt x="1549" y="1189"/>
                    <a:pt x="1539" y="1213"/>
                    <a:pt x="1515" y="1247"/>
                  </a:cubicBezTo>
                  <a:cubicBezTo>
                    <a:pt x="1496" y="1237"/>
                    <a:pt x="1481" y="1223"/>
                    <a:pt x="1481" y="1198"/>
                  </a:cubicBezTo>
                  <a:cubicBezTo>
                    <a:pt x="1481" y="1189"/>
                    <a:pt x="1496" y="1179"/>
                    <a:pt x="1500" y="1169"/>
                  </a:cubicBezTo>
                  <a:cubicBezTo>
                    <a:pt x="1505" y="1159"/>
                    <a:pt x="1505" y="1149"/>
                    <a:pt x="1505" y="1140"/>
                  </a:cubicBezTo>
                  <a:cubicBezTo>
                    <a:pt x="1500" y="1140"/>
                    <a:pt x="1500" y="1135"/>
                    <a:pt x="1496" y="1135"/>
                  </a:cubicBezTo>
                  <a:cubicBezTo>
                    <a:pt x="1452" y="1135"/>
                    <a:pt x="1417" y="1159"/>
                    <a:pt x="1408" y="1198"/>
                  </a:cubicBezTo>
                  <a:cubicBezTo>
                    <a:pt x="1393" y="1193"/>
                    <a:pt x="1378" y="1189"/>
                    <a:pt x="1364" y="1179"/>
                  </a:cubicBezTo>
                  <a:cubicBezTo>
                    <a:pt x="1339" y="1165"/>
                    <a:pt x="1344" y="1140"/>
                    <a:pt x="1335" y="1115"/>
                  </a:cubicBezTo>
                  <a:cubicBezTo>
                    <a:pt x="1320" y="1110"/>
                    <a:pt x="1320" y="1110"/>
                    <a:pt x="1320" y="1110"/>
                  </a:cubicBezTo>
                  <a:cubicBezTo>
                    <a:pt x="1311" y="1154"/>
                    <a:pt x="1325" y="1179"/>
                    <a:pt x="1320" y="1218"/>
                  </a:cubicBezTo>
                  <a:cubicBezTo>
                    <a:pt x="1315" y="1237"/>
                    <a:pt x="1306" y="1247"/>
                    <a:pt x="1296" y="1262"/>
                  </a:cubicBezTo>
                  <a:cubicBezTo>
                    <a:pt x="1276" y="1295"/>
                    <a:pt x="1267" y="1320"/>
                    <a:pt x="1247" y="1354"/>
                  </a:cubicBezTo>
                  <a:cubicBezTo>
                    <a:pt x="1223" y="1403"/>
                    <a:pt x="1213" y="1432"/>
                    <a:pt x="1184" y="1481"/>
                  </a:cubicBezTo>
                  <a:cubicBezTo>
                    <a:pt x="1164" y="1515"/>
                    <a:pt x="1140" y="1539"/>
                    <a:pt x="1140" y="1583"/>
                  </a:cubicBezTo>
                  <a:cubicBezTo>
                    <a:pt x="1140" y="1607"/>
                    <a:pt x="1140" y="1607"/>
                    <a:pt x="1140" y="1607"/>
                  </a:cubicBezTo>
                  <a:lnTo>
                    <a:pt x="1140" y="1607"/>
                  </a:lnTo>
                  <a:cubicBezTo>
                    <a:pt x="1135" y="1578"/>
                    <a:pt x="1126" y="1544"/>
                    <a:pt x="1110" y="1515"/>
                  </a:cubicBezTo>
                  <a:cubicBezTo>
                    <a:pt x="1101" y="1500"/>
                    <a:pt x="1091" y="1491"/>
                    <a:pt x="1082" y="1471"/>
                  </a:cubicBezTo>
                  <a:cubicBezTo>
                    <a:pt x="1052" y="1403"/>
                    <a:pt x="1028" y="1359"/>
                    <a:pt x="1028" y="1281"/>
                  </a:cubicBezTo>
                  <a:cubicBezTo>
                    <a:pt x="999" y="1276"/>
                    <a:pt x="980" y="1281"/>
                    <a:pt x="955" y="1267"/>
                  </a:cubicBezTo>
                  <a:cubicBezTo>
                    <a:pt x="940" y="1262"/>
                    <a:pt x="935" y="1256"/>
                    <a:pt x="925" y="1247"/>
                  </a:cubicBezTo>
                  <a:cubicBezTo>
                    <a:pt x="916" y="1228"/>
                    <a:pt x="921" y="1213"/>
                    <a:pt x="906" y="1198"/>
                  </a:cubicBezTo>
                  <a:cubicBezTo>
                    <a:pt x="891" y="1184"/>
                    <a:pt x="872" y="1193"/>
                    <a:pt x="848" y="1193"/>
                  </a:cubicBezTo>
                  <a:cubicBezTo>
                    <a:pt x="819" y="1189"/>
                    <a:pt x="804" y="1184"/>
                    <a:pt x="775" y="1179"/>
                  </a:cubicBezTo>
                  <a:cubicBezTo>
                    <a:pt x="662" y="1169"/>
                    <a:pt x="604" y="1149"/>
                    <a:pt x="502" y="1125"/>
                  </a:cubicBezTo>
                  <a:cubicBezTo>
                    <a:pt x="468" y="1115"/>
                    <a:pt x="453" y="1110"/>
                    <a:pt x="424" y="1106"/>
                  </a:cubicBezTo>
                  <a:cubicBezTo>
                    <a:pt x="400" y="1101"/>
                    <a:pt x="385" y="1101"/>
                    <a:pt x="361" y="1096"/>
                  </a:cubicBezTo>
                  <a:cubicBezTo>
                    <a:pt x="307" y="1091"/>
                    <a:pt x="278" y="1082"/>
                    <a:pt x="224" y="1067"/>
                  </a:cubicBezTo>
                  <a:cubicBezTo>
                    <a:pt x="175" y="1057"/>
                    <a:pt x="142" y="1052"/>
                    <a:pt x="88" y="1047"/>
                  </a:cubicBezTo>
                  <a:cubicBezTo>
                    <a:pt x="39" y="1038"/>
                    <a:pt x="15" y="984"/>
                    <a:pt x="0" y="935"/>
                  </a:cubicBezTo>
                  <a:close/>
                  <a:moveTo>
                    <a:pt x="1744" y="3366"/>
                  </a:moveTo>
                  <a:lnTo>
                    <a:pt x="1744" y="3366"/>
                  </a:lnTo>
                  <a:cubicBezTo>
                    <a:pt x="2586" y="3210"/>
                    <a:pt x="2586" y="3210"/>
                    <a:pt x="2586" y="3210"/>
                  </a:cubicBezTo>
                  <a:cubicBezTo>
                    <a:pt x="2596" y="3263"/>
                    <a:pt x="2596" y="3263"/>
                    <a:pt x="2596" y="3263"/>
                  </a:cubicBezTo>
                  <a:lnTo>
                    <a:pt x="2596" y="3263"/>
                  </a:lnTo>
                  <a:cubicBezTo>
                    <a:pt x="3122" y="3132"/>
                    <a:pt x="3122" y="3132"/>
                    <a:pt x="3122" y="3132"/>
                  </a:cubicBezTo>
                  <a:lnTo>
                    <a:pt x="3122" y="3132"/>
                  </a:lnTo>
                  <a:cubicBezTo>
                    <a:pt x="3122" y="3098"/>
                    <a:pt x="3147" y="3083"/>
                    <a:pt x="3171" y="3059"/>
                  </a:cubicBezTo>
                  <a:cubicBezTo>
                    <a:pt x="3200" y="3025"/>
                    <a:pt x="3210" y="2996"/>
                    <a:pt x="3215" y="2952"/>
                  </a:cubicBezTo>
                  <a:lnTo>
                    <a:pt x="3215" y="2952"/>
                  </a:lnTo>
                  <a:cubicBezTo>
                    <a:pt x="3215" y="2932"/>
                    <a:pt x="3215" y="2932"/>
                    <a:pt x="3215" y="2932"/>
                  </a:cubicBezTo>
                  <a:cubicBezTo>
                    <a:pt x="3239" y="2757"/>
                    <a:pt x="3239" y="2757"/>
                    <a:pt x="3239" y="2757"/>
                  </a:cubicBezTo>
                  <a:cubicBezTo>
                    <a:pt x="3249" y="2732"/>
                    <a:pt x="3259" y="2713"/>
                    <a:pt x="3259" y="2704"/>
                  </a:cubicBezTo>
                  <a:cubicBezTo>
                    <a:pt x="3263" y="2704"/>
                    <a:pt x="3268" y="2693"/>
                    <a:pt x="3268" y="2693"/>
                  </a:cubicBezTo>
                  <a:cubicBezTo>
                    <a:pt x="3268" y="2693"/>
                    <a:pt x="3273" y="2693"/>
                    <a:pt x="3273" y="2689"/>
                  </a:cubicBezTo>
                  <a:lnTo>
                    <a:pt x="3278" y="2684"/>
                  </a:lnTo>
                  <a:cubicBezTo>
                    <a:pt x="3293" y="2679"/>
                    <a:pt x="3322" y="2635"/>
                    <a:pt x="3332" y="2625"/>
                  </a:cubicBezTo>
                  <a:cubicBezTo>
                    <a:pt x="3346" y="2601"/>
                    <a:pt x="3361" y="2577"/>
                    <a:pt x="3381" y="2552"/>
                  </a:cubicBezTo>
                  <a:cubicBezTo>
                    <a:pt x="3390" y="2533"/>
                    <a:pt x="3400" y="2523"/>
                    <a:pt x="3405" y="2494"/>
                  </a:cubicBezTo>
                  <a:cubicBezTo>
                    <a:pt x="3424" y="2450"/>
                    <a:pt x="3424" y="2450"/>
                    <a:pt x="3424" y="2450"/>
                  </a:cubicBezTo>
                  <a:cubicBezTo>
                    <a:pt x="3415" y="2406"/>
                    <a:pt x="3420" y="2386"/>
                    <a:pt x="3424" y="2343"/>
                  </a:cubicBezTo>
                  <a:lnTo>
                    <a:pt x="3424" y="2343"/>
                  </a:lnTo>
                  <a:cubicBezTo>
                    <a:pt x="3381" y="2318"/>
                    <a:pt x="3376" y="2279"/>
                    <a:pt x="3356" y="2231"/>
                  </a:cubicBezTo>
                  <a:cubicBezTo>
                    <a:pt x="3327" y="2168"/>
                    <a:pt x="3312" y="2133"/>
                    <a:pt x="3288" y="2065"/>
                  </a:cubicBezTo>
                  <a:cubicBezTo>
                    <a:pt x="3268" y="2002"/>
                    <a:pt x="3244" y="1972"/>
                    <a:pt x="3210" y="1914"/>
                  </a:cubicBezTo>
                  <a:cubicBezTo>
                    <a:pt x="3196" y="1895"/>
                    <a:pt x="3186" y="1880"/>
                    <a:pt x="3171" y="1861"/>
                  </a:cubicBezTo>
                  <a:cubicBezTo>
                    <a:pt x="3166" y="1856"/>
                    <a:pt x="3166" y="1846"/>
                    <a:pt x="3161" y="1846"/>
                  </a:cubicBezTo>
                  <a:cubicBezTo>
                    <a:pt x="3137" y="1827"/>
                    <a:pt x="3117" y="1831"/>
                    <a:pt x="3088" y="1831"/>
                  </a:cubicBezTo>
                  <a:cubicBezTo>
                    <a:pt x="3069" y="1831"/>
                    <a:pt x="3059" y="1841"/>
                    <a:pt x="3039" y="1846"/>
                  </a:cubicBezTo>
                  <a:cubicBezTo>
                    <a:pt x="3030" y="1846"/>
                    <a:pt x="3020" y="1836"/>
                    <a:pt x="3011" y="1846"/>
                  </a:cubicBezTo>
                  <a:cubicBezTo>
                    <a:pt x="3006" y="1846"/>
                    <a:pt x="3006" y="1856"/>
                    <a:pt x="3006" y="1861"/>
                  </a:cubicBezTo>
                  <a:cubicBezTo>
                    <a:pt x="2991" y="1875"/>
                    <a:pt x="2981" y="1885"/>
                    <a:pt x="2971" y="1905"/>
                  </a:cubicBezTo>
                  <a:cubicBezTo>
                    <a:pt x="2956" y="1934"/>
                    <a:pt x="2942" y="1953"/>
                    <a:pt x="2923" y="1977"/>
                  </a:cubicBezTo>
                  <a:cubicBezTo>
                    <a:pt x="2908" y="2002"/>
                    <a:pt x="2893" y="2016"/>
                    <a:pt x="2884" y="2041"/>
                  </a:cubicBezTo>
                  <a:cubicBezTo>
                    <a:pt x="2874" y="2055"/>
                    <a:pt x="2879" y="2075"/>
                    <a:pt x="2859" y="2085"/>
                  </a:cubicBezTo>
                  <a:cubicBezTo>
                    <a:pt x="2854" y="2085"/>
                    <a:pt x="2850" y="2080"/>
                    <a:pt x="2845" y="2080"/>
                  </a:cubicBezTo>
                  <a:cubicBezTo>
                    <a:pt x="2835" y="2085"/>
                    <a:pt x="2825" y="2085"/>
                    <a:pt x="2815" y="2085"/>
                  </a:cubicBezTo>
                  <a:cubicBezTo>
                    <a:pt x="2791" y="2090"/>
                    <a:pt x="2781" y="2104"/>
                    <a:pt x="2757" y="2114"/>
                  </a:cubicBezTo>
                  <a:cubicBezTo>
                    <a:pt x="2752" y="2099"/>
                    <a:pt x="2747" y="2094"/>
                    <a:pt x="2743" y="2080"/>
                  </a:cubicBezTo>
                  <a:cubicBezTo>
                    <a:pt x="2743" y="2065"/>
                    <a:pt x="2747" y="2055"/>
                    <a:pt x="2743" y="2036"/>
                  </a:cubicBezTo>
                  <a:cubicBezTo>
                    <a:pt x="2743" y="2027"/>
                    <a:pt x="2723" y="2022"/>
                    <a:pt x="2723" y="2007"/>
                  </a:cubicBezTo>
                  <a:cubicBezTo>
                    <a:pt x="2723" y="1987"/>
                    <a:pt x="2743" y="1977"/>
                    <a:pt x="2752" y="1963"/>
                  </a:cubicBezTo>
                  <a:cubicBezTo>
                    <a:pt x="2767" y="1939"/>
                    <a:pt x="2771" y="1924"/>
                    <a:pt x="2791" y="1900"/>
                  </a:cubicBezTo>
                  <a:cubicBezTo>
                    <a:pt x="2811" y="1870"/>
                    <a:pt x="2840" y="1861"/>
                    <a:pt x="2845" y="1827"/>
                  </a:cubicBezTo>
                  <a:cubicBezTo>
                    <a:pt x="2850" y="1797"/>
                    <a:pt x="2845" y="1773"/>
                    <a:pt x="2854" y="1739"/>
                  </a:cubicBezTo>
                  <a:cubicBezTo>
                    <a:pt x="2864" y="1700"/>
                    <a:pt x="2884" y="1676"/>
                    <a:pt x="2884" y="1632"/>
                  </a:cubicBezTo>
                  <a:cubicBezTo>
                    <a:pt x="2884" y="1539"/>
                    <a:pt x="2884" y="1539"/>
                    <a:pt x="2884" y="1539"/>
                  </a:cubicBezTo>
                  <a:cubicBezTo>
                    <a:pt x="2884" y="1500"/>
                    <a:pt x="2869" y="1476"/>
                    <a:pt x="2845" y="1437"/>
                  </a:cubicBezTo>
                  <a:cubicBezTo>
                    <a:pt x="2830" y="1413"/>
                    <a:pt x="2820" y="1398"/>
                    <a:pt x="2806" y="1378"/>
                  </a:cubicBezTo>
                  <a:cubicBezTo>
                    <a:pt x="2791" y="1364"/>
                    <a:pt x="2771" y="1354"/>
                    <a:pt x="2771" y="1335"/>
                  </a:cubicBezTo>
                  <a:cubicBezTo>
                    <a:pt x="2771" y="1330"/>
                    <a:pt x="2781" y="1325"/>
                    <a:pt x="2781" y="1320"/>
                  </a:cubicBezTo>
                  <a:cubicBezTo>
                    <a:pt x="2791" y="1286"/>
                    <a:pt x="2806" y="1271"/>
                    <a:pt x="2806" y="1237"/>
                  </a:cubicBezTo>
                  <a:cubicBezTo>
                    <a:pt x="2806" y="1213"/>
                    <a:pt x="2771" y="1203"/>
                    <a:pt x="2747" y="1198"/>
                  </a:cubicBezTo>
                  <a:cubicBezTo>
                    <a:pt x="2723" y="1193"/>
                    <a:pt x="2708" y="1189"/>
                    <a:pt x="2689" y="1179"/>
                  </a:cubicBezTo>
                  <a:cubicBezTo>
                    <a:pt x="2660" y="1165"/>
                    <a:pt x="2645" y="1140"/>
                    <a:pt x="2611" y="1130"/>
                  </a:cubicBezTo>
                  <a:cubicBezTo>
                    <a:pt x="2586" y="1125"/>
                    <a:pt x="2567" y="1130"/>
                    <a:pt x="2538" y="1130"/>
                  </a:cubicBezTo>
                  <a:cubicBezTo>
                    <a:pt x="2494" y="1135"/>
                    <a:pt x="2475" y="1110"/>
                    <a:pt x="2431" y="1096"/>
                  </a:cubicBezTo>
                  <a:cubicBezTo>
                    <a:pt x="2416" y="1091"/>
                    <a:pt x="2401" y="1091"/>
                    <a:pt x="2387" y="1091"/>
                  </a:cubicBezTo>
                  <a:cubicBezTo>
                    <a:pt x="2358" y="1086"/>
                    <a:pt x="2338" y="1096"/>
                    <a:pt x="2309" y="1091"/>
                  </a:cubicBezTo>
                  <a:cubicBezTo>
                    <a:pt x="2279" y="1086"/>
                    <a:pt x="2275" y="1052"/>
                    <a:pt x="2240" y="1052"/>
                  </a:cubicBezTo>
                  <a:cubicBezTo>
                    <a:pt x="2216" y="1052"/>
                    <a:pt x="2207" y="1062"/>
                    <a:pt x="2182" y="1071"/>
                  </a:cubicBezTo>
                  <a:cubicBezTo>
                    <a:pt x="2158" y="1082"/>
                    <a:pt x="2138" y="1091"/>
                    <a:pt x="2124" y="1110"/>
                  </a:cubicBezTo>
                  <a:cubicBezTo>
                    <a:pt x="2099" y="1149"/>
                    <a:pt x="2104" y="1179"/>
                    <a:pt x="2085" y="1218"/>
                  </a:cubicBezTo>
                  <a:cubicBezTo>
                    <a:pt x="2119" y="1232"/>
                    <a:pt x="2143" y="1232"/>
                    <a:pt x="2173" y="1247"/>
                  </a:cubicBezTo>
                  <a:cubicBezTo>
                    <a:pt x="2143" y="1281"/>
                    <a:pt x="2119" y="1306"/>
                    <a:pt x="2075" y="1315"/>
                  </a:cubicBezTo>
                  <a:cubicBezTo>
                    <a:pt x="2060" y="1330"/>
                    <a:pt x="2055" y="1350"/>
                    <a:pt x="2055" y="1364"/>
                  </a:cubicBezTo>
                  <a:cubicBezTo>
                    <a:pt x="2055" y="1486"/>
                    <a:pt x="2055" y="1486"/>
                    <a:pt x="2055" y="1486"/>
                  </a:cubicBezTo>
                  <a:cubicBezTo>
                    <a:pt x="2055" y="1520"/>
                    <a:pt x="2055" y="1544"/>
                    <a:pt x="2046" y="1578"/>
                  </a:cubicBezTo>
                  <a:cubicBezTo>
                    <a:pt x="2017" y="1574"/>
                    <a:pt x="1988" y="1574"/>
                    <a:pt x="1973" y="1544"/>
                  </a:cubicBezTo>
                  <a:cubicBezTo>
                    <a:pt x="1944" y="1505"/>
                    <a:pt x="1948" y="1476"/>
                    <a:pt x="1948" y="1427"/>
                  </a:cubicBezTo>
                  <a:cubicBezTo>
                    <a:pt x="1909" y="1427"/>
                    <a:pt x="1909" y="1427"/>
                    <a:pt x="1909" y="1427"/>
                  </a:cubicBezTo>
                  <a:cubicBezTo>
                    <a:pt x="1895" y="1427"/>
                    <a:pt x="1890" y="1447"/>
                    <a:pt x="1880" y="1461"/>
                  </a:cubicBezTo>
                  <a:cubicBezTo>
                    <a:pt x="1870" y="1476"/>
                    <a:pt x="1861" y="1486"/>
                    <a:pt x="1856" y="1505"/>
                  </a:cubicBezTo>
                  <a:cubicBezTo>
                    <a:pt x="1837" y="1539"/>
                    <a:pt x="1822" y="1563"/>
                    <a:pt x="1787" y="1588"/>
                  </a:cubicBezTo>
                  <a:cubicBezTo>
                    <a:pt x="1778" y="1593"/>
                    <a:pt x="1763" y="1593"/>
                    <a:pt x="1759" y="1602"/>
                  </a:cubicBezTo>
                  <a:cubicBezTo>
                    <a:pt x="1744" y="1622"/>
                    <a:pt x="1748" y="1641"/>
                    <a:pt x="1744" y="1661"/>
                  </a:cubicBezTo>
                  <a:cubicBezTo>
                    <a:pt x="1739" y="1685"/>
                    <a:pt x="1734" y="1700"/>
                    <a:pt x="1724" y="1724"/>
                  </a:cubicBezTo>
                  <a:cubicBezTo>
                    <a:pt x="1720" y="1739"/>
                    <a:pt x="1705" y="1749"/>
                    <a:pt x="1705" y="1768"/>
                  </a:cubicBezTo>
                  <a:cubicBezTo>
                    <a:pt x="1705" y="1773"/>
                    <a:pt x="1715" y="1778"/>
                    <a:pt x="1715" y="1783"/>
                  </a:cubicBezTo>
                  <a:cubicBezTo>
                    <a:pt x="1720" y="1822"/>
                    <a:pt x="1724" y="1841"/>
                    <a:pt x="1724" y="1875"/>
                  </a:cubicBezTo>
                  <a:cubicBezTo>
                    <a:pt x="1724" y="1948"/>
                    <a:pt x="1724" y="1948"/>
                    <a:pt x="1724" y="1948"/>
                  </a:cubicBezTo>
                  <a:cubicBezTo>
                    <a:pt x="1724" y="2012"/>
                    <a:pt x="1690" y="2046"/>
                    <a:pt x="1690" y="2109"/>
                  </a:cubicBezTo>
                  <a:cubicBezTo>
                    <a:pt x="1690" y="2168"/>
                    <a:pt x="1720" y="2192"/>
                    <a:pt x="1724" y="2250"/>
                  </a:cubicBezTo>
                  <a:cubicBezTo>
                    <a:pt x="1734" y="2314"/>
                    <a:pt x="1729" y="2358"/>
                    <a:pt x="1773" y="2401"/>
                  </a:cubicBezTo>
                  <a:cubicBezTo>
                    <a:pt x="1798" y="2425"/>
                    <a:pt x="1817" y="2436"/>
                    <a:pt x="1842" y="2464"/>
                  </a:cubicBezTo>
                  <a:cubicBezTo>
                    <a:pt x="1880" y="2518"/>
                    <a:pt x="1870" y="2567"/>
                    <a:pt x="1885" y="2630"/>
                  </a:cubicBezTo>
                  <a:cubicBezTo>
                    <a:pt x="1890" y="2660"/>
                    <a:pt x="1905" y="2679"/>
                    <a:pt x="1905" y="2708"/>
                  </a:cubicBezTo>
                  <a:cubicBezTo>
                    <a:pt x="1905" y="2801"/>
                    <a:pt x="1905" y="2801"/>
                    <a:pt x="1905" y="2801"/>
                  </a:cubicBezTo>
                  <a:cubicBezTo>
                    <a:pt x="1905" y="2840"/>
                    <a:pt x="1895" y="2864"/>
                    <a:pt x="1890" y="2908"/>
                  </a:cubicBezTo>
                  <a:cubicBezTo>
                    <a:pt x="1890" y="2928"/>
                    <a:pt x="1895" y="2937"/>
                    <a:pt x="1890" y="2956"/>
                  </a:cubicBezTo>
                  <a:cubicBezTo>
                    <a:pt x="1890" y="2986"/>
                    <a:pt x="1875" y="3000"/>
                    <a:pt x="1875" y="3030"/>
                  </a:cubicBezTo>
                  <a:cubicBezTo>
                    <a:pt x="1870" y="3069"/>
                    <a:pt x="1861" y="3088"/>
                    <a:pt x="1856" y="3122"/>
                  </a:cubicBezTo>
                  <a:cubicBezTo>
                    <a:pt x="1846" y="3146"/>
                    <a:pt x="1851" y="3161"/>
                    <a:pt x="1842" y="3185"/>
                  </a:cubicBezTo>
                  <a:cubicBezTo>
                    <a:pt x="1827" y="3229"/>
                    <a:pt x="1812" y="3254"/>
                    <a:pt x="1787" y="3293"/>
                  </a:cubicBezTo>
                  <a:cubicBezTo>
                    <a:pt x="1783" y="3307"/>
                    <a:pt x="1778" y="3322"/>
                    <a:pt x="1768" y="3337"/>
                  </a:cubicBezTo>
                  <a:cubicBezTo>
                    <a:pt x="1759" y="3346"/>
                    <a:pt x="1754" y="3356"/>
                    <a:pt x="1744" y="336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81"/>
            <p:cNvSpPr>
              <a:spLocks noChangeArrowheads="1"/>
            </p:cNvSpPr>
            <p:nvPr/>
          </p:nvSpPr>
          <p:spPr bwMode="auto">
            <a:xfrm>
              <a:off x="8751671" y="4763976"/>
              <a:ext cx="358431" cy="1234988"/>
            </a:xfrm>
            <a:custGeom>
              <a:avLst/>
              <a:gdLst>
                <a:gd name="T0" fmla="*/ 0 w 571"/>
                <a:gd name="T1" fmla="*/ 15 h 1950"/>
                <a:gd name="T2" fmla="*/ 0 w 571"/>
                <a:gd name="T3" fmla="*/ 15 h 1950"/>
                <a:gd name="T4" fmla="*/ 409 w 571"/>
                <a:gd name="T5" fmla="*/ 0 h 1950"/>
                <a:gd name="T6" fmla="*/ 409 w 571"/>
                <a:gd name="T7" fmla="*/ 0 h 1950"/>
                <a:gd name="T8" fmla="*/ 419 w 571"/>
                <a:gd name="T9" fmla="*/ 54 h 1950"/>
                <a:gd name="T10" fmla="*/ 399 w 571"/>
                <a:gd name="T11" fmla="*/ 200 h 1950"/>
                <a:gd name="T12" fmla="*/ 526 w 571"/>
                <a:gd name="T13" fmla="*/ 356 h 1950"/>
                <a:gd name="T14" fmla="*/ 570 w 571"/>
                <a:gd name="T15" fmla="*/ 1316 h 1950"/>
                <a:gd name="T16" fmla="*/ 541 w 571"/>
                <a:gd name="T17" fmla="*/ 1388 h 1950"/>
                <a:gd name="T18" fmla="*/ 541 w 571"/>
                <a:gd name="T19" fmla="*/ 1388 h 1950"/>
                <a:gd name="T20" fmla="*/ 560 w 571"/>
                <a:gd name="T21" fmla="*/ 1598 h 1950"/>
                <a:gd name="T22" fmla="*/ 550 w 571"/>
                <a:gd name="T23" fmla="*/ 1676 h 1950"/>
                <a:gd name="T24" fmla="*/ 516 w 571"/>
                <a:gd name="T25" fmla="*/ 1764 h 1950"/>
                <a:gd name="T26" fmla="*/ 570 w 571"/>
                <a:gd name="T27" fmla="*/ 1949 h 1950"/>
                <a:gd name="T28" fmla="*/ 570 w 571"/>
                <a:gd name="T29" fmla="*/ 1949 h 1950"/>
                <a:gd name="T30" fmla="*/ 424 w 571"/>
                <a:gd name="T31" fmla="*/ 1856 h 1950"/>
                <a:gd name="T32" fmla="*/ 360 w 571"/>
                <a:gd name="T33" fmla="*/ 1841 h 1950"/>
                <a:gd name="T34" fmla="*/ 258 w 571"/>
                <a:gd name="T35" fmla="*/ 1813 h 1950"/>
                <a:gd name="T36" fmla="*/ 195 w 571"/>
                <a:gd name="T37" fmla="*/ 1783 h 1950"/>
                <a:gd name="T38" fmla="*/ 146 w 571"/>
                <a:gd name="T39" fmla="*/ 1754 h 1950"/>
                <a:gd name="T40" fmla="*/ 78 w 571"/>
                <a:gd name="T41" fmla="*/ 1764 h 1950"/>
                <a:gd name="T42" fmla="*/ 5 w 571"/>
                <a:gd name="T43" fmla="*/ 1773 h 1950"/>
                <a:gd name="T44" fmla="*/ 0 w 571"/>
                <a:gd name="T45" fmla="*/ 1773 h 1950"/>
                <a:gd name="T46" fmla="*/ 0 w 571"/>
                <a:gd name="T47" fmla="*/ 1773 h 1950"/>
                <a:gd name="T48" fmla="*/ 0 w 571"/>
                <a:gd name="T49" fmla="*/ 15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1950">
                  <a:moveTo>
                    <a:pt x="0" y="15"/>
                  </a:moveTo>
                  <a:lnTo>
                    <a:pt x="0" y="15"/>
                  </a:lnTo>
                  <a:cubicBezTo>
                    <a:pt x="136" y="15"/>
                    <a:pt x="273" y="6"/>
                    <a:pt x="409" y="0"/>
                  </a:cubicBezTo>
                  <a:lnTo>
                    <a:pt x="409" y="0"/>
                  </a:lnTo>
                  <a:cubicBezTo>
                    <a:pt x="409" y="20"/>
                    <a:pt x="419" y="34"/>
                    <a:pt x="419" y="54"/>
                  </a:cubicBezTo>
                  <a:cubicBezTo>
                    <a:pt x="419" y="112"/>
                    <a:pt x="399" y="142"/>
                    <a:pt x="399" y="200"/>
                  </a:cubicBezTo>
                  <a:cubicBezTo>
                    <a:pt x="399" y="273"/>
                    <a:pt x="467" y="312"/>
                    <a:pt x="526" y="356"/>
                  </a:cubicBezTo>
                  <a:cubicBezTo>
                    <a:pt x="570" y="1316"/>
                    <a:pt x="570" y="1316"/>
                    <a:pt x="570" y="1316"/>
                  </a:cubicBezTo>
                  <a:cubicBezTo>
                    <a:pt x="550" y="1350"/>
                    <a:pt x="550" y="1350"/>
                    <a:pt x="541" y="1388"/>
                  </a:cubicBezTo>
                  <a:lnTo>
                    <a:pt x="541" y="1388"/>
                  </a:lnTo>
                  <a:cubicBezTo>
                    <a:pt x="550" y="1471"/>
                    <a:pt x="560" y="1520"/>
                    <a:pt x="560" y="1598"/>
                  </a:cubicBezTo>
                  <a:cubicBezTo>
                    <a:pt x="560" y="1627"/>
                    <a:pt x="560" y="1647"/>
                    <a:pt x="550" y="1676"/>
                  </a:cubicBezTo>
                  <a:cubicBezTo>
                    <a:pt x="541" y="1710"/>
                    <a:pt x="516" y="1730"/>
                    <a:pt x="516" y="1764"/>
                  </a:cubicBezTo>
                  <a:cubicBezTo>
                    <a:pt x="516" y="1841"/>
                    <a:pt x="565" y="1876"/>
                    <a:pt x="570" y="1949"/>
                  </a:cubicBezTo>
                  <a:lnTo>
                    <a:pt x="570" y="1949"/>
                  </a:lnTo>
                  <a:cubicBezTo>
                    <a:pt x="511" y="1915"/>
                    <a:pt x="487" y="1885"/>
                    <a:pt x="424" y="1856"/>
                  </a:cubicBezTo>
                  <a:cubicBezTo>
                    <a:pt x="404" y="1846"/>
                    <a:pt x="384" y="1846"/>
                    <a:pt x="360" y="1841"/>
                  </a:cubicBezTo>
                  <a:cubicBezTo>
                    <a:pt x="321" y="1832"/>
                    <a:pt x="297" y="1822"/>
                    <a:pt x="258" y="1813"/>
                  </a:cubicBezTo>
                  <a:cubicBezTo>
                    <a:pt x="234" y="1803"/>
                    <a:pt x="219" y="1798"/>
                    <a:pt x="195" y="1783"/>
                  </a:cubicBezTo>
                  <a:cubicBezTo>
                    <a:pt x="180" y="1769"/>
                    <a:pt x="171" y="1754"/>
                    <a:pt x="146" y="1754"/>
                  </a:cubicBezTo>
                  <a:cubicBezTo>
                    <a:pt x="122" y="1754"/>
                    <a:pt x="107" y="1764"/>
                    <a:pt x="78" y="1764"/>
                  </a:cubicBezTo>
                  <a:cubicBezTo>
                    <a:pt x="49" y="1769"/>
                    <a:pt x="34" y="1769"/>
                    <a:pt x="5" y="1773"/>
                  </a:cubicBezTo>
                  <a:cubicBezTo>
                    <a:pt x="0" y="1773"/>
                    <a:pt x="0" y="1773"/>
                    <a:pt x="0" y="1773"/>
                  </a:cubicBezTo>
                  <a:lnTo>
                    <a:pt x="0" y="1773"/>
                  </a:ln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82"/>
            <p:cNvSpPr>
              <a:spLocks noChangeArrowheads="1"/>
            </p:cNvSpPr>
            <p:nvPr/>
          </p:nvSpPr>
          <p:spPr bwMode="auto">
            <a:xfrm>
              <a:off x="8751671" y="3680211"/>
              <a:ext cx="257622" cy="1092166"/>
            </a:xfrm>
            <a:custGeom>
              <a:avLst/>
              <a:gdLst>
                <a:gd name="T0" fmla="*/ 117 w 410"/>
                <a:gd name="T1" fmla="*/ 0 h 1725"/>
                <a:gd name="T2" fmla="*/ 117 w 410"/>
                <a:gd name="T3" fmla="*/ 0 h 1725"/>
                <a:gd name="T4" fmla="*/ 112 w 410"/>
                <a:gd name="T5" fmla="*/ 78 h 1725"/>
                <a:gd name="T6" fmla="*/ 122 w 410"/>
                <a:gd name="T7" fmla="*/ 93 h 1725"/>
                <a:gd name="T8" fmla="*/ 151 w 410"/>
                <a:gd name="T9" fmla="*/ 195 h 1725"/>
                <a:gd name="T10" fmla="*/ 136 w 410"/>
                <a:gd name="T11" fmla="*/ 278 h 1725"/>
                <a:gd name="T12" fmla="*/ 151 w 410"/>
                <a:gd name="T13" fmla="*/ 317 h 1725"/>
                <a:gd name="T14" fmla="*/ 175 w 410"/>
                <a:gd name="T15" fmla="*/ 409 h 1725"/>
                <a:gd name="T16" fmla="*/ 166 w 410"/>
                <a:gd name="T17" fmla="*/ 438 h 1725"/>
                <a:gd name="T18" fmla="*/ 161 w 410"/>
                <a:gd name="T19" fmla="*/ 492 h 1725"/>
                <a:gd name="T20" fmla="*/ 219 w 410"/>
                <a:gd name="T21" fmla="*/ 633 h 1725"/>
                <a:gd name="T22" fmla="*/ 273 w 410"/>
                <a:gd name="T23" fmla="*/ 726 h 1725"/>
                <a:gd name="T24" fmla="*/ 307 w 410"/>
                <a:gd name="T25" fmla="*/ 798 h 1725"/>
                <a:gd name="T26" fmla="*/ 326 w 410"/>
                <a:gd name="T27" fmla="*/ 979 h 1725"/>
                <a:gd name="T28" fmla="*/ 345 w 410"/>
                <a:gd name="T29" fmla="*/ 1086 h 1725"/>
                <a:gd name="T30" fmla="*/ 326 w 410"/>
                <a:gd name="T31" fmla="*/ 1237 h 1725"/>
                <a:gd name="T32" fmla="*/ 341 w 410"/>
                <a:gd name="T33" fmla="*/ 1295 h 1725"/>
                <a:gd name="T34" fmla="*/ 380 w 410"/>
                <a:gd name="T35" fmla="*/ 1475 h 1725"/>
                <a:gd name="T36" fmla="*/ 395 w 410"/>
                <a:gd name="T37" fmla="*/ 1525 h 1725"/>
                <a:gd name="T38" fmla="*/ 409 w 410"/>
                <a:gd name="T39" fmla="*/ 1709 h 1725"/>
                <a:gd name="T40" fmla="*/ 409 w 410"/>
                <a:gd name="T41" fmla="*/ 1709 h 1725"/>
                <a:gd name="T42" fmla="*/ 0 w 410"/>
                <a:gd name="T43" fmla="*/ 1724 h 1725"/>
                <a:gd name="T44" fmla="*/ 0 w 410"/>
                <a:gd name="T45" fmla="*/ 1724 h 1725"/>
                <a:gd name="T46" fmla="*/ 0 w 410"/>
                <a:gd name="T47" fmla="*/ 5 h 1725"/>
                <a:gd name="T48" fmla="*/ 0 w 410"/>
                <a:gd name="T49" fmla="*/ 5 h 1725"/>
                <a:gd name="T50" fmla="*/ 117 w 410"/>
                <a:gd name="T5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0" h="1725">
                  <a:moveTo>
                    <a:pt x="117" y="0"/>
                  </a:moveTo>
                  <a:lnTo>
                    <a:pt x="117" y="0"/>
                  </a:lnTo>
                  <a:cubicBezTo>
                    <a:pt x="112" y="29"/>
                    <a:pt x="112" y="49"/>
                    <a:pt x="112" y="78"/>
                  </a:cubicBezTo>
                  <a:cubicBezTo>
                    <a:pt x="112" y="83"/>
                    <a:pt x="117" y="83"/>
                    <a:pt x="122" y="93"/>
                  </a:cubicBezTo>
                  <a:cubicBezTo>
                    <a:pt x="132" y="131"/>
                    <a:pt x="151" y="156"/>
                    <a:pt x="151" y="195"/>
                  </a:cubicBezTo>
                  <a:cubicBezTo>
                    <a:pt x="151" y="229"/>
                    <a:pt x="136" y="248"/>
                    <a:pt x="136" y="278"/>
                  </a:cubicBezTo>
                  <a:cubicBezTo>
                    <a:pt x="136" y="297"/>
                    <a:pt x="146" y="302"/>
                    <a:pt x="151" y="317"/>
                  </a:cubicBezTo>
                  <a:cubicBezTo>
                    <a:pt x="161" y="351"/>
                    <a:pt x="175" y="370"/>
                    <a:pt x="175" y="409"/>
                  </a:cubicBezTo>
                  <a:cubicBezTo>
                    <a:pt x="175" y="419"/>
                    <a:pt x="171" y="424"/>
                    <a:pt x="166" y="438"/>
                  </a:cubicBezTo>
                  <a:cubicBezTo>
                    <a:pt x="161" y="458"/>
                    <a:pt x="161" y="467"/>
                    <a:pt x="161" y="492"/>
                  </a:cubicBezTo>
                  <a:cubicBezTo>
                    <a:pt x="161" y="550"/>
                    <a:pt x="190" y="579"/>
                    <a:pt x="219" y="633"/>
                  </a:cubicBezTo>
                  <a:cubicBezTo>
                    <a:pt x="238" y="667"/>
                    <a:pt x="248" y="692"/>
                    <a:pt x="273" y="726"/>
                  </a:cubicBezTo>
                  <a:cubicBezTo>
                    <a:pt x="287" y="750"/>
                    <a:pt x="297" y="770"/>
                    <a:pt x="307" y="798"/>
                  </a:cubicBezTo>
                  <a:cubicBezTo>
                    <a:pt x="321" y="867"/>
                    <a:pt x="321" y="911"/>
                    <a:pt x="326" y="979"/>
                  </a:cubicBezTo>
                  <a:cubicBezTo>
                    <a:pt x="331" y="1023"/>
                    <a:pt x="345" y="1042"/>
                    <a:pt x="345" y="1086"/>
                  </a:cubicBezTo>
                  <a:cubicBezTo>
                    <a:pt x="345" y="1144"/>
                    <a:pt x="326" y="1179"/>
                    <a:pt x="326" y="1237"/>
                  </a:cubicBezTo>
                  <a:cubicBezTo>
                    <a:pt x="326" y="1262"/>
                    <a:pt x="331" y="1276"/>
                    <a:pt x="341" y="1295"/>
                  </a:cubicBezTo>
                  <a:cubicBezTo>
                    <a:pt x="360" y="1364"/>
                    <a:pt x="370" y="1408"/>
                    <a:pt x="380" y="1475"/>
                  </a:cubicBezTo>
                  <a:cubicBezTo>
                    <a:pt x="384" y="1495"/>
                    <a:pt x="390" y="1505"/>
                    <a:pt x="395" y="1525"/>
                  </a:cubicBezTo>
                  <a:cubicBezTo>
                    <a:pt x="404" y="1593"/>
                    <a:pt x="399" y="1641"/>
                    <a:pt x="409" y="1709"/>
                  </a:cubicBezTo>
                  <a:lnTo>
                    <a:pt x="409" y="1709"/>
                  </a:lnTo>
                  <a:cubicBezTo>
                    <a:pt x="273" y="1715"/>
                    <a:pt x="136" y="1724"/>
                    <a:pt x="0" y="1724"/>
                  </a:cubicBezTo>
                  <a:lnTo>
                    <a:pt x="0" y="1724"/>
                  </a:lnTo>
                  <a:cubicBezTo>
                    <a:pt x="0" y="5"/>
                    <a:pt x="0" y="5"/>
                    <a:pt x="0" y="5"/>
                  </a:cubicBezTo>
                  <a:lnTo>
                    <a:pt x="0" y="5"/>
                  </a:lnTo>
                  <a:cubicBezTo>
                    <a:pt x="39" y="5"/>
                    <a:pt x="78" y="0"/>
                    <a:pt x="11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83"/>
            <p:cNvSpPr>
              <a:spLocks noChangeArrowheads="1"/>
            </p:cNvSpPr>
            <p:nvPr/>
          </p:nvSpPr>
          <p:spPr bwMode="auto">
            <a:xfrm>
              <a:off x="12996840" y="5940155"/>
              <a:ext cx="1226507" cy="1330202"/>
            </a:xfrm>
            <a:custGeom>
              <a:avLst/>
              <a:gdLst>
                <a:gd name="T0" fmla="*/ 589 w 1935"/>
                <a:gd name="T1" fmla="*/ 0 h 2099"/>
                <a:gd name="T2" fmla="*/ 1169 w 1935"/>
                <a:gd name="T3" fmla="*/ 423 h 2099"/>
                <a:gd name="T4" fmla="*/ 1227 w 1935"/>
                <a:gd name="T5" fmla="*/ 647 h 2099"/>
                <a:gd name="T6" fmla="*/ 1392 w 1935"/>
                <a:gd name="T7" fmla="*/ 506 h 2099"/>
                <a:gd name="T8" fmla="*/ 1510 w 1935"/>
                <a:gd name="T9" fmla="*/ 418 h 2099"/>
                <a:gd name="T10" fmla="*/ 1627 w 1935"/>
                <a:gd name="T11" fmla="*/ 389 h 2099"/>
                <a:gd name="T12" fmla="*/ 1695 w 1935"/>
                <a:gd name="T13" fmla="*/ 306 h 2099"/>
                <a:gd name="T14" fmla="*/ 1821 w 1935"/>
                <a:gd name="T15" fmla="*/ 296 h 2099"/>
                <a:gd name="T16" fmla="*/ 1923 w 1935"/>
                <a:gd name="T17" fmla="*/ 365 h 2099"/>
                <a:gd name="T18" fmla="*/ 1934 w 1935"/>
                <a:gd name="T19" fmla="*/ 365 h 2099"/>
                <a:gd name="T20" fmla="*/ 1890 w 1935"/>
                <a:gd name="T21" fmla="*/ 506 h 2099"/>
                <a:gd name="T22" fmla="*/ 1812 w 1935"/>
                <a:gd name="T23" fmla="*/ 477 h 2099"/>
                <a:gd name="T24" fmla="*/ 1724 w 1935"/>
                <a:gd name="T25" fmla="*/ 492 h 2099"/>
                <a:gd name="T26" fmla="*/ 1690 w 1935"/>
                <a:gd name="T27" fmla="*/ 550 h 2099"/>
                <a:gd name="T28" fmla="*/ 1666 w 1935"/>
                <a:gd name="T29" fmla="*/ 647 h 2099"/>
                <a:gd name="T30" fmla="*/ 1544 w 1935"/>
                <a:gd name="T31" fmla="*/ 866 h 2099"/>
                <a:gd name="T32" fmla="*/ 1505 w 1935"/>
                <a:gd name="T33" fmla="*/ 895 h 2099"/>
                <a:gd name="T34" fmla="*/ 1436 w 1935"/>
                <a:gd name="T35" fmla="*/ 1017 h 2099"/>
                <a:gd name="T36" fmla="*/ 1300 w 1935"/>
                <a:gd name="T37" fmla="*/ 1071 h 2099"/>
                <a:gd name="T38" fmla="*/ 1169 w 1935"/>
                <a:gd name="T39" fmla="*/ 1343 h 2099"/>
                <a:gd name="T40" fmla="*/ 1047 w 1935"/>
                <a:gd name="T41" fmla="*/ 1587 h 2099"/>
                <a:gd name="T42" fmla="*/ 1066 w 1935"/>
                <a:gd name="T43" fmla="*/ 1714 h 2099"/>
                <a:gd name="T44" fmla="*/ 1081 w 1935"/>
                <a:gd name="T45" fmla="*/ 1831 h 2099"/>
                <a:gd name="T46" fmla="*/ 1003 w 1935"/>
                <a:gd name="T47" fmla="*/ 1835 h 2099"/>
                <a:gd name="T48" fmla="*/ 852 w 1935"/>
                <a:gd name="T49" fmla="*/ 1909 h 2099"/>
                <a:gd name="T50" fmla="*/ 628 w 1935"/>
                <a:gd name="T51" fmla="*/ 1967 h 2099"/>
                <a:gd name="T52" fmla="*/ 618 w 1935"/>
                <a:gd name="T53" fmla="*/ 2098 h 2099"/>
                <a:gd name="T54" fmla="*/ 526 w 1935"/>
                <a:gd name="T55" fmla="*/ 2064 h 2099"/>
                <a:gd name="T56" fmla="*/ 380 w 1935"/>
                <a:gd name="T57" fmla="*/ 1977 h 2099"/>
                <a:gd name="T58" fmla="*/ 302 w 1935"/>
                <a:gd name="T59" fmla="*/ 1899 h 2099"/>
                <a:gd name="T60" fmla="*/ 248 w 1935"/>
                <a:gd name="T61" fmla="*/ 1889 h 2099"/>
                <a:gd name="T62" fmla="*/ 141 w 1935"/>
                <a:gd name="T63" fmla="*/ 1802 h 2099"/>
                <a:gd name="T64" fmla="*/ 87 w 1935"/>
                <a:gd name="T65" fmla="*/ 1733 h 2099"/>
                <a:gd name="T66" fmla="*/ 49 w 1935"/>
                <a:gd name="T67" fmla="*/ 1646 h 2099"/>
                <a:gd name="T68" fmla="*/ 0 w 1935"/>
                <a:gd name="T69" fmla="*/ 1495 h 2099"/>
                <a:gd name="T70" fmla="*/ 160 w 1935"/>
                <a:gd name="T71" fmla="*/ 1261 h 2099"/>
                <a:gd name="T72" fmla="*/ 151 w 1935"/>
                <a:gd name="T73" fmla="*/ 1130 h 2099"/>
                <a:gd name="T74" fmla="*/ 253 w 1935"/>
                <a:gd name="T75" fmla="*/ 1149 h 2099"/>
                <a:gd name="T76" fmla="*/ 306 w 1935"/>
                <a:gd name="T77" fmla="*/ 1076 h 2099"/>
                <a:gd name="T78" fmla="*/ 297 w 1935"/>
                <a:gd name="T79" fmla="*/ 983 h 2099"/>
                <a:gd name="T80" fmla="*/ 292 w 1935"/>
                <a:gd name="T81" fmla="*/ 925 h 2099"/>
                <a:gd name="T82" fmla="*/ 321 w 1935"/>
                <a:gd name="T83" fmla="*/ 895 h 2099"/>
                <a:gd name="T84" fmla="*/ 355 w 1935"/>
                <a:gd name="T85" fmla="*/ 808 h 2099"/>
                <a:gd name="T86" fmla="*/ 463 w 1935"/>
                <a:gd name="T87" fmla="*/ 764 h 2099"/>
                <a:gd name="T88" fmla="*/ 545 w 1935"/>
                <a:gd name="T89" fmla="*/ 618 h 2099"/>
                <a:gd name="T90" fmla="*/ 569 w 1935"/>
                <a:gd name="T91" fmla="*/ 467 h 2099"/>
                <a:gd name="T92" fmla="*/ 555 w 1935"/>
                <a:gd name="T93" fmla="*/ 146 h 2099"/>
                <a:gd name="T94" fmla="*/ 589 w 1935"/>
                <a:gd name="T95" fmla="*/ 0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5" h="2099">
                  <a:moveTo>
                    <a:pt x="589" y="0"/>
                  </a:moveTo>
                  <a:lnTo>
                    <a:pt x="589" y="0"/>
                  </a:lnTo>
                  <a:cubicBezTo>
                    <a:pt x="726" y="559"/>
                    <a:pt x="726" y="559"/>
                    <a:pt x="726" y="559"/>
                  </a:cubicBezTo>
                  <a:cubicBezTo>
                    <a:pt x="1169" y="423"/>
                    <a:pt x="1169" y="423"/>
                    <a:pt x="1169" y="423"/>
                  </a:cubicBezTo>
                  <a:lnTo>
                    <a:pt x="1169" y="423"/>
                  </a:lnTo>
                  <a:cubicBezTo>
                    <a:pt x="1227" y="647"/>
                    <a:pt x="1227" y="647"/>
                    <a:pt x="1227" y="647"/>
                  </a:cubicBezTo>
                  <a:cubicBezTo>
                    <a:pt x="1256" y="623"/>
                    <a:pt x="1266" y="594"/>
                    <a:pt x="1295" y="564"/>
                  </a:cubicBezTo>
                  <a:cubicBezTo>
                    <a:pt x="1325" y="531"/>
                    <a:pt x="1364" y="535"/>
                    <a:pt x="1392" y="506"/>
                  </a:cubicBezTo>
                  <a:cubicBezTo>
                    <a:pt x="1427" y="472"/>
                    <a:pt x="1442" y="437"/>
                    <a:pt x="1475" y="413"/>
                  </a:cubicBezTo>
                  <a:cubicBezTo>
                    <a:pt x="1510" y="418"/>
                    <a:pt x="1510" y="418"/>
                    <a:pt x="1510" y="418"/>
                  </a:cubicBezTo>
                  <a:cubicBezTo>
                    <a:pt x="1583" y="418"/>
                    <a:pt x="1583" y="418"/>
                    <a:pt x="1583" y="418"/>
                  </a:cubicBezTo>
                  <a:cubicBezTo>
                    <a:pt x="1602" y="418"/>
                    <a:pt x="1617" y="404"/>
                    <a:pt x="1627" y="389"/>
                  </a:cubicBezTo>
                  <a:cubicBezTo>
                    <a:pt x="1641" y="374"/>
                    <a:pt x="1651" y="360"/>
                    <a:pt x="1661" y="345"/>
                  </a:cubicBezTo>
                  <a:cubicBezTo>
                    <a:pt x="1671" y="326"/>
                    <a:pt x="1675" y="311"/>
                    <a:pt x="1695" y="306"/>
                  </a:cubicBezTo>
                  <a:cubicBezTo>
                    <a:pt x="1704" y="301"/>
                    <a:pt x="1709" y="306"/>
                    <a:pt x="1724" y="306"/>
                  </a:cubicBezTo>
                  <a:cubicBezTo>
                    <a:pt x="1763" y="301"/>
                    <a:pt x="1782" y="296"/>
                    <a:pt x="1821" y="296"/>
                  </a:cubicBezTo>
                  <a:cubicBezTo>
                    <a:pt x="1856" y="296"/>
                    <a:pt x="1851" y="335"/>
                    <a:pt x="1880" y="360"/>
                  </a:cubicBezTo>
                  <a:cubicBezTo>
                    <a:pt x="1890" y="370"/>
                    <a:pt x="1904" y="365"/>
                    <a:pt x="1923" y="365"/>
                  </a:cubicBezTo>
                  <a:cubicBezTo>
                    <a:pt x="1928" y="365"/>
                    <a:pt x="1928" y="365"/>
                    <a:pt x="1934" y="365"/>
                  </a:cubicBezTo>
                  <a:lnTo>
                    <a:pt x="1934" y="365"/>
                  </a:lnTo>
                  <a:cubicBezTo>
                    <a:pt x="1934" y="399"/>
                    <a:pt x="1928" y="418"/>
                    <a:pt x="1919" y="453"/>
                  </a:cubicBezTo>
                  <a:cubicBezTo>
                    <a:pt x="1914" y="477"/>
                    <a:pt x="1914" y="506"/>
                    <a:pt x="1890" y="506"/>
                  </a:cubicBezTo>
                  <a:cubicBezTo>
                    <a:pt x="1875" y="506"/>
                    <a:pt x="1870" y="492"/>
                    <a:pt x="1860" y="486"/>
                  </a:cubicBezTo>
                  <a:cubicBezTo>
                    <a:pt x="1841" y="481"/>
                    <a:pt x="1831" y="481"/>
                    <a:pt x="1812" y="477"/>
                  </a:cubicBezTo>
                  <a:cubicBezTo>
                    <a:pt x="1782" y="467"/>
                    <a:pt x="1768" y="462"/>
                    <a:pt x="1738" y="462"/>
                  </a:cubicBezTo>
                  <a:cubicBezTo>
                    <a:pt x="1724" y="462"/>
                    <a:pt x="1729" y="481"/>
                    <a:pt x="1724" y="492"/>
                  </a:cubicBezTo>
                  <a:cubicBezTo>
                    <a:pt x="1719" y="496"/>
                    <a:pt x="1714" y="501"/>
                    <a:pt x="1709" y="506"/>
                  </a:cubicBezTo>
                  <a:cubicBezTo>
                    <a:pt x="1704" y="520"/>
                    <a:pt x="1695" y="531"/>
                    <a:pt x="1690" y="550"/>
                  </a:cubicBezTo>
                  <a:cubicBezTo>
                    <a:pt x="1685" y="559"/>
                    <a:pt x="1690" y="569"/>
                    <a:pt x="1690" y="579"/>
                  </a:cubicBezTo>
                  <a:cubicBezTo>
                    <a:pt x="1685" y="608"/>
                    <a:pt x="1675" y="623"/>
                    <a:pt x="1666" y="647"/>
                  </a:cubicBezTo>
                  <a:cubicBezTo>
                    <a:pt x="1646" y="715"/>
                    <a:pt x="1617" y="749"/>
                    <a:pt x="1583" y="813"/>
                  </a:cubicBezTo>
                  <a:cubicBezTo>
                    <a:pt x="1573" y="832"/>
                    <a:pt x="1568" y="857"/>
                    <a:pt x="1544" y="866"/>
                  </a:cubicBezTo>
                  <a:cubicBezTo>
                    <a:pt x="1534" y="871"/>
                    <a:pt x="1519" y="862"/>
                    <a:pt x="1510" y="866"/>
                  </a:cubicBezTo>
                  <a:cubicBezTo>
                    <a:pt x="1505" y="876"/>
                    <a:pt x="1505" y="886"/>
                    <a:pt x="1505" y="895"/>
                  </a:cubicBezTo>
                  <a:cubicBezTo>
                    <a:pt x="1500" y="915"/>
                    <a:pt x="1495" y="925"/>
                    <a:pt x="1486" y="945"/>
                  </a:cubicBezTo>
                  <a:cubicBezTo>
                    <a:pt x="1471" y="973"/>
                    <a:pt x="1451" y="988"/>
                    <a:pt x="1436" y="1017"/>
                  </a:cubicBezTo>
                  <a:cubicBezTo>
                    <a:pt x="1417" y="1051"/>
                    <a:pt x="1398" y="1081"/>
                    <a:pt x="1359" y="1081"/>
                  </a:cubicBezTo>
                  <a:cubicBezTo>
                    <a:pt x="1339" y="1081"/>
                    <a:pt x="1325" y="1076"/>
                    <a:pt x="1300" y="1071"/>
                  </a:cubicBezTo>
                  <a:cubicBezTo>
                    <a:pt x="1271" y="1144"/>
                    <a:pt x="1232" y="1178"/>
                    <a:pt x="1203" y="1246"/>
                  </a:cubicBezTo>
                  <a:cubicBezTo>
                    <a:pt x="1188" y="1285"/>
                    <a:pt x="1188" y="1310"/>
                    <a:pt x="1169" y="1343"/>
                  </a:cubicBezTo>
                  <a:cubicBezTo>
                    <a:pt x="1140" y="1402"/>
                    <a:pt x="1110" y="1436"/>
                    <a:pt x="1081" y="1495"/>
                  </a:cubicBezTo>
                  <a:cubicBezTo>
                    <a:pt x="1066" y="1529"/>
                    <a:pt x="1047" y="1548"/>
                    <a:pt x="1047" y="1587"/>
                  </a:cubicBezTo>
                  <a:cubicBezTo>
                    <a:pt x="1047" y="1606"/>
                    <a:pt x="1057" y="1616"/>
                    <a:pt x="1061" y="1631"/>
                  </a:cubicBezTo>
                  <a:cubicBezTo>
                    <a:pt x="1066" y="1665"/>
                    <a:pt x="1061" y="1685"/>
                    <a:pt x="1066" y="1714"/>
                  </a:cubicBezTo>
                  <a:cubicBezTo>
                    <a:pt x="1071" y="1738"/>
                    <a:pt x="1081" y="1752"/>
                    <a:pt x="1081" y="1777"/>
                  </a:cubicBezTo>
                  <a:cubicBezTo>
                    <a:pt x="1081" y="1831"/>
                    <a:pt x="1081" y="1831"/>
                    <a:pt x="1081" y="1831"/>
                  </a:cubicBezTo>
                  <a:cubicBezTo>
                    <a:pt x="1057" y="1831"/>
                    <a:pt x="1042" y="1831"/>
                    <a:pt x="1022" y="1835"/>
                  </a:cubicBezTo>
                  <a:cubicBezTo>
                    <a:pt x="1003" y="1835"/>
                    <a:pt x="1003" y="1835"/>
                    <a:pt x="1003" y="1835"/>
                  </a:cubicBezTo>
                  <a:cubicBezTo>
                    <a:pt x="974" y="1846"/>
                    <a:pt x="954" y="1850"/>
                    <a:pt x="930" y="1865"/>
                  </a:cubicBezTo>
                  <a:cubicBezTo>
                    <a:pt x="896" y="1879"/>
                    <a:pt x="881" y="1899"/>
                    <a:pt x="852" y="1909"/>
                  </a:cubicBezTo>
                  <a:cubicBezTo>
                    <a:pt x="808" y="1923"/>
                    <a:pt x="779" y="1928"/>
                    <a:pt x="730" y="1943"/>
                  </a:cubicBezTo>
                  <a:cubicBezTo>
                    <a:pt x="691" y="1957"/>
                    <a:pt x="667" y="1972"/>
                    <a:pt x="628" y="1967"/>
                  </a:cubicBezTo>
                  <a:cubicBezTo>
                    <a:pt x="628" y="1982"/>
                    <a:pt x="618" y="1992"/>
                    <a:pt x="618" y="2006"/>
                  </a:cubicBezTo>
                  <a:cubicBezTo>
                    <a:pt x="618" y="2098"/>
                    <a:pt x="618" y="2098"/>
                    <a:pt x="618" y="2098"/>
                  </a:cubicBezTo>
                  <a:cubicBezTo>
                    <a:pt x="599" y="2094"/>
                    <a:pt x="579" y="2094"/>
                    <a:pt x="560" y="2084"/>
                  </a:cubicBezTo>
                  <a:cubicBezTo>
                    <a:pt x="545" y="2079"/>
                    <a:pt x="540" y="2070"/>
                    <a:pt x="526" y="2064"/>
                  </a:cubicBezTo>
                  <a:cubicBezTo>
                    <a:pt x="502" y="2045"/>
                    <a:pt x="482" y="2035"/>
                    <a:pt x="453" y="2025"/>
                  </a:cubicBezTo>
                  <a:cubicBezTo>
                    <a:pt x="423" y="2011"/>
                    <a:pt x="399" y="2006"/>
                    <a:pt x="380" y="1977"/>
                  </a:cubicBezTo>
                  <a:cubicBezTo>
                    <a:pt x="365" y="1948"/>
                    <a:pt x="365" y="1918"/>
                    <a:pt x="341" y="1899"/>
                  </a:cubicBezTo>
                  <a:cubicBezTo>
                    <a:pt x="331" y="1894"/>
                    <a:pt x="312" y="1899"/>
                    <a:pt x="302" y="1899"/>
                  </a:cubicBezTo>
                  <a:lnTo>
                    <a:pt x="302" y="1899"/>
                  </a:lnTo>
                  <a:cubicBezTo>
                    <a:pt x="287" y="1894"/>
                    <a:pt x="267" y="1894"/>
                    <a:pt x="248" y="1889"/>
                  </a:cubicBezTo>
                  <a:cubicBezTo>
                    <a:pt x="204" y="1874"/>
                    <a:pt x="180" y="1850"/>
                    <a:pt x="146" y="1816"/>
                  </a:cubicBezTo>
                  <a:cubicBezTo>
                    <a:pt x="141" y="1811"/>
                    <a:pt x="146" y="1807"/>
                    <a:pt x="141" y="1802"/>
                  </a:cubicBezTo>
                  <a:cubicBezTo>
                    <a:pt x="136" y="1797"/>
                    <a:pt x="131" y="1797"/>
                    <a:pt x="126" y="1797"/>
                  </a:cubicBezTo>
                  <a:cubicBezTo>
                    <a:pt x="107" y="1777"/>
                    <a:pt x="97" y="1757"/>
                    <a:pt x="87" y="1733"/>
                  </a:cubicBezTo>
                  <a:cubicBezTo>
                    <a:pt x="82" y="1724"/>
                    <a:pt x="82" y="1714"/>
                    <a:pt x="77" y="1704"/>
                  </a:cubicBezTo>
                  <a:cubicBezTo>
                    <a:pt x="73" y="1680"/>
                    <a:pt x="58" y="1670"/>
                    <a:pt x="49" y="1646"/>
                  </a:cubicBezTo>
                  <a:cubicBezTo>
                    <a:pt x="29" y="1587"/>
                    <a:pt x="24" y="1553"/>
                    <a:pt x="0" y="1495"/>
                  </a:cubicBezTo>
                  <a:lnTo>
                    <a:pt x="0" y="1495"/>
                  </a:lnTo>
                  <a:cubicBezTo>
                    <a:pt x="53" y="1470"/>
                    <a:pt x="77" y="1436"/>
                    <a:pt x="112" y="1388"/>
                  </a:cubicBezTo>
                  <a:cubicBezTo>
                    <a:pt x="136" y="1343"/>
                    <a:pt x="160" y="1315"/>
                    <a:pt x="160" y="1261"/>
                  </a:cubicBezTo>
                  <a:cubicBezTo>
                    <a:pt x="160" y="1236"/>
                    <a:pt x="151" y="1227"/>
                    <a:pt x="151" y="1207"/>
                  </a:cubicBezTo>
                  <a:cubicBezTo>
                    <a:pt x="151" y="1130"/>
                    <a:pt x="151" y="1130"/>
                    <a:pt x="151" y="1130"/>
                  </a:cubicBezTo>
                  <a:cubicBezTo>
                    <a:pt x="170" y="1120"/>
                    <a:pt x="175" y="1105"/>
                    <a:pt x="195" y="1105"/>
                  </a:cubicBezTo>
                  <a:cubicBezTo>
                    <a:pt x="223" y="1105"/>
                    <a:pt x="223" y="1149"/>
                    <a:pt x="253" y="1149"/>
                  </a:cubicBezTo>
                  <a:cubicBezTo>
                    <a:pt x="267" y="1149"/>
                    <a:pt x="273" y="1134"/>
                    <a:pt x="282" y="1120"/>
                  </a:cubicBezTo>
                  <a:cubicBezTo>
                    <a:pt x="292" y="1105"/>
                    <a:pt x="306" y="1095"/>
                    <a:pt x="306" y="1076"/>
                  </a:cubicBezTo>
                  <a:cubicBezTo>
                    <a:pt x="306" y="1003"/>
                    <a:pt x="306" y="1003"/>
                    <a:pt x="306" y="1003"/>
                  </a:cubicBezTo>
                  <a:cubicBezTo>
                    <a:pt x="306" y="993"/>
                    <a:pt x="297" y="988"/>
                    <a:pt x="297" y="983"/>
                  </a:cubicBezTo>
                  <a:cubicBezTo>
                    <a:pt x="297" y="969"/>
                    <a:pt x="292" y="959"/>
                    <a:pt x="292" y="940"/>
                  </a:cubicBezTo>
                  <a:cubicBezTo>
                    <a:pt x="292" y="934"/>
                    <a:pt x="292" y="929"/>
                    <a:pt x="292" y="925"/>
                  </a:cubicBezTo>
                  <a:cubicBezTo>
                    <a:pt x="297" y="920"/>
                    <a:pt x="306" y="929"/>
                    <a:pt x="312" y="925"/>
                  </a:cubicBezTo>
                  <a:cubicBezTo>
                    <a:pt x="317" y="915"/>
                    <a:pt x="321" y="905"/>
                    <a:pt x="321" y="895"/>
                  </a:cubicBezTo>
                  <a:cubicBezTo>
                    <a:pt x="321" y="871"/>
                    <a:pt x="317" y="857"/>
                    <a:pt x="317" y="832"/>
                  </a:cubicBezTo>
                  <a:cubicBezTo>
                    <a:pt x="317" y="818"/>
                    <a:pt x="341" y="813"/>
                    <a:pt x="355" y="808"/>
                  </a:cubicBezTo>
                  <a:cubicBezTo>
                    <a:pt x="365" y="803"/>
                    <a:pt x="375" y="798"/>
                    <a:pt x="384" y="793"/>
                  </a:cubicBezTo>
                  <a:cubicBezTo>
                    <a:pt x="414" y="784"/>
                    <a:pt x="433" y="784"/>
                    <a:pt x="463" y="764"/>
                  </a:cubicBezTo>
                  <a:cubicBezTo>
                    <a:pt x="477" y="754"/>
                    <a:pt x="482" y="735"/>
                    <a:pt x="497" y="720"/>
                  </a:cubicBezTo>
                  <a:cubicBezTo>
                    <a:pt x="526" y="691"/>
                    <a:pt x="540" y="662"/>
                    <a:pt x="545" y="618"/>
                  </a:cubicBezTo>
                  <a:cubicBezTo>
                    <a:pt x="550" y="589"/>
                    <a:pt x="555" y="574"/>
                    <a:pt x="560" y="545"/>
                  </a:cubicBezTo>
                  <a:cubicBezTo>
                    <a:pt x="560" y="516"/>
                    <a:pt x="565" y="496"/>
                    <a:pt x="569" y="467"/>
                  </a:cubicBezTo>
                  <a:cubicBezTo>
                    <a:pt x="574" y="413"/>
                    <a:pt x="574" y="384"/>
                    <a:pt x="574" y="331"/>
                  </a:cubicBezTo>
                  <a:cubicBezTo>
                    <a:pt x="574" y="257"/>
                    <a:pt x="555" y="219"/>
                    <a:pt x="555" y="146"/>
                  </a:cubicBezTo>
                  <a:cubicBezTo>
                    <a:pt x="555" y="111"/>
                    <a:pt x="550" y="87"/>
                    <a:pt x="560" y="53"/>
                  </a:cubicBezTo>
                  <a:cubicBezTo>
                    <a:pt x="565" y="33"/>
                    <a:pt x="584" y="19"/>
                    <a:pt x="58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84"/>
            <p:cNvSpPr>
              <a:spLocks noChangeArrowheads="1"/>
            </p:cNvSpPr>
            <p:nvPr/>
          </p:nvSpPr>
          <p:spPr bwMode="auto">
            <a:xfrm>
              <a:off x="14693787" y="5875745"/>
              <a:ext cx="288425" cy="448068"/>
            </a:xfrm>
            <a:custGeom>
              <a:avLst/>
              <a:gdLst>
                <a:gd name="T0" fmla="*/ 0 w 458"/>
                <a:gd name="T1" fmla="*/ 49 h 712"/>
                <a:gd name="T2" fmla="*/ 0 w 458"/>
                <a:gd name="T3" fmla="*/ 49 h 712"/>
                <a:gd name="T4" fmla="*/ 156 w 458"/>
                <a:gd name="T5" fmla="*/ 0 h 712"/>
                <a:gd name="T6" fmla="*/ 156 w 458"/>
                <a:gd name="T7" fmla="*/ 0 h 712"/>
                <a:gd name="T8" fmla="*/ 166 w 458"/>
                <a:gd name="T9" fmla="*/ 83 h 712"/>
                <a:gd name="T10" fmla="*/ 170 w 458"/>
                <a:gd name="T11" fmla="*/ 117 h 712"/>
                <a:gd name="T12" fmla="*/ 170 w 458"/>
                <a:gd name="T13" fmla="*/ 117 h 712"/>
                <a:gd name="T14" fmla="*/ 185 w 458"/>
                <a:gd name="T15" fmla="*/ 161 h 712"/>
                <a:gd name="T16" fmla="*/ 219 w 458"/>
                <a:gd name="T17" fmla="*/ 312 h 712"/>
                <a:gd name="T18" fmla="*/ 238 w 458"/>
                <a:gd name="T19" fmla="*/ 322 h 712"/>
                <a:gd name="T20" fmla="*/ 312 w 458"/>
                <a:gd name="T21" fmla="*/ 380 h 712"/>
                <a:gd name="T22" fmla="*/ 390 w 458"/>
                <a:gd name="T23" fmla="*/ 419 h 712"/>
                <a:gd name="T24" fmla="*/ 433 w 458"/>
                <a:gd name="T25" fmla="*/ 458 h 712"/>
                <a:gd name="T26" fmla="*/ 438 w 458"/>
                <a:gd name="T27" fmla="*/ 516 h 712"/>
                <a:gd name="T28" fmla="*/ 457 w 458"/>
                <a:gd name="T29" fmla="*/ 595 h 712"/>
                <a:gd name="T30" fmla="*/ 457 w 458"/>
                <a:gd name="T31" fmla="*/ 638 h 712"/>
                <a:gd name="T32" fmla="*/ 457 w 458"/>
                <a:gd name="T33" fmla="*/ 638 h 712"/>
                <a:gd name="T34" fmla="*/ 224 w 458"/>
                <a:gd name="T35" fmla="*/ 711 h 712"/>
                <a:gd name="T36" fmla="*/ 0 w 458"/>
                <a:gd name="T3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712">
                  <a:moveTo>
                    <a:pt x="0" y="49"/>
                  </a:moveTo>
                  <a:lnTo>
                    <a:pt x="0" y="49"/>
                  </a:lnTo>
                  <a:cubicBezTo>
                    <a:pt x="156" y="0"/>
                    <a:pt x="156" y="0"/>
                    <a:pt x="156" y="0"/>
                  </a:cubicBezTo>
                  <a:lnTo>
                    <a:pt x="156" y="0"/>
                  </a:lnTo>
                  <a:cubicBezTo>
                    <a:pt x="166" y="83"/>
                    <a:pt x="166" y="83"/>
                    <a:pt x="166" y="83"/>
                  </a:cubicBezTo>
                  <a:cubicBezTo>
                    <a:pt x="170" y="117"/>
                    <a:pt x="170" y="117"/>
                    <a:pt x="170" y="117"/>
                  </a:cubicBezTo>
                  <a:lnTo>
                    <a:pt x="170" y="117"/>
                  </a:lnTo>
                  <a:cubicBezTo>
                    <a:pt x="170" y="131"/>
                    <a:pt x="180" y="141"/>
                    <a:pt x="185" y="161"/>
                  </a:cubicBezTo>
                  <a:cubicBezTo>
                    <a:pt x="199" y="219"/>
                    <a:pt x="190" y="258"/>
                    <a:pt x="219" y="312"/>
                  </a:cubicBezTo>
                  <a:cubicBezTo>
                    <a:pt x="224" y="316"/>
                    <a:pt x="233" y="316"/>
                    <a:pt x="238" y="322"/>
                  </a:cubicBezTo>
                  <a:cubicBezTo>
                    <a:pt x="263" y="346"/>
                    <a:pt x="282" y="360"/>
                    <a:pt x="312" y="380"/>
                  </a:cubicBezTo>
                  <a:cubicBezTo>
                    <a:pt x="341" y="395"/>
                    <a:pt x="355" y="404"/>
                    <a:pt x="390" y="419"/>
                  </a:cubicBezTo>
                  <a:cubicBezTo>
                    <a:pt x="409" y="424"/>
                    <a:pt x="424" y="438"/>
                    <a:pt x="433" y="458"/>
                  </a:cubicBezTo>
                  <a:cubicBezTo>
                    <a:pt x="438" y="477"/>
                    <a:pt x="433" y="497"/>
                    <a:pt x="438" y="516"/>
                  </a:cubicBezTo>
                  <a:cubicBezTo>
                    <a:pt x="448" y="545"/>
                    <a:pt x="457" y="560"/>
                    <a:pt x="457" y="595"/>
                  </a:cubicBezTo>
                  <a:cubicBezTo>
                    <a:pt x="457" y="638"/>
                    <a:pt x="457" y="638"/>
                    <a:pt x="457" y="638"/>
                  </a:cubicBezTo>
                  <a:lnTo>
                    <a:pt x="457" y="638"/>
                  </a:lnTo>
                  <a:cubicBezTo>
                    <a:pt x="224" y="711"/>
                    <a:pt x="224" y="711"/>
                    <a:pt x="224" y="711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Freeform 85"/>
            <p:cNvSpPr>
              <a:spLocks noChangeArrowheads="1"/>
            </p:cNvSpPr>
            <p:nvPr/>
          </p:nvSpPr>
          <p:spPr bwMode="auto">
            <a:xfrm>
              <a:off x="12820424" y="6172590"/>
              <a:ext cx="2136586" cy="1447820"/>
            </a:xfrm>
            <a:custGeom>
              <a:avLst/>
              <a:gdLst>
                <a:gd name="T0" fmla="*/ 2864 w 3371"/>
                <a:gd name="T1" fmla="*/ 472 h 2285"/>
                <a:gd name="T2" fmla="*/ 2961 w 3371"/>
                <a:gd name="T3" fmla="*/ 550 h 2285"/>
                <a:gd name="T4" fmla="*/ 3025 w 3371"/>
                <a:gd name="T5" fmla="*/ 696 h 2285"/>
                <a:gd name="T6" fmla="*/ 2933 w 3371"/>
                <a:gd name="T7" fmla="*/ 682 h 2285"/>
                <a:gd name="T8" fmla="*/ 2839 w 3371"/>
                <a:gd name="T9" fmla="*/ 686 h 2285"/>
                <a:gd name="T10" fmla="*/ 2874 w 3371"/>
                <a:gd name="T11" fmla="*/ 716 h 2285"/>
                <a:gd name="T12" fmla="*/ 3025 w 3371"/>
                <a:gd name="T13" fmla="*/ 798 h 2285"/>
                <a:gd name="T14" fmla="*/ 3039 w 3371"/>
                <a:gd name="T15" fmla="*/ 886 h 2285"/>
                <a:gd name="T16" fmla="*/ 2942 w 3371"/>
                <a:gd name="T17" fmla="*/ 925 h 2285"/>
                <a:gd name="T18" fmla="*/ 3108 w 3371"/>
                <a:gd name="T19" fmla="*/ 1056 h 2285"/>
                <a:gd name="T20" fmla="*/ 3078 w 3371"/>
                <a:gd name="T21" fmla="*/ 1061 h 2285"/>
                <a:gd name="T22" fmla="*/ 2971 w 3371"/>
                <a:gd name="T23" fmla="*/ 1056 h 2285"/>
                <a:gd name="T24" fmla="*/ 3005 w 3371"/>
                <a:gd name="T25" fmla="*/ 1110 h 2285"/>
                <a:gd name="T26" fmla="*/ 3064 w 3371"/>
                <a:gd name="T27" fmla="*/ 1130 h 2285"/>
                <a:gd name="T28" fmla="*/ 3244 w 3371"/>
                <a:gd name="T29" fmla="*/ 1115 h 2285"/>
                <a:gd name="T30" fmla="*/ 3278 w 3371"/>
                <a:gd name="T31" fmla="*/ 1135 h 2285"/>
                <a:gd name="T32" fmla="*/ 3370 w 3371"/>
                <a:gd name="T33" fmla="*/ 1246 h 2285"/>
                <a:gd name="T34" fmla="*/ 3322 w 3371"/>
                <a:gd name="T35" fmla="*/ 1281 h 2285"/>
                <a:gd name="T36" fmla="*/ 3331 w 3371"/>
                <a:gd name="T37" fmla="*/ 1305 h 2285"/>
                <a:gd name="T38" fmla="*/ 828 w 3371"/>
                <a:gd name="T39" fmla="*/ 2070 h 2285"/>
                <a:gd name="T40" fmla="*/ 0 w 3371"/>
                <a:gd name="T41" fmla="*/ 2284 h 2285"/>
                <a:gd name="T42" fmla="*/ 273 w 3371"/>
                <a:gd name="T43" fmla="*/ 2050 h 2285"/>
                <a:gd name="T44" fmla="*/ 322 w 3371"/>
                <a:gd name="T45" fmla="*/ 1967 h 2285"/>
                <a:gd name="T46" fmla="*/ 390 w 3371"/>
                <a:gd name="T47" fmla="*/ 1826 h 2285"/>
                <a:gd name="T48" fmla="*/ 487 w 3371"/>
                <a:gd name="T49" fmla="*/ 1744 h 2285"/>
                <a:gd name="T50" fmla="*/ 536 w 3371"/>
                <a:gd name="T51" fmla="*/ 1680 h 2285"/>
                <a:gd name="T52" fmla="*/ 580 w 3371"/>
                <a:gd name="T53" fmla="*/ 1534 h 2285"/>
                <a:gd name="T54" fmla="*/ 658 w 3371"/>
                <a:gd name="T55" fmla="*/ 1612 h 2285"/>
                <a:gd name="T56" fmla="*/ 804 w 3371"/>
                <a:gd name="T57" fmla="*/ 1699 h 2285"/>
                <a:gd name="T58" fmla="*/ 896 w 3371"/>
                <a:gd name="T59" fmla="*/ 1733 h 2285"/>
                <a:gd name="T60" fmla="*/ 906 w 3371"/>
                <a:gd name="T61" fmla="*/ 1602 h 2285"/>
                <a:gd name="T62" fmla="*/ 1130 w 3371"/>
                <a:gd name="T63" fmla="*/ 1544 h 2285"/>
                <a:gd name="T64" fmla="*/ 1281 w 3371"/>
                <a:gd name="T65" fmla="*/ 1470 h 2285"/>
                <a:gd name="T66" fmla="*/ 1359 w 3371"/>
                <a:gd name="T67" fmla="*/ 1466 h 2285"/>
                <a:gd name="T68" fmla="*/ 1344 w 3371"/>
                <a:gd name="T69" fmla="*/ 1349 h 2285"/>
                <a:gd name="T70" fmla="*/ 1325 w 3371"/>
                <a:gd name="T71" fmla="*/ 1222 h 2285"/>
                <a:gd name="T72" fmla="*/ 1447 w 3371"/>
                <a:gd name="T73" fmla="*/ 978 h 2285"/>
                <a:gd name="T74" fmla="*/ 1578 w 3371"/>
                <a:gd name="T75" fmla="*/ 706 h 2285"/>
                <a:gd name="T76" fmla="*/ 1714 w 3371"/>
                <a:gd name="T77" fmla="*/ 652 h 2285"/>
                <a:gd name="T78" fmla="*/ 1783 w 3371"/>
                <a:gd name="T79" fmla="*/ 530 h 2285"/>
                <a:gd name="T80" fmla="*/ 1822 w 3371"/>
                <a:gd name="T81" fmla="*/ 501 h 2285"/>
                <a:gd name="T82" fmla="*/ 1944 w 3371"/>
                <a:gd name="T83" fmla="*/ 282 h 2285"/>
                <a:gd name="T84" fmla="*/ 1968 w 3371"/>
                <a:gd name="T85" fmla="*/ 185 h 2285"/>
                <a:gd name="T86" fmla="*/ 2002 w 3371"/>
                <a:gd name="T87" fmla="*/ 127 h 2285"/>
                <a:gd name="T88" fmla="*/ 2090 w 3371"/>
                <a:gd name="T89" fmla="*/ 112 h 2285"/>
                <a:gd name="T90" fmla="*/ 2168 w 3371"/>
                <a:gd name="T91" fmla="*/ 141 h 2285"/>
                <a:gd name="T92" fmla="*/ 2212 w 3371"/>
                <a:gd name="T93" fmla="*/ 0 h 2285"/>
                <a:gd name="T94" fmla="*/ 2275 w 3371"/>
                <a:gd name="T95" fmla="*/ 9 h 2285"/>
                <a:gd name="T96" fmla="*/ 2338 w 3371"/>
                <a:gd name="T97" fmla="*/ 48 h 2285"/>
                <a:gd name="T98" fmla="*/ 2504 w 3371"/>
                <a:gd name="T99" fmla="*/ 151 h 2285"/>
                <a:gd name="T100" fmla="*/ 2571 w 3371"/>
                <a:gd name="T101" fmla="*/ 180 h 2285"/>
                <a:gd name="T102" fmla="*/ 2557 w 3371"/>
                <a:gd name="T103" fmla="*/ 331 h 2285"/>
                <a:gd name="T104" fmla="*/ 2504 w 3371"/>
                <a:gd name="T105" fmla="*/ 462 h 2285"/>
                <a:gd name="T106" fmla="*/ 2523 w 3371"/>
                <a:gd name="T107" fmla="*/ 497 h 2285"/>
                <a:gd name="T108" fmla="*/ 2698 w 3371"/>
                <a:gd name="T109" fmla="*/ 492 h 2285"/>
                <a:gd name="T110" fmla="*/ 3288 w 3371"/>
                <a:gd name="T111" fmla="*/ 477 h 2285"/>
                <a:gd name="T112" fmla="*/ 3288 w 3371"/>
                <a:gd name="T113" fmla="*/ 477 h 2285"/>
                <a:gd name="T114" fmla="*/ 3224 w 3371"/>
                <a:gd name="T115" fmla="*/ 686 h 2285"/>
                <a:gd name="T116" fmla="*/ 3273 w 3371"/>
                <a:gd name="T117" fmla="*/ 793 h 2285"/>
                <a:gd name="T118" fmla="*/ 3337 w 3371"/>
                <a:gd name="T119" fmla="*/ 652 h 2285"/>
                <a:gd name="T120" fmla="*/ 3361 w 3371"/>
                <a:gd name="T121" fmla="*/ 458 h 2285"/>
                <a:gd name="T122" fmla="*/ 3288 w 3371"/>
                <a:gd name="T123" fmla="*/ 47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1" h="2285">
                  <a:moveTo>
                    <a:pt x="2864" y="472"/>
                  </a:moveTo>
                  <a:lnTo>
                    <a:pt x="2864" y="472"/>
                  </a:lnTo>
                  <a:cubicBezTo>
                    <a:pt x="2903" y="492"/>
                    <a:pt x="2908" y="525"/>
                    <a:pt x="2947" y="550"/>
                  </a:cubicBezTo>
                  <a:cubicBezTo>
                    <a:pt x="2952" y="550"/>
                    <a:pt x="2957" y="550"/>
                    <a:pt x="2961" y="550"/>
                  </a:cubicBezTo>
                  <a:cubicBezTo>
                    <a:pt x="2996" y="569"/>
                    <a:pt x="3025" y="589"/>
                    <a:pt x="3025" y="628"/>
                  </a:cubicBezTo>
                  <a:cubicBezTo>
                    <a:pt x="3025" y="696"/>
                    <a:pt x="3025" y="696"/>
                    <a:pt x="3025" y="696"/>
                  </a:cubicBezTo>
                  <a:cubicBezTo>
                    <a:pt x="2961" y="696"/>
                    <a:pt x="2961" y="696"/>
                    <a:pt x="2961" y="696"/>
                  </a:cubicBezTo>
                  <a:cubicBezTo>
                    <a:pt x="2947" y="696"/>
                    <a:pt x="2942" y="686"/>
                    <a:pt x="2933" y="682"/>
                  </a:cubicBezTo>
                  <a:cubicBezTo>
                    <a:pt x="2908" y="672"/>
                    <a:pt x="2893" y="667"/>
                    <a:pt x="2874" y="667"/>
                  </a:cubicBezTo>
                  <a:cubicBezTo>
                    <a:pt x="2859" y="667"/>
                    <a:pt x="2850" y="682"/>
                    <a:pt x="2839" y="686"/>
                  </a:cubicBezTo>
                  <a:cubicBezTo>
                    <a:pt x="2845" y="691"/>
                    <a:pt x="2839" y="701"/>
                    <a:pt x="2845" y="701"/>
                  </a:cubicBezTo>
                  <a:cubicBezTo>
                    <a:pt x="2854" y="706"/>
                    <a:pt x="2864" y="711"/>
                    <a:pt x="2874" y="716"/>
                  </a:cubicBezTo>
                  <a:cubicBezTo>
                    <a:pt x="2913" y="730"/>
                    <a:pt x="2933" y="750"/>
                    <a:pt x="2966" y="769"/>
                  </a:cubicBezTo>
                  <a:cubicBezTo>
                    <a:pt x="2991" y="784"/>
                    <a:pt x="3000" y="789"/>
                    <a:pt x="3025" y="798"/>
                  </a:cubicBezTo>
                  <a:cubicBezTo>
                    <a:pt x="3044" y="808"/>
                    <a:pt x="3064" y="813"/>
                    <a:pt x="3064" y="832"/>
                  </a:cubicBezTo>
                  <a:cubicBezTo>
                    <a:pt x="3064" y="857"/>
                    <a:pt x="3059" y="871"/>
                    <a:pt x="3039" y="886"/>
                  </a:cubicBezTo>
                  <a:cubicBezTo>
                    <a:pt x="3039" y="891"/>
                    <a:pt x="3030" y="886"/>
                    <a:pt x="3025" y="891"/>
                  </a:cubicBezTo>
                  <a:cubicBezTo>
                    <a:pt x="2996" y="911"/>
                    <a:pt x="2976" y="925"/>
                    <a:pt x="2942" y="925"/>
                  </a:cubicBezTo>
                  <a:cubicBezTo>
                    <a:pt x="2961" y="939"/>
                    <a:pt x="2976" y="945"/>
                    <a:pt x="3000" y="954"/>
                  </a:cubicBezTo>
                  <a:cubicBezTo>
                    <a:pt x="3049" y="984"/>
                    <a:pt x="3078" y="1008"/>
                    <a:pt x="3108" y="1056"/>
                  </a:cubicBezTo>
                  <a:cubicBezTo>
                    <a:pt x="3103" y="1056"/>
                    <a:pt x="3103" y="1066"/>
                    <a:pt x="3093" y="1066"/>
                  </a:cubicBezTo>
                  <a:cubicBezTo>
                    <a:pt x="3088" y="1066"/>
                    <a:pt x="3083" y="1061"/>
                    <a:pt x="3078" y="1061"/>
                  </a:cubicBezTo>
                  <a:cubicBezTo>
                    <a:pt x="3054" y="1056"/>
                    <a:pt x="3039" y="1047"/>
                    <a:pt x="3015" y="1047"/>
                  </a:cubicBezTo>
                  <a:cubicBezTo>
                    <a:pt x="2996" y="1047"/>
                    <a:pt x="2986" y="1052"/>
                    <a:pt x="2971" y="1056"/>
                  </a:cubicBezTo>
                  <a:cubicBezTo>
                    <a:pt x="2942" y="1061"/>
                    <a:pt x="2922" y="1061"/>
                    <a:pt x="2893" y="1076"/>
                  </a:cubicBezTo>
                  <a:cubicBezTo>
                    <a:pt x="2937" y="1086"/>
                    <a:pt x="2961" y="1100"/>
                    <a:pt x="3005" y="1110"/>
                  </a:cubicBezTo>
                  <a:cubicBezTo>
                    <a:pt x="3015" y="1110"/>
                    <a:pt x="3025" y="1110"/>
                    <a:pt x="3035" y="1115"/>
                  </a:cubicBezTo>
                  <a:cubicBezTo>
                    <a:pt x="3049" y="1120"/>
                    <a:pt x="3049" y="1130"/>
                    <a:pt x="3064" y="1130"/>
                  </a:cubicBezTo>
                  <a:cubicBezTo>
                    <a:pt x="3098" y="1130"/>
                    <a:pt x="3118" y="1130"/>
                    <a:pt x="3151" y="1130"/>
                  </a:cubicBezTo>
                  <a:cubicBezTo>
                    <a:pt x="3190" y="1130"/>
                    <a:pt x="3210" y="1115"/>
                    <a:pt x="3244" y="1115"/>
                  </a:cubicBezTo>
                  <a:cubicBezTo>
                    <a:pt x="3254" y="1115"/>
                    <a:pt x="3268" y="1115"/>
                    <a:pt x="3273" y="1120"/>
                  </a:cubicBezTo>
                  <a:cubicBezTo>
                    <a:pt x="3278" y="1125"/>
                    <a:pt x="3278" y="1130"/>
                    <a:pt x="3278" y="1135"/>
                  </a:cubicBezTo>
                  <a:cubicBezTo>
                    <a:pt x="3288" y="1154"/>
                    <a:pt x="3293" y="1169"/>
                    <a:pt x="3307" y="1183"/>
                  </a:cubicBezTo>
                  <a:cubicBezTo>
                    <a:pt x="3331" y="1207"/>
                    <a:pt x="3356" y="1217"/>
                    <a:pt x="3370" y="1246"/>
                  </a:cubicBezTo>
                  <a:cubicBezTo>
                    <a:pt x="3351" y="1257"/>
                    <a:pt x="3342" y="1261"/>
                    <a:pt x="3322" y="1266"/>
                  </a:cubicBezTo>
                  <a:cubicBezTo>
                    <a:pt x="3322" y="1281"/>
                    <a:pt x="3322" y="1281"/>
                    <a:pt x="3322" y="1281"/>
                  </a:cubicBezTo>
                  <a:cubicBezTo>
                    <a:pt x="3331" y="1305"/>
                    <a:pt x="3331" y="1305"/>
                    <a:pt x="3331" y="1305"/>
                  </a:cubicBezTo>
                  <a:lnTo>
                    <a:pt x="3331" y="1305"/>
                  </a:lnTo>
                  <a:cubicBezTo>
                    <a:pt x="828" y="2070"/>
                    <a:pt x="828" y="2070"/>
                    <a:pt x="828" y="2070"/>
                  </a:cubicBezTo>
                  <a:lnTo>
                    <a:pt x="828" y="2070"/>
                  </a:lnTo>
                  <a:cubicBezTo>
                    <a:pt x="0" y="2284"/>
                    <a:pt x="0" y="2284"/>
                    <a:pt x="0" y="2284"/>
                  </a:cubicBezTo>
                  <a:lnTo>
                    <a:pt x="0" y="2284"/>
                  </a:lnTo>
                  <a:cubicBezTo>
                    <a:pt x="48" y="2230"/>
                    <a:pt x="78" y="2196"/>
                    <a:pt x="136" y="2147"/>
                  </a:cubicBezTo>
                  <a:cubicBezTo>
                    <a:pt x="190" y="2114"/>
                    <a:pt x="224" y="2099"/>
                    <a:pt x="273" y="2050"/>
                  </a:cubicBezTo>
                  <a:cubicBezTo>
                    <a:pt x="283" y="2040"/>
                    <a:pt x="292" y="2040"/>
                    <a:pt x="302" y="2031"/>
                  </a:cubicBezTo>
                  <a:cubicBezTo>
                    <a:pt x="312" y="2006"/>
                    <a:pt x="312" y="1992"/>
                    <a:pt x="322" y="1967"/>
                  </a:cubicBezTo>
                  <a:cubicBezTo>
                    <a:pt x="336" y="1948"/>
                    <a:pt x="355" y="1948"/>
                    <a:pt x="365" y="1934"/>
                  </a:cubicBezTo>
                  <a:cubicBezTo>
                    <a:pt x="390" y="1899"/>
                    <a:pt x="365" y="1860"/>
                    <a:pt x="390" y="1826"/>
                  </a:cubicBezTo>
                  <a:cubicBezTo>
                    <a:pt x="394" y="1812"/>
                    <a:pt x="404" y="1812"/>
                    <a:pt x="419" y="1802"/>
                  </a:cubicBezTo>
                  <a:cubicBezTo>
                    <a:pt x="448" y="1782"/>
                    <a:pt x="468" y="1773"/>
                    <a:pt x="487" y="1744"/>
                  </a:cubicBezTo>
                  <a:cubicBezTo>
                    <a:pt x="497" y="1733"/>
                    <a:pt x="501" y="1724"/>
                    <a:pt x="507" y="1714"/>
                  </a:cubicBezTo>
                  <a:cubicBezTo>
                    <a:pt x="516" y="1699"/>
                    <a:pt x="526" y="1694"/>
                    <a:pt x="536" y="1680"/>
                  </a:cubicBezTo>
                  <a:cubicBezTo>
                    <a:pt x="560" y="1627"/>
                    <a:pt x="570" y="1592"/>
                    <a:pt x="580" y="1534"/>
                  </a:cubicBezTo>
                  <a:lnTo>
                    <a:pt x="580" y="1534"/>
                  </a:lnTo>
                  <a:cubicBezTo>
                    <a:pt x="590" y="1534"/>
                    <a:pt x="609" y="1529"/>
                    <a:pt x="619" y="1534"/>
                  </a:cubicBezTo>
                  <a:cubicBezTo>
                    <a:pt x="643" y="1553"/>
                    <a:pt x="643" y="1583"/>
                    <a:pt x="658" y="1612"/>
                  </a:cubicBezTo>
                  <a:cubicBezTo>
                    <a:pt x="677" y="1641"/>
                    <a:pt x="701" y="1646"/>
                    <a:pt x="731" y="1660"/>
                  </a:cubicBezTo>
                  <a:cubicBezTo>
                    <a:pt x="760" y="1670"/>
                    <a:pt x="780" y="1680"/>
                    <a:pt x="804" y="1699"/>
                  </a:cubicBezTo>
                  <a:cubicBezTo>
                    <a:pt x="818" y="1705"/>
                    <a:pt x="823" y="1714"/>
                    <a:pt x="838" y="1719"/>
                  </a:cubicBezTo>
                  <a:cubicBezTo>
                    <a:pt x="857" y="1729"/>
                    <a:pt x="877" y="1729"/>
                    <a:pt x="896" y="1733"/>
                  </a:cubicBezTo>
                  <a:cubicBezTo>
                    <a:pt x="896" y="1641"/>
                    <a:pt x="896" y="1641"/>
                    <a:pt x="896" y="1641"/>
                  </a:cubicBezTo>
                  <a:cubicBezTo>
                    <a:pt x="896" y="1627"/>
                    <a:pt x="906" y="1617"/>
                    <a:pt x="906" y="1602"/>
                  </a:cubicBezTo>
                  <a:cubicBezTo>
                    <a:pt x="945" y="1607"/>
                    <a:pt x="969" y="1592"/>
                    <a:pt x="1008" y="1578"/>
                  </a:cubicBezTo>
                  <a:cubicBezTo>
                    <a:pt x="1057" y="1563"/>
                    <a:pt x="1086" y="1558"/>
                    <a:pt x="1130" y="1544"/>
                  </a:cubicBezTo>
                  <a:cubicBezTo>
                    <a:pt x="1159" y="1534"/>
                    <a:pt x="1174" y="1514"/>
                    <a:pt x="1208" y="1500"/>
                  </a:cubicBezTo>
                  <a:cubicBezTo>
                    <a:pt x="1232" y="1485"/>
                    <a:pt x="1252" y="1481"/>
                    <a:pt x="1281" y="1470"/>
                  </a:cubicBezTo>
                  <a:cubicBezTo>
                    <a:pt x="1300" y="1470"/>
                    <a:pt x="1300" y="1470"/>
                    <a:pt x="1300" y="1470"/>
                  </a:cubicBezTo>
                  <a:cubicBezTo>
                    <a:pt x="1320" y="1466"/>
                    <a:pt x="1335" y="1466"/>
                    <a:pt x="1359" y="1466"/>
                  </a:cubicBezTo>
                  <a:cubicBezTo>
                    <a:pt x="1359" y="1412"/>
                    <a:pt x="1359" y="1412"/>
                    <a:pt x="1359" y="1412"/>
                  </a:cubicBezTo>
                  <a:cubicBezTo>
                    <a:pt x="1359" y="1387"/>
                    <a:pt x="1349" y="1373"/>
                    <a:pt x="1344" y="1349"/>
                  </a:cubicBezTo>
                  <a:cubicBezTo>
                    <a:pt x="1339" y="1320"/>
                    <a:pt x="1344" y="1300"/>
                    <a:pt x="1339" y="1266"/>
                  </a:cubicBezTo>
                  <a:cubicBezTo>
                    <a:pt x="1335" y="1251"/>
                    <a:pt x="1325" y="1241"/>
                    <a:pt x="1325" y="1222"/>
                  </a:cubicBezTo>
                  <a:cubicBezTo>
                    <a:pt x="1325" y="1183"/>
                    <a:pt x="1344" y="1164"/>
                    <a:pt x="1359" y="1130"/>
                  </a:cubicBezTo>
                  <a:cubicBezTo>
                    <a:pt x="1388" y="1071"/>
                    <a:pt x="1418" y="1037"/>
                    <a:pt x="1447" y="978"/>
                  </a:cubicBezTo>
                  <a:cubicBezTo>
                    <a:pt x="1466" y="945"/>
                    <a:pt x="1466" y="920"/>
                    <a:pt x="1481" y="881"/>
                  </a:cubicBezTo>
                  <a:cubicBezTo>
                    <a:pt x="1510" y="813"/>
                    <a:pt x="1549" y="779"/>
                    <a:pt x="1578" y="706"/>
                  </a:cubicBezTo>
                  <a:cubicBezTo>
                    <a:pt x="1603" y="711"/>
                    <a:pt x="1617" y="716"/>
                    <a:pt x="1637" y="716"/>
                  </a:cubicBezTo>
                  <a:cubicBezTo>
                    <a:pt x="1676" y="716"/>
                    <a:pt x="1695" y="686"/>
                    <a:pt x="1714" y="652"/>
                  </a:cubicBezTo>
                  <a:cubicBezTo>
                    <a:pt x="1729" y="623"/>
                    <a:pt x="1749" y="608"/>
                    <a:pt x="1764" y="580"/>
                  </a:cubicBezTo>
                  <a:cubicBezTo>
                    <a:pt x="1773" y="560"/>
                    <a:pt x="1778" y="550"/>
                    <a:pt x="1783" y="530"/>
                  </a:cubicBezTo>
                  <a:cubicBezTo>
                    <a:pt x="1783" y="521"/>
                    <a:pt x="1783" y="511"/>
                    <a:pt x="1788" y="501"/>
                  </a:cubicBezTo>
                  <a:cubicBezTo>
                    <a:pt x="1797" y="497"/>
                    <a:pt x="1812" y="506"/>
                    <a:pt x="1822" y="501"/>
                  </a:cubicBezTo>
                  <a:cubicBezTo>
                    <a:pt x="1846" y="492"/>
                    <a:pt x="1851" y="467"/>
                    <a:pt x="1861" y="448"/>
                  </a:cubicBezTo>
                  <a:cubicBezTo>
                    <a:pt x="1895" y="384"/>
                    <a:pt x="1924" y="350"/>
                    <a:pt x="1944" y="282"/>
                  </a:cubicBezTo>
                  <a:cubicBezTo>
                    <a:pt x="1953" y="258"/>
                    <a:pt x="1963" y="243"/>
                    <a:pt x="1968" y="214"/>
                  </a:cubicBezTo>
                  <a:cubicBezTo>
                    <a:pt x="1968" y="204"/>
                    <a:pt x="1963" y="194"/>
                    <a:pt x="1968" y="185"/>
                  </a:cubicBezTo>
                  <a:cubicBezTo>
                    <a:pt x="1973" y="166"/>
                    <a:pt x="1982" y="155"/>
                    <a:pt x="1987" y="141"/>
                  </a:cubicBezTo>
                  <a:cubicBezTo>
                    <a:pt x="1992" y="136"/>
                    <a:pt x="1997" y="131"/>
                    <a:pt x="2002" y="127"/>
                  </a:cubicBezTo>
                  <a:cubicBezTo>
                    <a:pt x="2007" y="116"/>
                    <a:pt x="2002" y="97"/>
                    <a:pt x="2016" y="97"/>
                  </a:cubicBezTo>
                  <a:cubicBezTo>
                    <a:pt x="2046" y="97"/>
                    <a:pt x="2060" y="102"/>
                    <a:pt x="2090" y="112"/>
                  </a:cubicBezTo>
                  <a:cubicBezTo>
                    <a:pt x="2109" y="116"/>
                    <a:pt x="2119" y="116"/>
                    <a:pt x="2138" y="121"/>
                  </a:cubicBezTo>
                  <a:cubicBezTo>
                    <a:pt x="2148" y="127"/>
                    <a:pt x="2153" y="141"/>
                    <a:pt x="2168" y="141"/>
                  </a:cubicBezTo>
                  <a:cubicBezTo>
                    <a:pt x="2192" y="141"/>
                    <a:pt x="2192" y="112"/>
                    <a:pt x="2197" y="88"/>
                  </a:cubicBezTo>
                  <a:cubicBezTo>
                    <a:pt x="2206" y="53"/>
                    <a:pt x="2212" y="34"/>
                    <a:pt x="2212" y="0"/>
                  </a:cubicBezTo>
                  <a:lnTo>
                    <a:pt x="2212" y="0"/>
                  </a:lnTo>
                  <a:cubicBezTo>
                    <a:pt x="2236" y="0"/>
                    <a:pt x="2250" y="5"/>
                    <a:pt x="2275" y="9"/>
                  </a:cubicBezTo>
                  <a:cubicBezTo>
                    <a:pt x="2294" y="9"/>
                    <a:pt x="2309" y="5"/>
                    <a:pt x="2323" y="14"/>
                  </a:cubicBezTo>
                  <a:cubicBezTo>
                    <a:pt x="2333" y="24"/>
                    <a:pt x="2333" y="34"/>
                    <a:pt x="2338" y="48"/>
                  </a:cubicBezTo>
                  <a:cubicBezTo>
                    <a:pt x="2353" y="77"/>
                    <a:pt x="2362" y="112"/>
                    <a:pt x="2397" y="116"/>
                  </a:cubicBezTo>
                  <a:cubicBezTo>
                    <a:pt x="2441" y="127"/>
                    <a:pt x="2460" y="151"/>
                    <a:pt x="2504" y="151"/>
                  </a:cubicBezTo>
                  <a:cubicBezTo>
                    <a:pt x="2571" y="151"/>
                    <a:pt x="2571" y="151"/>
                    <a:pt x="2571" y="151"/>
                  </a:cubicBezTo>
                  <a:cubicBezTo>
                    <a:pt x="2571" y="180"/>
                    <a:pt x="2571" y="180"/>
                    <a:pt x="2571" y="180"/>
                  </a:cubicBezTo>
                  <a:cubicBezTo>
                    <a:pt x="2571" y="209"/>
                    <a:pt x="2567" y="224"/>
                    <a:pt x="2567" y="253"/>
                  </a:cubicBezTo>
                  <a:cubicBezTo>
                    <a:pt x="2562" y="282"/>
                    <a:pt x="2567" y="302"/>
                    <a:pt x="2557" y="331"/>
                  </a:cubicBezTo>
                  <a:cubicBezTo>
                    <a:pt x="2547" y="370"/>
                    <a:pt x="2528" y="394"/>
                    <a:pt x="2513" y="433"/>
                  </a:cubicBezTo>
                  <a:cubicBezTo>
                    <a:pt x="2508" y="448"/>
                    <a:pt x="2504" y="453"/>
                    <a:pt x="2504" y="462"/>
                  </a:cubicBezTo>
                  <a:cubicBezTo>
                    <a:pt x="2504" y="497"/>
                    <a:pt x="2504" y="497"/>
                    <a:pt x="2504" y="497"/>
                  </a:cubicBezTo>
                  <a:cubicBezTo>
                    <a:pt x="2508" y="497"/>
                    <a:pt x="2513" y="497"/>
                    <a:pt x="2523" y="497"/>
                  </a:cubicBezTo>
                  <a:cubicBezTo>
                    <a:pt x="2557" y="497"/>
                    <a:pt x="2577" y="492"/>
                    <a:pt x="2606" y="486"/>
                  </a:cubicBezTo>
                  <a:cubicBezTo>
                    <a:pt x="2645" y="486"/>
                    <a:pt x="2665" y="492"/>
                    <a:pt x="2698" y="492"/>
                  </a:cubicBezTo>
                  <a:cubicBezTo>
                    <a:pt x="2762" y="492"/>
                    <a:pt x="2801" y="486"/>
                    <a:pt x="2864" y="472"/>
                  </a:cubicBezTo>
                  <a:close/>
                  <a:moveTo>
                    <a:pt x="3288" y="477"/>
                  </a:moveTo>
                  <a:lnTo>
                    <a:pt x="3288" y="477"/>
                  </a:lnTo>
                  <a:lnTo>
                    <a:pt x="3288" y="477"/>
                  </a:lnTo>
                  <a:cubicBezTo>
                    <a:pt x="3293" y="486"/>
                    <a:pt x="3293" y="497"/>
                    <a:pt x="3293" y="506"/>
                  </a:cubicBezTo>
                  <a:cubicBezTo>
                    <a:pt x="3293" y="584"/>
                    <a:pt x="3224" y="613"/>
                    <a:pt x="3224" y="686"/>
                  </a:cubicBezTo>
                  <a:cubicBezTo>
                    <a:pt x="3224" y="750"/>
                    <a:pt x="3254" y="779"/>
                    <a:pt x="3254" y="837"/>
                  </a:cubicBezTo>
                  <a:cubicBezTo>
                    <a:pt x="3264" y="823"/>
                    <a:pt x="3268" y="808"/>
                    <a:pt x="3273" y="793"/>
                  </a:cubicBezTo>
                  <a:cubicBezTo>
                    <a:pt x="3288" y="760"/>
                    <a:pt x="3312" y="750"/>
                    <a:pt x="3322" y="716"/>
                  </a:cubicBezTo>
                  <a:cubicBezTo>
                    <a:pt x="3331" y="696"/>
                    <a:pt x="3327" y="677"/>
                    <a:pt x="3337" y="652"/>
                  </a:cubicBezTo>
                  <a:cubicBezTo>
                    <a:pt x="3351" y="608"/>
                    <a:pt x="3356" y="580"/>
                    <a:pt x="3361" y="530"/>
                  </a:cubicBezTo>
                  <a:cubicBezTo>
                    <a:pt x="3366" y="501"/>
                    <a:pt x="3361" y="482"/>
                    <a:pt x="3361" y="458"/>
                  </a:cubicBezTo>
                  <a:lnTo>
                    <a:pt x="3361" y="458"/>
                  </a:lnTo>
                  <a:cubicBezTo>
                    <a:pt x="3342" y="467"/>
                    <a:pt x="3312" y="472"/>
                    <a:pt x="3288" y="47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86"/>
            <p:cNvSpPr>
              <a:spLocks noChangeArrowheads="1"/>
            </p:cNvSpPr>
            <p:nvPr/>
          </p:nvSpPr>
          <p:spPr bwMode="auto">
            <a:xfrm>
              <a:off x="11271890" y="6774682"/>
              <a:ext cx="1915366" cy="1128572"/>
            </a:xfrm>
            <a:custGeom>
              <a:avLst/>
              <a:gdLst>
                <a:gd name="T0" fmla="*/ 0 w 3021"/>
                <a:gd name="T1" fmla="*/ 1519 h 1783"/>
                <a:gd name="T2" fmla="*/ 34 w 3021"/>
                <a:gd name="T3" fmla="*/ 1606 h 1783"/>
                <a:gd name="T4" fmla="*/ 44 w 3021"/>
                <a:gd name="T5" fmla="*/ 1782 h 1783"/>
                <a:gd name="T6" fmla="*/ 244 w 3021"/>
                <a:gd name="T7" fmla="*/ 1758 h 1783"/>
                <a:gd name="T8" fmla="*/ 360 w 3021"/>
                <a:gd name="T9" fmla="*/ 1743 h 1783"/>
                <a:gd name="T10" fmla="*/ 575 w 3021"/>
                <a:gd name="T11" fmla="*/ 1665 h 1783"/>
                <a:gd name="T12" fmla="*/ 1690 w 3021"/>
                <a:gd name="T13" fmla="*/ 1426 h 1783"/>
                <a:gd name="T14" fmla="*/ 1816 w 3021"/>
                <a:gd name="T15" fmla="*/ 1446 h 1783"/>
                <a:gd name="T16" fmla="*/ 2411 w 3021"/>
                <a:gd name="T17" fmla="*/ 1344 h 1783"/>
                <a:gd name="T18" fmla="*/ 2440 w 3021"/>
                <a:gd name="T19" fmla="*/ 1334 h 1783"/>
                <a:gd name="T20" fmla="*/ 2713 w 3021"/>
                <a:gd name="T21" fmla="*/ 1100 h 1783"/>
                <a:gd name="T22" fmla="*/ 2762 w 3021"/>
                <a:gd name="T23" fmla="*/ 1017 h 1783"/>
                <a:gd name="T24" fmla="*/ 2830 w 3021"/>
                <a:gd name="T25" fmla="*/ 876 h 1783"/>
                <a:gd name="T26" fmla="*/ 2927 w 3021"/>
                <a:gd name="T27" fmla="*/ 794 h 1783"/>
                <a:gd name="T28" fmla="*/ 2976 w 3021"/>
                <a:gd name="T29" fmla="*/ 730 h 1783"/>
                <a:gd name="T30" fmla="*/ 3020 w 3021"/>
                <a:gd name="T31" fmla="*/ 584 h 1783"/>
                <a:gd name="T32" fmla="*/ 2864 w 3021"/>
                <a:gd name="T33" fmla="*/ 501 h 1783"/>
                <a:gd name="T34" fmla="*/ 2844 w 3021"/>
                <a:gd name="T35" fmla="*/ 482 h 1783"/>
                <a:gd name="T36" fmla="*/ 2795 w 3021"/>
                <a:gd name="T37" fmla="*/ 389 h 1783"/>
                <a:gd name="T38" fmla="*/ 2718 w 3021"/>
                <a:gd name="T39" fmla="*/ 180 h 1783"/>
                <a:gd name="T40" fmla="*/ 2674 w 3021"/>
                <a:gd name="T41" fmla="*/ 131 h 1783"/>
                <a:gd name="T42" fmla="*/ 2543 w 3021"/>
                <a:gd name="T43" fmla="*/ 63 h 1783"/>
                <a:gd name="T44" fmla="*/ 2464 w 3021"/>
                <a:gd name="T45" fmla="*/ 14 h 1783"/>
                <a:gd name="T46" fmla="*/ 2343 w 3021"/>
                <a:gd name="T47" fmla="*/ 92 h 1783"/>
                <a:gd name="T48" fmla="*/ 2192 w 3021"/>
                <a:gd name="T49" fmla="*/ 111 h 1783"/>
                <a:gd name="T50" fmla="*/ 1997 w 3021"/>
                <a:gd name="T51" fmla="*/ 82 h 1783"/>
                <a:gd name="T52" fmla="*/ 1933 w 3021"/>
                <a:gd name="T53" fmla="*/ 82 h 1783"/>
                <a:gd name="T54" fmla="*/ 1894 w 3021"/>
                <a:gd name="T55" fmla="*/ 34 h 1783"/>
                <a:gd name="T56" fmla="*/ 1763 w 3021"/>
                <a:gd name="T57" fmla="*/ 34 h 1783"/>
                <a:gd name="T58" fmla="*/ 1719 w 3021"/>
                <a:gd name="T59" fmla="*/ 24 h 1783"/>
                <a:gd name="T60" fmla="*/ 1690 w 3021"/>
                <a:gd name="T61" fmla="*/ 111 h 1783"/>
                <a:gd name="T62" fmla="*/ 1753 w 3021"/>
                <a:gd name="T63" fmla="*/ 214 h 1783"/>
                <a:gd name="T64" fmla="*/ 1588 w 3021"/>
                <a:gd name="T65" fmla="*/ 263 h 1783"/>
                <a:gd name="T66" fmla="*/ 1413 w 3021"/>
                <a:gd name="T67" fmla="*/ 433 h 1783"/>
                <a:gd name="T68" fmla="*/ 1349 w 3021"/>
                <a:gd name="T69" fmla="*/ 550 h 1783"/>
                <a:gd name="T70" fmla="*/ 1217 w 3021"/>
                <a:gd name="T71" fmla="*/ 749 h 1783"/>
                <a:gd name="T72" fmla="*/ 1110 w 3021"/>
                <a:gd name="T73" fmla="*/ 667 h 1783"/>
                <a:gd name="T74" fmla="*/ 1062 w 3021"/>
                <a:gd name="T75" fmla="*/ 691 h 1783"/>
                <a:gd name="T76" fmla="*/ 1062 w 3021"/>
                <a:gd name="T77" fmla="*/ 764 h 1783"/>
                <a:gd name="T78" fmla="*/ 1062 w 3021"/>
                <a:gd name="T79" fmla="*/ 818 h 1783"/>
                <a:gd name="T80" fmla="*/ 959 w 3021"/>
                <a:gd name="T81" fmla="*/ 818 h 1783"/>
                <a:gd name="T82" fmla="*/ 867 w 3021"/>
                <a:gd name="T83" fmla="*/ 881 h 1783"/>
                <a:gd name="T84" fmla="*/ 760 w 3021"/>
                <a:gd name="T85" fmla="*/ 964 h 1783"/>
                <a:gd name="T86" fmla="*/ 686 w 3021"/>
                <a:gd name="T87" fmla="*/ 925 h 1783"/>
                <a:gd name="T88" fmla="*/ 594 w 3021"/>
                <a:gd name="T89" fmla="*/ 910 h 1783"/>
                <a:gd name="T90" fmla="*/ 531 w 3021"/>
                <a:gd name="T91" fmla="*/ 984 h 1783"/>
                <a:gd name="T92" fmla="*/ 487 w 3021"/>
                <a:gd name="T93" fmla="*/ 973 h 1783"/>
                <a:gd name="T94" fmla="*/ 433 w 3021"/>
                <a:gd name="T95" fmla="*/ 1061 h 1783"/>
                <a:gd name="T96" fmla="*/ 438 w 3021"/>
                <a:gd name="T97" fmla="*/ 1158 h 1783"/>
                <a:gd name="T98" fmla="*/ 419 w 3021"/>
                <a:gd name="T99" fmla="*/ 1208 h 1783"/>
                <a:gd name="T100" fmla="*/ 282 w 3021"/>
                <a:gd name="T101" fmla="*/ 1280 h 1783"/>
                <a:gd name="T102" fmla="*/ 287 w 3021"/>
                <a:gd name="T103" fmla="*/ 1465 h 1783"/>
                <a:gd name="T104" fmla="*/ 180 w 3021"/>
                <a:gd name="T105" fmla="*/ 1431 h 1783"/>
                <a:gd name="T106" fmla="*/ 63 w 3021"/>
                <a:gd name="T107" fmla="*/ 1388 h 1783"/>
                <a:gd name="T108" fmla="*/ 0 w 3021"/>
                <a:gd name="T109" fmla="*/ 151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1" h="1783">
                  <a:moveTo>
                    <a:pt x="0" y="1519"/>
                  </a:moveTo>
                  <a:lnTo>
                    <a:pt x="0" y="1519"/>
                  </a:lnTo>
                  <a:cubicBezTo>
                    <a:pt x="9" y="1524"/>
                    <a:pt x="24" y="1524"/>
                    <a:pt x="29" y="1534"/>
                  </a:cubicBezTo>
                  <a:cubicBezTo>
                    <a:pt x="48" y="1553"/>
                    <a:pt x="34" y="1578"/>
                    <a:pt x="34" y="1606"/>
                  </a:cubicBezTo>
                  <a:cubicBezTo>
                    <a:pt x="34" y="1699"/>
                    <a:pt x="34" y="1699"/>
                    <a:pt x="34" y="1699"/>
                  </a:cubicBezTo>
                  <a:cubicBezTo>
                    <a:pt x="34" y="1728"/>
                    <a:pt x="44" y="1753"/>
                    <a:pt x="44" y="1782"/>
                  </a:cubicBezTo>
                  <a:lnTo>
                    <a:pt x="44" y="1782"/>
                  </a:lnTo>
                  <a:cubicBezTo>
                    <a:pt x="117" y="1772"/>
                    <a:pt x="170" y="1767"/>
                    <a:pt x="244" y="1758"/>
                  </a:cubicBezTo>
                  <a:cubicBezTo>
                    <a:pt x="258" y="1753"/>
                    <a:pt x="268" y="1748"/>
                    <a:pt x="287" y="1748"/>
                  </a:cubicBezTo>
                  <a:cubicBezTo>
                    <a:pt x="316" y="1743"/>
                    <a:pt x="331" y="1743"/>
                    <a:pt x="360" y="1743"/>
                  </a:cubicBezTo>
                  <a:cubicBezTo>
                    <a:pt x="433" y="1733"/>
                    <a:pt x="467" y="1709"/>
                    <a:pt x="526" y="1680"/>
                  </a:cubicBezTo>
                  <a:cubicBezTo>
                    <a:pt x="545" y="1670"/>
                    <a:pt x="555" y="1670"/>
                    <a:pt x="575" y="1665"/>
                  </a:cubicBezTo>
                  <a:cubicBezTo>
                    <a:pt x="609" y="1646"/>
                    <a:pt x="628" y="1636"/>
                    <a:pt x="667" y="1626"/>
                  </a:cubicBezTo>
                  <a:cubicBezTo>
                    <a:pt x="1690" y="1426"/>
                    <a:pt x="1690" y="1426"/>
                    <a:pt x="1690" y="1426"/>
                  </a:cubicBezTo>
                  <a:cubicBezTo>
                    <a:pt x="1714" y="1431"/>
                    <a:pt x="1724" y="1441"/>
                    <a:pt x="1748" y="1446"/>
                  </a:cubicBezTo>
                  <a:cubicBezTo>
                    <a:pt x="1772" y="1446"/>
                    <a:pt x="1792" y="1446"/>
                    <a:pt x="1816" y="1446"/>
                  </a:cubicBezTo>
                  <a:cubicBezTo>
                    <a:pt x="2362" y="1334"/>
                    <a:pt x="2362" y="1334"/>
                    <a:pt x="2362" y="1334"/>
                  </a:cubicBezTo>
                  <a:cubicBezTo>
                    <a:pt x="2411" y="1344"/>
                    <a:pt x="2411" y="1344"/>
                    <a:pt x="2411" y="1344"/>
                  </a:cubicBezTo>
                  <a:cubicBezTo>
                    <a:pt x="2440" y="1334"/>
                    <a:pt x="2440" y="1334"/>
                    <a:pt x="2440" y="1334"/>
                  </a:cubicBezTo>
                  <a:lnTo>
                    <a:pt x="2440" y="1334"/>
                  </a:lnTo>
                  <a:cubicBezTo>
                    <a:pt x="2488" y="1280"/>
                    <a:pt x="2518" y="1246"/>
                    <a:pt x="2576" y="1197"/>
                  </a:cubicBezTo>
                  <a:cubicBezTo>
                    <a:pt x="2630" y="1164"/>
                    <a:pt x="2664" y="1149"/>
                    <a:pt x="2713" y="1100"/>
                  </a:cubicBezTo>
                  <a:cubicBezTo>
                    <a:pt x="2723" y="1090"/>
                    <a:pt x="2732" y="1090"/>
                    <a:pt x="2742" y="1081"/>
                  </a:cubicBezTo>
                  <a:cubicBezTo>
                    <a:pt x="2752" y="1056"/>
                    <a:pt x="2752" y="1042"/>
                    <a:pt x="2762" y="1017"/>
                  </a:cubicBezTo>
                  <a:cubicBezTo>
                    <a:pt x="2776" y="998"/>
                    <a:pt x="2795" y="998"/>
                    <a:pt x="2805" y="984"/>
                  </a:cubicBezTo>
                  <a:cubicBezTo>
                    <a:pt x="2830" y="949"/>
                    <a:pt x="2805" y="910"/>
                    <a:pt x="2830" y="876"/>
                  </a:cubicBezTo>
                  <a:cubicBezTo>
                    <a:pt x="2834" y="862"/>
                    <a:pt x="2844" y="862"/>
                    <a:pt x="2859" y="852"/>
                  </a:cubicBezTo>
                  <a:cubicBezTo>
                    <a:pt x="2888" y="832"/>
                    <a:pt x="2908" y="823"/>
                    <a:pt x="2927" y="794"/>
                  </a:cubicBezTo>
                  <a:cubicBezTo>
                    <a:pt x="2937" y="783"/>
                    <a:pt x="2941" y="774"/>
                    <a:pt x="2947" y="764"/>
                  </a:cubicBezTo>
                  <a:cubicBezTo>
                    <a:pt x="2956" y="749"/>
                    <a:pt x="2966" y="744"/>
                    <a:pt x="2976" y="730"/>
                  </a:cubicBezTo>
                  <a:cubicBezTo>
                    <a:pt x="3000" y="677"/>
                    <a:pt x="3010" y="642"/>
                    <a:pt x="3020" y="584"/>
                  </a:cubicBezTo>
                  <a:lnTo>
                    <a:pt x="3020" y="584"/>
                  </a:lnTo>
                  <a:cubicBezTo>
                    <a:pt x="3005" y="579"/>
                    <a:pt x="2985" y="579"/>
                    <a:pt x="2966" y="574"/>
                  </a:cubicBezTo>
                  <a:cubicBezTo>
                    <a:pt x="2922" y="559"/>
                    <a:pt x="2898" y="535"/>
                    <a:pt x="2864" y="501"/>
                  </a:cubicBezTo>
                  <a:cubicBezTo>
                    <a:pt x="2859" y="496"/>
                    <a:pt x="2864" y="492"/>
                    <a:pt x="2859" y="487"/>
                  </a:cubicBezTo>
                  <a:cubicBezTo>
                    <a:pt x="2854" y="482"/>
                    <a:pt x="2849" y="482"/>
                    <a:pt x="2844" y="482"/>
                  </a:cubicBezTo>
                  <a:cubicBezTo>
                    <a:pt x="2825" y="462"/>
                    <a:pt x="2815" y="442"/>
                    <a:pt x="2805" y="418"/>
                  </a:cubicBezTo>
                  <a:cubicBezTo>
                    <a:pt x="2800" y="409"/>
                    <a:pt x="2800" y="399"/>
                    <a:pt x="2795" y="389"/>
                  </a:cubicBezTo>
                  <a:cubicBezTo>
                    <a:pt x="2791" y="365"/>
                    <a:pt x="2776" y="355"/>
                    <a:pt x="2767" y="331"/>
                  </a:cubicBezTo>
                  <a:cubicBezTo>
                    <a:pt x="2747" y="272"/>
                    <a:pt x="2742" y="238"/>
                    <a:pt x="2718" y="180"/>
                  </a:cubicBezTo>
                  <a:lnTo>
                    <a:pt x="2718" y="180"/>
                  </a:lnTo>
                  <a:cubicBezTo>
                    <a:pt x="2708" y="160"/>
                    <a:pt x="2693" y="150"/>
                    <a:pt x="2674" y="131"/>
                  </a:cubicBezTo>
                  <a:cubicBezTo>
                    <a:pt x="2649" y="106"/>
                    <a:pt x="2635" y="87"/>
                    <a:pt x="2601" y="82"/>
                  </a:cubicBezTo>
                  <a:cubicBezTo>
                    <a:pt x="2576" y="78"/>
                    <a:pt x="2562" y="73"/>
                    <a:pt x="2543" y="63"/>
                  </a:cubicBezTo>
                  <a:cubicBezTo>
                    <a:pt x="2513" y="43"/>
                    <a:pt x="2513" y="0"/>
                    <a:pt x="2479" y="0"/>
                  </a:cubicBezTo>
                  <a:cubicBezTo>
                    <a:pt x="2474" y="0"/>
                    <a:pt x="2474" y="9"/>
                    <a:pt x="2464" y="14"/>
                  </a:cubicBezTo>
                  <a:cubicBezTo>
                    <a:pt x="2455" y="19"/>
                    <a:pt x="2445" y="24"/>
                    <a:pt x="2435" y="34"/>
                  </a:cubicBezTo>
                  <a:cubicBezTo>
                    <a:pt x="2401" y="58"/>
                    <a:pt x="2386" y="92"/>
                    <a:pt x="2343" y="92"/>
                  </a:cubicBezTo>
                  <a:cubicBezTo>
                    <a:pt x="2303" y="92"/>
                    <a:pt x="2284" y="73"/>
                    <a:pt x="2245" y="73"/>
                  </a:cubicBezTo>
                  <a:cubicBezTo>
                    <a:pt x="2216" y="73"/>
                    <a:pt x="2206" y="92"/>
                    <a:pt x="2192" y="111"/>
                  </a:cubicBezTo>
                  <a:cubicBezTo>
                    <a:pt x="2070" y="82"/>
                    <a:pt x="2070" y="82"/>
                    <a:pt x="2070" y="82"/>
                  </a:cubicBezTo>
                  <a:cubicBezTo>
                    <a:pt x="1997" y="82"/>
                    <a:pt x="1997" y="82"/>
                    <a:pt x="1997" y="82"/>
                  </a:cubicBezTo>
                  <a:cubicBezTo>
                    <a:pt x="1963" y="92"/>
                    <a:pt x="1963" y="92"/>
                    <a:pt x="1963" y="92"/>
                  </a:cubicBezTo>
                  <a:cubicBezTo>
                    <a:pt x="1953" y="87"/>
                    <a:pt x="1943" y="87"/>
                    <a:pt x="1933" y="82"/>
                  </a:cubicBezTo>
                  <a:cubicBezTo>
                    <a:pt x="1919" y="67"/>
                    <a:pt x="1924" y="48"/>
                    <a:pt x="1909" y="34"/>
                  </a:cubicBezTo>
                  <a:cubicBezTo>
                    <a:pt x="1904" y="34"/>
                    <a:pt x="1899" y="39"/>
                    <a:pt x="1894" y="34"/>
                  </a:cubicBezTo>
                  <a:cubicBezTo>
                    <a:pt x="1870" y="24"/>
                    <a:pt x="1855" y="14"/>
                    <a:pt x="1831" y="14"/>
                  </a:cubicBezTo>
                  <a:cubicBezTo>
                    <a:pt x="1807" y="14"/>
                    <a:pt x="1792" y="34"/>
                    <a:pt x="1763" y="34"/>
                  </a:cubicBezTo>
                  <a:cubicBezTo>
                    <a:pt x="1748" y="34"/>
                    <a:pt x="1734" y="24"/>
                    <a:pt x="1719" y="24"/>
                  </a:cubicBezTo>
                  <a:lnTo>
                    <a:pt x="1719" y="24"/>
                  </a:lnTo>
                  <a:cubicBezTo>
                    <a:pt x="1700" y="43"/>
                    <a:pt x="1680" y="53"/>
                    <a:pt x="1680" y="82"/>
                  </a:cubicBezTo>
                  <a:cubicBezTo>
                    <a:pt x="1680" y="92"/>
                    <a:pt x="1685" y="102"/>
                    <a:pt x="1690" y="111"/>
                  </a:cubicBezTo>
                  <a:cubicBezTo>
                    <a:pt x="1709" y="150"/>
                    <a:pt x="1729" y="170"/>
                    <a:pt x="1763" y="199"/>
                  </a:cubicBezTo>
                  <a:cubicBezTo>
                    <a:pt x="1758" y="204"/>
                    <a:pt x="1758" y="214"/>
                    <a:pt x="1753" y="214"/>
                  </a:cubicBezTo>
                  <a:cubicBezTo>
                    <a:pt x="1719" y="233"/>
                    <a:pt x="1700" y="233"/>
                    <a:pt x="1661" y="243"/>
                  </a:cubicBezTo>
                  <a:cubicBezTo>
                    <a:pt x="1631" y="248"/>
                    <a:pt x="1617" y="257"/>
                    <a:pt x="1588" y="263"/>
                  </a:cubicBezTo>
                  <a:cubicBezTo>
                    <a:pt x="1520" y="277"/>
                    <a:pt x="1485" y="311"/>
                    <a:pt x="1413" y="311"/>
                  </a:cubicBezTo>
                  <a:cubicBezTo>
                    <a:pt x="1413" y="355"/>
                    <a:pt x="1427" y="384"/>
                    <a:pt x="1413" y="433"/>
                  </a:cubicBezTo>
                  <a:cubicBezTo>
                    <a:pt x="1407" y="457"/>
                    <a:pt x="1388" y="467"/>
                    <a:pt x="1374" y="492"/>
                  </a:cubicBezTo>
                  <a:cubicBezTo>
                    <a:pt x="1363" y="511"/>
                    <a:pt x="1359" y="525"/>
                    <a:pt x="1349" y="550"/>
                  </a:cubicBezTo>
                  <a:cubicBezTo>
                    <a:pt x="1335" y="594"/>
                    <a:pt x="1319" y="618"/>
                    <a:pt x="1305" y="657"/>
                  </a:cubicBezTo>
                  <a:cubicBezTo>
                    <a:pt x="1286" y="701"/>
                    <a:pt x="1266" y="749"/>
                    <a:pt x="1217" y="749"/>
                  </a:cubicBezTo>
                  <a:cubicBezTo>
                    <a:pt x="1193" y="749"/>
                    <a:pt x="1174" y="749"/>
                    <a:pt x="1159" y="730"/>
                  </a:cubicBezTo>
                  <a:cubicBezTo>
                    <a:pt x="1134" y="710"/>
                    <a:pt x="1140" y="667"/>
                    <a:pt x="1110" y="667"/>
                  </a:cubicBezTo>
                  <a:cubicBezTo>
                    <a:pt x="1101" y="667"/>
                    <a:pt x="1101" y="677"/>
                    <a:pt x="1095" y="681"/>
                  </a:cubicBezTo>
                  <a:cubicBezTo>
                    <a:pt x="1081" y="686"/>
                    <a:pt x="1071" y="681"/>
                    <a:pt x="1062" y="691"/>
                  </a:cubicBezTo>
                  <a:cubicBezTo>
                    <a:pt x="1057" y="701"/>
                    <a:pt x="1062" y="710"/>
                    <a:pt x="1062" y="720"/>
                  </a:cubicBezTo>
                  <a:cubicBezTo>
                    <a:pt x="1062" y="740"/>
                    <a:pt x="1057" y="749"/>
                    <a:pt x="1062" y="764"/>
                  </a:cubicBezTo>
                  <a:cubicBezTo>
                    <a:pt x="1067" y="779"/>
                    <a:pt x="1076" y="783"/>
                    <a:pt x="1076" y="799"/>
                  </a:cubicBezTo>
                  <a:cubicBezTo>
                    <a:pt x="1076" y="808"/>
                    <a:pt x="1067" y="813"/>
                    <a:pt x="1062" y="818"/>
                  </a:cubicBezTo>
                  <a:cubicBezTo>
                    <a:pt x="1047" y="827"/>
                    <a:pt x="1037" y="837"/>
                    <a:pt x="1023" y="837"/>
                  </a:cubicBezTo>
                  <a:cubicBezTo>
                    <a:pt x="998" y="837"/>
                    <a:pt x="989" y="818"/>
                    <a:pt x="959" y="818"/>
                  </a:cubicBezTo>
                  <a:cubicBezTo>
                    <a:pt x="945" y="818"/>
                    <a:pt x="940" y="832"/>
                    <a:pt x="930" y="842"/>
                  </a:cubicBezTo>
                  <a:cubicBezTo>
                    <a:pt x="906" y="862"/>
                    <a:pt x="891" y="871"/>
                    <a:pt x="867" y="881"/>
                  </a:cubicBezTo>
                  <a:cubicBezTo>
                    <a:pt x="847" y="896"/>
                    <a:pt x="833" y="905"/>
                    <a:pt x="813" y="920"/>
                  </a:cubicBezTo>
                  <a:cubicBezTo>
                    <a:pt x="789" y="935"/>
                    <a:pt x="784" y="964"/>
                    <a:pt x="760" y="964"/>
                  </a:cubicBezTo>
                  <a:cubicBezTo>
                    <a:pt x="745" y="964"/>
                    <a:pt x="740" y="949"/>
                    <a:pt x="730" y="944"/>
                  </a:cubicBezTo>
                  <a:cubicBezTo>
                    <a:pt x="716" y="935"/>
                    <a:pt x="706" y="930"/>
                    <a:pt x="686" y="925"/>
                  </a:cubicBezTo>
                  <a:cubicBezTo>
                    <a:pt x="662" y="920"/>
                    <a:pt x="647" y="920"/>
                    <a:pt x="628" y="915"/>
                  </a:cubicBezTo>
                  <a:cubicBezTo>
                    <a:pt x="614" y="915"/>
                    <a:pt x="609" y="910"/>
                    <a:pt x="594" y="910"/>
                  </a:cubicBezTo>
                  <a:cubicBezTo>
                    <a:pt x="570" y="910"/>
                    <a:pt x="579" y="954"/>
                    <a:pt x="560" y="973"/>
                  </a:cubicBezTo>
                  <a:cubicBezTo>
                    <a:pt x="555" y="984"/>
                    <a:pt x="545" y="984"/>
                    <a:pt x="531" y="984"/>
                  </a:cubicBezTo>
                  <a:cubicBezTo>
                    <a:pt x="516" y="984"/>
                    <a:pt x="501" y="978"/>
                    <a:pt x="487" y="973"/>
                  </a:cubicBezTo>
                  <a:lnTo>
                    <a:pt x="487" y="973"/>
                  </a:lnTo>
                  <a:cubicBezTo>
                    <a:pt x="482" y="998"/>
                    <a:pt x="477" y="1003"/>
                    <a:pt x="467" y="1022"/>
                  </a:cubicBezTo>
                  <a:cubicBezTo>
                    <a:pt x="457" y="1042"/>
                    <a:pt x="443" y="1047"/>
                    <a:pt x="433" y="1061"/>
                  </a:cubicBezTo>
                  <a:cubicBezTo>
                    <a:pt x="429" y="1066"/>
                    <a:pt x="424" y="1066"/>
                    <a:pt x="424" y="1076"/>
                  </a:cubicBezTo>
                  <a:cubicBezTo>
                    <a:pt x="424" y="1110"/>
                    <a:pt x="438" y="1125"/>
                    <a:pt x="438" y="1158"/>
                  </a:cubicBezTo>
                  <a:cubicBezTo>
                    <a:pt x="438" y="1173"/>
                    <a:pt x="438" y="1183"/>
                    <a:pt x="433" y="1197"/>
                  </a:cubicBezTo>
                  <a:cubicBezTo>
                    <a:pt x="433" y="1203"/>
                    <a:pt x="424" y="1203"/>
                    <a:pt x="419" y="1208"/>
                  </a:cubicBezTo>
                  <a:cubicBezTo>
                    <a:pt x="399" y="1227"/>
                    <a:pt x="385" y="1232"/>
                    <a:pt x="360" y="1246"/>
                  </a:cubicBezTo>
                  <a:cubicBezTo>
                    <a:pt x="331" y="1261"/>
                    <a:pt x="316" y="1275"/>
                    <a:pt x="282" y="1280"/>
                  </a:cubicBezTo>
                  <a:cubicBezTo>
                    <a:pt x="302" y="1373"/>
                    <a:pt x="302" y="1373"/>
                    <a:pt x="302" y="1373"/>
                  </a:cubicBezTo>
                  <a:cubicBezTo>
                    <a:pt x="292" y="1407"/>
                    <a:pt x="292" y="1426"/>
                    <a:pt x="287" y="1465"/>
                  </a:cubicBezTo>
                  <a:cubicBezTo>
                    <a:pt x="258" y="1465"/>
                    <a:pt x="258" y="1465"/>
                    <a:pt x="258" y="1465"/>
                  </a:cubicBezTo>
                  <a:cubicBezTo>
                    <a:pt x="224" y="1465"/>
                    <a:pt x="209" y="1446"/>
                    <a:pt x="180" y="1431"/>
                  </a:cubicBezTo>
                  <a:cubicBezTo>
                    <a:pt x="151" y="1417"/>
                    <a:pt x="126" y="1417"/>
                    <a:pt x="92" y="1402"/>
                  </a:cubicBezTo>
                  <a:cubicBezTo>
                    <a:pt x="78" y="1397"/>
                    <a:pt x="73" y="1388"/>
                    <a:pt x="63" y="1388"/>
                  </a:cubicBezTo>
                  <a:cubicBezTo>
                    <a:pt x="39" y="1388"/>
                    <a:pt x="34" y="1417"/>
                    <a:pt x="29" y="1436"/>
                  </a:cubicBezTo>
                  <a:cubicBezTo>
                    <a:pt x="14" y="1465"/>
                    <a:pt x="14" y="1495"/>
                    <a:pt x="0" y="15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87"/>
            <p:cNvSpPr>
              <a:spLocks noChangeArrowheads="1"/>
            </p:cNvSpPr>
            <p:nvPr/>
          </p:nvSpPr>
          <p:spPr bwMode="auto">
            <a:xfrm>
              <a:off x="8751671" y="5878546"/>
              <a:ext cx="677659" cy="1002552"/>
            </a:xfrm>
            <a:custGeom>
              <a:avLst/>
              <a:gdLst>
                <a:gd name="T0" fmla="*/ 0 w 1073"/>
                <a:gd name="T1" fmla="*/ 19 h 1584"/>
                <a:gd name="T2" fmla="*/ 0 w 1073"/>
                <a:gd name="T3" fmla="*/ 19 h 1584"/>
                <a:gd name="T4" fmla="*/ 5 w 1073"/>
                <a:gd name="T5" fmla="*/ 19 h 1584"/>
                <a:gd name="T6" fmla="*/ 78 w 1073"/>
                <a:gd name="T7" fmla="*/ 10 h 1584"/>
                <a:gd name="T8" fmla="*/ 146 w 1073"/>
                <a:gd name="T9" fmla="*/ 0 h 1584"/>
                <a:gd name="T10" fmla="*/ 195 w 1073"/>
                <a:gd name="T11" fmla="*/ 29 h 1584"/>
                <a:gd name="T12" fmla="*/ 258 w 1073"/>
                <a:gd name="T13" fmla="*/ 59 h 1584"/>
                <a:gd name="T14" fmla="*/ 360 w 1073"/>
                <a:gd name="T15" fmla="*/ 87 h 1584"/>
                <a:gd name="T16" fmla="*/ 424 w 1073"/>
                <a:gd name="T17" fmla="*/ 102 h 1584"/>
                <a:gd name="T18" fmla="*/ 570 w 1073"/>
                <a:gd name="T19" fmla="*/ 195 h 1584"/>
                <a:gd name="T20" fmla="*/ 570 w 1073"/>
                <a:gd name="T21" fmla="*/ 195 h 1584"/>
                <a:gd name="T22" fmla="*/ 604 w 1073"/>
                <a:gd name="T23" fmla="*/ 278 h 1584"/>
                <a:gd name="T24" fmla="*/ 643 w 1073"/>
                <a:gd name="T25" fmla="*/ 414 h 1584"/>
                <a:gd name="T26" fmla="*/ 706 w 1073"/>
                <a:gd name="T27" fmla="*/ 482 h 1584"/>
                <a:gd name="T28" fmla="*/ 755 w 1073"/>
                <a:gd name="T29" fmla="*/ 575 h 1584"/>
                <a:gd name="T30" fmla="*/ 765 w 1073"/>
                <a:gd name="T31" fmla="*/ 614 h 1584"/>
                <a:gd name="T32" fmla="*/ 755 w 1073"/>
                <a:gd name="T33" fmla="*/ 657 h 1584"/>
                <a:gd name="T34" fmla="*/ 794 w 1073"/>
                <a:gd name="T35" fmla="*/ 726 h 1584"/>
                <a:gd name="T36" fmla="*/ 833 w 1073"/>
                <a:gd name="T37" fmla="*/ 828 h 1584"/>
                <a:gd name="T38" fmla="*/ 882 w 1073"/>
                <a:gd name="T39" fmla="*/ 979 h 1584"/>
                <a:gd name="T40" fmla="*/ 915 w 1073"/>
                <a:gd name="T41" fmla="*/ 1101 h 1584"/>
                <a:gd name="T42" fmla="*/ 911 w 1073"/>
                <a:gd name="T43" fmla="*/ 1159 h 1584"/>
                <a:gd name="T44" fmla="*/ 964 w 1073"/>
                <a:gd name="T45" fmla="*/ 1276 h 1584"/>
                <a:gd name="T46" fmla="*/ 964 w 1073"/>
                <a:gd name="T47" fmla="*/ 1276 h 1584"/>
                <a:gd name="T48" fmla="*/ 964 w 1073"/>
                <a:gd name="T49" fmla="*/ 1286 h 1584"/>
                <a:gd name="T50" fmla="*/ 998 w 1073"/>
                <a:gd name="T51" fmla="*/ 1408 h 1584"/>
                <a:gd name="T52" fmla="*/ 1033 w 1073"/>
                <a:gd name="T53" fmla="*/ 1480 h 1584"/>
                <a:gd name="T54" fmla="*/ 1047 w 1073"/>
                <a:gd name="T55" fmla="*/ 1510 h 1584"/>
                <a:gd name="T56" fmla="*/ 1072 w 1073"/>
                <a:gd name="T57" fmla="*/ 1529 h 1584"/>
                <a:gd name="T58" fmla="*/ 1072 w 1073"/>
                <a:gd name="T59" fmla="*/ 1529 h 1584"/>
                <a:gd name="T60" fmla="*/ 0 w 1073"/>
                <a:gd name="T61" fmla="*/ 1583 h 1584"/>
                <a:gd name="T62" fmla="*/ 0 w 1073"/>
                <a:gd name="T63" fmla="*/ 1583 h 1584"/>
                <a:gd name="T64" fmla="*/ 0 w 1073"/>
                <a:gd name="T65" fmla="*/ 19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584">
                  <a:moveTo>
                    <a:pt x="0" y="19"/>
                  </a:moveTo>
                  <a:lnTo>
                    <a:pt x="0" y="19"/>
                  </a:lnTo>
                  <a:cubicBezTo>
                    <a:pt x="0" y="19"/>
                    <a:pt x="0" y="19"/>
                    <a:pt x="5" y="19"/>
                  </a:cubicBezTo>
                  <a:cubicBezTo>
                    <a:pt x="34" y="15"/>
                    <a:pt x="49" y="15"/>
                    <a:pt x="78" y="10"/>
                  </a:cubicBezTo>
                  <a:cubicBezTo>
                    <a:pt x="107" y="10"/>
                    <a:pt x="122" y="0"/>
                    <a:pt x="146" y="0"/>
                  </a:cubicBezTo>
                  <a:cubicBezTo>
                    <a:pt x="171" y="0"/>
                    <a:pt x="180" y="15"/>
                    <a:pt x="195" y="29"/>
                  </a:cubicBezTo>
                  <a:cubicBezTo>
                    <a:pt x="219" y="44"/>
                    <a:pt x="234" y="49"/>
                    <a:pt x="258" y="59"/>
                  </a:cubicBezTo>
                  <a:cubicBezTo>
                    <a:pt x="297" y="68"/>
                    <a:pt x="321" y="78"/>
                    <a:pt x="360" y="87"/>
                  </a:cubicBezTo>
                  <a:cubicBezTo>
                    <a:pt x="384" y="92"/>
                    <a:pt x="404" y="92"/>
                    <a:pt x="424" y="102"/>
                  </a:cubicBezTo>
                  <a:cubicBezTo>
                    <a:pt x="487" y="131"/>
                    <a:pt x="511" y="161"/>
                    <a:pt x="570" y="195"/>
                  </a:cubicBezTo>
                  <a:lnTo>
                    <a:pt x="570" y="195"/>
                  </a:lnTo>
                  <a:cubicBezTo>
                    <a:pt x="589" y="224"/>
                    <a:pt x="599" y="244"/>
                    <a:pt x="604" y="278"/>
                  </a:cubicBezTo>
                  <a:cubicBezTo>
                    <a:pt x="609" y="336"/>
                    <a:pt x="609" y="370"/>
                    <a:pt x="643" y="414"/>
                  </a:cubicBezTo>
                  <a:cubicBezTo>
                    <a:pt x="663" y="443"/>
                    <a:pt x="682" y="458"/>
                    <a:pt x="706" y="482"/>
                  </a:cubicBezTo>
                  <a:cubicBezTo>
                    <a:pt x="730" y="511"/>
                    <a:pt x="740" y="535"/>
                    <a:pt x="755" y="575"/>
                  </a:cubicBezTo>
                  <a:cubicBezTo>
                    <a:pt x="760" y="590"/>
                    <a:pt x="765" y="594"/>
                    <a:pt x="765" y="614"/>
                  </a:cubicBezTo>
                  <a:cubicBezTo>
                    <a:pt x="765" y="629"/>
                    <a:pt x="755" y="638"/>
                    <a:pt x="755" y="657"/>
                  </a:cubicBezTo>
                  <a:cubicBezTo>
                    <a:pt x="755" y="687"/>
                    <a:pt x="779" y="696"/>
                    <a:pt x="794" y="726"/>
                  </a:cubicBezTo>
                  <a:cubicBezTo>
                    <a:pt x="818" y="760"/>
                    <a:pt x="823" y="789"/>
                    <a:pt x="833" y="828"/>
                  </a:cubicBezTo>
                  <a:cubicBezTo>
                    <a:pt x="848" y="891"/>
                    <a:pt x="877" y="921"/>
                    <a:pt x="882" y="979"/>
                  </a:cubicBezTo>
                  <a:cubicBezTo>
                    <a:pt x="887" y="1027"/>
                    <a:pt x="911" y="1052"/>
                    <a:pt x="915" y="1101"/>
                  </a:cubicBezTo>
                  <a:cubicBezTo>
                    <a:pt x="920" y="1125"/>
                    <a:pt x="906" y="1140"/>
                    <a:pt x="911" y="1159"/>
                  </a:cubicBezTo>
                  <a:cubicBezTo>
                    <a:pt x="920" y="1208"/>
                    <a:pt x="959" y="1232"/>
                    <a:pt x="964" y="1276"/>
                  </a:cubicBezTo>
                  <a:lnTo>
                    <a:pt x="964" y="1276"/>
                  </a:lnTo>
                  <a:cubicBezTo>
                    <a:pt x="964" y="1281"/>
                    <a:pt x="964" y="1286"/>
                    <a:pt x="964" y="1286"/>
                  </a:cubicBezTo>
                  <a:cubicBezTo>
                    <a:pt x="964" y="1334"/>
                    <a:pt x="979" y="1364"/>
                    <a:pt x="998" y="1408"/>
                  </a:cubicBezTo>
                  <a:cubicBezTo>
                    <a:pt x="1008" y="1437"/>
                    <a:pt x="1018" y="1456"/>
                    <a:pt x="1033" y="1480"/>
                  </a:cubicBezTo>
                  <a:cubicBezTo>
                    <a:pt x="1037" y="1495"/>
                    <a:pt x="1037" y="1505"/>
                    <a:pt x="1047" y="1510"/>
                  </a:cubicBezTo>
                  <a:cubicBezTo>
                    <a:pt x="1057" y="1519"/>
                    <a:pt x="1061" y="1524"/>
                    <a:pt x="1072" y="1529"/>
                  </a:cubicBezTo>
                  <a:lnTo>
                    <a:pt x="1072" y="1529"/>
                  </a:lnTo>
                  <a:cubicBezTo>
                    <a:pt x="1072" y="1529"/>
                    <a:pt x="667" y="1559"/>
                    <a:pt x="0" y="1583"/>
                  </a:cubicBezTo>
                  <a:lnTo>
                    <a:pt x="0" y="1583"/>
                  </a:ln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Freeform 88"/>
            <p:cNvSpPr>
              <a:spLocks noChangeArrowheads="1"/>
            </p:cNvSpPr>
            <p:nvPr/>
          </p:nvSpPr>
          <p:spPr bwMode="auto">
            <a:xfrm>
              <a:off x="9364924" y="6598255"/>
              <a:ext cx="1934968" cy="1565438"/>
            </a:xfrm>
            <a:custGeom>
              <a:avLst/>
              <a:gdLst>
                <a:gd name="T0" fmla="*/ 0 w 3050"/>
                <a:gd name="T1" fmla="*/ 141 h 2470"/>
                <a:gd name="T2" fmla="*/ 1808 w 3050"/>
                <a:gd name="T3" fmla="*/ 102 h 2470"/>
                <a:gd name="T4" fmla="*/ 1803 w 3050"/>
                <a:gd name="T5" fmla="*/ 199 h 2470"/>
                <a:gd name="T6" fmla="*/ 1856 w 3050"/>
                <a:gd name="T7" fmla="*/ 375 h 2470"/>
                <a:gd name="T8" fmla="*/ 2061 w 3050"/>
                <a:gd name="T9" fmla="*/ 526 h 2470"/>
                <a:gd name="T10" fmla="*/ 2173 w 3050"/>
                <a:gd name="T11" fmla="*/ 711 h 2470"/>
                <a:gd name="T12" fmla="*/ 2261 w 3050"/>
                <a:gd name="T13" fmla="*/ 881 h 2470"/>
                <a:gd name="T14" fmla="*/ 2314 w 3050"/>
                <a:gd name="T15" fmla="*/ 809 h 2470"/>
                <a:gd name="T16" fmla="*/ 2421 w 3050"/>
                <a:gd name="T17" fmla="*/ 881 h 2470"/>
                <a:gd name="T18" fmla="*/ 2402 w 3050"/>
                <a:gd name="T19" fmla="*/ 1008 h 2470"/>
                <a:gd name="T20" fmla="*/ 2421 w 3050"/>
                <a:gd name="T21" fmla="*/ 1193 h 2470"/>
                <a:gd name="T22" fmla="*/ 2582 w 3050"/>
                <a:gd name="T23" fmla="*/ 1300 h 2470"/>
                <a:gd name="T24" fmla="*/ 2660 w 3050"/>
                <a:gd name="T25" fmla="*/ 1344 h 2470"/>
                <a:gd name="T26" fmla="*/ 2762 w 3050"/>
                <a:gd name="T27" fmla="*/ 1466 h 2470"/>
                <a:gd name="T28" fmla="*/ 2811 w 3050"/>
                <a:gd name="T29" fmla="*/ 1656 h 2470"/>
                <a:gd name="T30" fmla="*/ 2899 w 3050"/>
                <a:gd name="T31" fmla="*/ 1782 h 2470"/>
                <a:gd name="T32" fmla="*/ 3001 w 3050"/>
                <a:gd name="T33" fmla="*/ 1797 h 2470"/>
                <a:gd name="T34" fmla="*/ 3035 w 3050"/>
                <a:gd name="T35" fmla="*/ 1884 h 2470"/>
                <a:gd name="T36" fmla="*/ 3045 w 3050"/>
                <a:gd name="T37" fmla="*/ 2060 h 2470"/>
                <a:gd name="T38" fmla="*/ 2972 w 3050"/>
                <a:gd name="T39" fmla="*/ 2075 h 2470"/>
                <a:gd name="T40" fmla="*/ 2884 w 3050"/>
                <a:gd name="T41" fmla="*/ 2143 h 2470"/>
                <a:gd name="T42" fmla="*/ 2821 w 3050"/>
                <a:gd name="T43" fmla="*/ 2294 h 2470"/>
                <a:gd name="T44" fmla="*/ 2830 w 3050"/>
                <a:gd name="T45" fmla="*/ 2425 h 2470"/>
                <a:gd name="T46" fmla="*/ 2747 w 3050"/>
                <a:gd name="T47" fmla="*/ 2430 h 2470"/>
                <a:gd name="T48" fmla="*/ 2596 w 3050"/>
                <a:gd name="T49" fmla="*/ 2459 h 2470"/>
                <a:gd name="T50" fmla="*/ 2548 w 3050"/>
                <a:gd name="T51" fmla="*/ 2464 h 2470"/>
                <a:gd name="T52" fmla="*/ 2572 w 3050"/>
                <a:gd name="T53" fmla="*/ 2270 h 2470"/>
                <a:gd name="T54" fmla="*/ 2538 w 3050"/>
                <a:gd name="T55" fmla="*/ 2187 h 2470"/>
                <a:gd name="T56" fmla="*/ 609 w 3050"/>
                <a:gd name="T57" fmla="*/ 2416 h 2470"/>
                <a:gd name="T58" fmla="*/ 585 w 3050"/>
                <a:gd name="T59" fmla="*/ 2119 h 2470"/>
                <a:gd name="T60" fmla="*/ 404 w 3050"/>
                <a:gd name="T61" fmla="*/ 842 h 2470"/>
                <a:gd name="T62" fmla="*/ 283 w 3050"/>
                <a:gd name="T63" fmla="*/ 696 h 2470"/>
                <a:gd name="T64" fmla="*/ 361 w 3050"/>
                <a:gd name="T65" fmla="*/ 545 h 2470"/>
                <a:gd name="T66" fmla="*/ 108 w 3050"/>
                <a:gd name="T67" fmla="*/ 394 h 2470"/>
                <a:gd name="T68" fmla="*/ 83 w 3050"/>
                <a:gd name="T69" fmla="*/ 375 h 2470"/>
                <a:gd name="T70" fmla="*/ 34 w 3050"/>
                <a:gd name="T71" fmla="*/ 273 h 2470"/>
                <a:gd name="T72" fmla="*/ 0 w 3050"/>
                <a:gd name="T73" fmla="*/ 141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50" h="2470">
                  <a:moveTo>
                    <a:pt x="0" y="141"/>
                  </a:moveTo>
                  <a:lnTo>
                    <a:pt x="0" y="141"/>
                  </a:lnTo>
                  <a:cubicBezTo>
                    <a:pt x="979" y="93"/>
                    <a:pt x="1667" y="0"/>
                    <a:pt x="1667" y="0"/>
                  </a:cubicBezTo>
                  <a:cubicBezTo>
                    <a:pt x="1700" y="58"/>
                    <a:pt x="1744" y="73"/>
                    <a:pt x="1808" y="102"/>
                  </a:cubicBezTo>
                  <a:lnTo>
                    <a:pt x="1808" y="102"/>
                  </a:lnTo>
                  <a:cubicBezTo>
                    <a:pt x="1803" y="141"/>
                    <a:pt x="1803" y="160"/>
                    <a:pt x="1803" y="199"/>
                  </a:cubicBezTo>
                  <a:cubicBezTo>
                    <a:pt x="1803" y="239"/>
                    <a:pt x="1797" y="263"/>
                    <a:pt x="1808" y="297"/>
                  </a:cubicBezTo>
                  <a:cubicBezTo>
                    <a:pt x="1817" y="331"/>
                    <a:pt x="1837" y="345"/>
                    <a:pt x="1856" y="375"/>
                  </a:cubicBezTo>
                  <a:cubicBezTo>
                    <a:pt x="1905" y="443"/>
                    <a:pt x="1944" y="477"/>
                    <a:pt x="2017" y="511"/>
                  </a:cubicBezTo>
                  <a:cubicBezTo>
                    <a:pt x="2037" y="521"/>
                    <a:pt x="2046" y="521"/>
                    <a:pt x="2061" y="526"/>
                  </a:cubicBezTo>
                  <a:cubicBezTo>
                    <a:pt x="2104" y="545"/>
                    <a:pt x="2109" y="585"/>
                    <a:pt x="2124" y="624"/>
                  </a:cubicBezTo>
                  <a:cubicBezTo>
                    <a:pt x="2139" y="657"/>
                    <a:pt x="2153" y="677"/>
                    <a:pt x="2173" y="711"/>
                  </a:cubicBezTo>
                  <a:cubicBezTo>
                    <a:pt x="2192" y="750"/>
                    <a:pt x="2202" y="774"/>
                    <a:pt x="2212" y="818"/>
                  </a:cubicBezTo>
                  <a:cubicBezTo>
                    <a:pt x="2217" y="847"/>
                    <a:pt x="2226" y="881"/>
                    <a:pt x="2261" y="881"/>
                  </a:cubicBezTo>
                  <a:cubicBezTo>
                    <a:pt x="2275" y="881"/>
                    <a:pt x="2275" y="862"/>
                    <a:pt x="2280" y="847"/>
                  </a:cubicBezTo>
                  <a:cubicBezTo>
                    <a:pt x="2289" y="833"/>
                    <a:pt x="2299" y="818"/>
                    <a:pt x="2314" y="809"/>
                  </a:cubicBezTo>
                  <a:cubicBezTo>
                    <a:pt x="2324" y="818"/>
                    <a:pt x="2329" y="828"/>
                    <a:pt x="2343" y="833"/>
                  </a:cubicBezTo>
                  <a:cubicBezTo>
                    <a:pt x="2372" y="847"/>
                    <a:pt x="2421" y="847"/>
                    <a:pt x="2421" y="881"/>
                  </a:cubicBezTo>
                  <a:cubicBezTo>
                    <a:pt x="2421" y="916"/>
                    <a:pt x="2407" y="930"/>
                    <a:pt x="2402" y="964"/>
                  </a:cubicBezTo>
                  <a:cubicBezTo>
                    <a:pt x="2402" y="983"/>
                    <a:pt x="2402" y="994"/>
                    <a:pt x="2402" y="1008"/>
                  </a:cubicBezTo>
                  <a:cubicBezTo>
                    <a:pt x="2402" y="1042"/>
                    <a:pt x="2392" y="1061"/>
                    <a:pt x="2392" y="1091"/>
                  </a:cubicBezTo>
                  <a:cubicBezTo>
                    <a:pt x="2392" y="1135"/>
                    <a:pt x="2392" y="1164"/>
                    <a:pt x="2421" y="1193"/>
                  </a:cubicBezTo>
                  <a:cubicBezTo>
                    <a:pt x="2435" y="1208"/>
                    <a:pt x="2450" y="1208"/>
                    <a:pt x="2465" y="1222"/>
                  </a:cubicBezTo>
                  <a:cubicBezTo>
                    <a:pt x="2504" y="1262"/>
                    <a:pt x="2538" y="1271"/>
                    <a:pt x="2582" y="1300"/>
                  </a:cubicBezTo>
                  <a:cubicBezTo>
                    <a:pt x="2606" y="1315"/>
                    <a:pt x="2616" y="1329"/>
                    <a:pt x="2645" y="1344"/>
                  </a:cubicBezTo>
                  <a:cubicBezTo>
                    <a:pt x="2650" y="1344"/>
                    <a:pt x="2655" y="1344"/>
                    <a:pt x="2660" y="1344"/>
                  </a:cubicBezTo>
                  <a:cubicBezTo>
                    <a:pt x="2670" y="1354"/>
                    <a:pt x="2675" y="1364"/>
                    <a:pt x="2684" y="1373"/>
                  </a:cubicBezTo>
                  <a:cubicBezTo>
                    <a:pt x="2718" y="1403"/>
                    <a:pt x="2747" y="1422"/>
                    <a:pt x="2762" y="1466"/>
                  </a:cubicBezTo>
                  <a:cubicBezTo>
                    <a:pt x="2772" y="1490"/>
                    <a:pt x="2772" y="1505"/>
                    <a:pt x="2777" y="1524"/>
                  </a:cubicBezTo>
                  <a:cubicBezTo>
                    <a:pt x="2796" y="1573"/>
                    <a:pt x="2806" y="1607"/>
                    <a:pt x="2811" y="1656"/>
                  </a:cubicBezTo>
                  <a:cubicBezTo>
                    <a:pt x="2816" y="1699"/>
                    <a:pt x="2840" y="1724"/>
                    <a:pt x="2874" y="1758"/>
                  </a:cubicBezTo>
                  <a:cubicBezTo>
                    <a:pt x="2884" y="1768"/>
                    <a:pt x="2888" y="1778"/>
                    <a:pt x="2899" y="1782"/>
                  </a:cubicBezTo>
                  <a:cubicBezTo>
                    <a:pt x="2927" y="1802"/>
                    <a:pt x="2966" y="1792"/>
                    <a:pt x="3001" y="1797"/>
                  </a:cubicBezTo>
                  <a:lnTo>
                    <a:pt x="3001" y="1797"/>
                  </a:lnTo>
                  <a:cubicBezTo>
                    <a:pt x="3010" y="1802"/>
                    <a:pt x="3025" y="1802"/>
                    <a:pt x="3030" y="1812"/>
                  </a:cubicBezTo>
                  <a:cubicBezTo>
                    <a:pt x="3049" y="1831"/>
                    <a:pt x="3035" y="1856"/>
                    <a:pt x="3035" y="1884"/>
                  </a:cubicBezTo>
                  <a:cubicBezTo>
                    <a:pt x="3035" y="1977"/>
                    <a:pt x="3035" y="1977"/>
                    <a:pt x="3035" y="1977"/>
                  </a:cubicBezTo>
                  <a:cubicBezTo>
                    <a:pt x="3035" y="2006"/>
                    <a:pt x="3045" y="2031"/>
                    <a:pt x="3045" y="2060"/>
                  </a:cubicBezTo>
                  <a:lnTo>
                    <a:pt x="3045" y="2060"/>
                  </a:lnTo>
                  <a:cubicBezTo>
                    <a:pt x="3020" y="2070"/>
                    <a:pt x="3001" y="2070"/>
                    <a:pt x="2972" y="2075"/>
                  </a:cubicBezTo>
                  <a:cubicBezTo>
                    <a:pt x="2952" y="2080"/>
                    <a:pt x="2947" y="2104"/>
                    <a:pt x="2927" y="2113"/>
                  </a:cubicBezTo>
                  <a:cubicBezTo>
                    <a:pt x="2913" y="2128"/>
                    <a:pt x="2894" y="2128"/>
                    <a:pt x="2884" y="2143"/>
                  </a:cubicBezTo>
                  <a:cubicBezTo>
                    <a:pt x="2864" y="2177"/>
                    <a:pt x="2860" y="2202"/>
                    <a:pt x="2850" y="2235"/>
                  </a:cubicBezTo>
                  <a:cubicBezTo>
                    <a:pt x="2845" y="2260"/>
                    <a:pt x="2825" y="2270"/>
                    <a:pt x="2821" y="2294"/>
                  </a:cubicBezTo>
                  <a:cubicBezTo>
                    <a:pt x="2816" y="2313"/>
                    <a:pt x="2825" y="2323"/>
                    <a:pt x="2825" y="2343"/>
                  </a:cubicBezTo>
                  <a:cubicBezTo>
                    <a:pt x="2825" y="2376"/>
                    <a:pt x="2821" y="2391"/>
                    <a:pt x="2830" y="2425"/>
                  </a:cubicBezTo>
                  <a:lnTo>
                    <a:pt x="2830" y="2425"/>
                  </a:lnTo>
                  <a:cubicBezTo>
                    <a:pt x="2801" y="2425"/>
                    <a:pt x="2777" y="2430"/>
                    <a:pt x="2747" y="2430"/>
                  </a:cubicBezTo>
                  <a:cubicBezTo>
                    <a:pt x="2709" y="2430"/>
                    <a:pt x="2689" y="2445"/>
                    <a:pt x="2655" y="2450"/>
                  </a:cubicBezTo>
                  <a:cubicBezTo>
                    <a:pt x="2631" y="2455"/>
                    <a:pt x="2616" y="2455"/>
                    <a:pt x="2596" y="2459"/>
                  </a:cubicBezTo>
                  <a:cubicBezTo>
                    <a:pt x="2582" y="2459"/>
                    <a:pt x="2577" y="2469"/>
                    <a:pt x="2562" y="2469"/>
                  </a:cubicBezTo>
                  <a:cubicBezTo>
                    <a:pt x="2557" y="2469"/>
                    <a:pt x="2553" y="2464"/>
                    <a:pt x="2548" y="2464"/>
                  </a:cubicBezTo>
                  <a:cubicBezTo>
                    <a:pt x="2548" y="2425"/>
                    <a:pt x="2543" y="2401"/>
                    <a:pt x="2543" y="2357"/>
                  </a:cubicBezTo>
                  <a:cubicBezTo>
                    <a:pt x="2543" y="2323"/>
                    <a:pt x="2557" y="2304"/>
                    <a:pt x="2572" y="2270"/>
                  </a:cubicBezTo>
                  <a:cubicBezTo>
                    <a:pt x="2577" y="2255"/>
                    <a:pt x="2587" y="2245"/>
                    <a:pt x="2587" y="2230"/>
                  </a:cubicBezTo>
                  <a:cubicBezTo>
                    <a:pt x="2587" y="2206"/>
                    <a:pt x="2562" y="2191"/>
                    <a:pt x="2538" y="2187"/>
                  </a:cubicBezTo>
                  <a:cubicBezTo>
                    <a:pt x="609" y="2416"/>
                    <a:pt x="609" y="2416"/>
                    <a:pt x="609" y="2416"/>
                  </a:cubicBezTo>
                  <a:lnTo>
                    <a:pt x="609" y="2416"/>
                  </a:lnTo>
                  <a:cubicBezTo>
                    <a:pt x="585" y="2119"/>
                    <a:pt x="585" y="2119"/>
                    <a:pt x="585" y="2119"/>
                  </a:cubicBezTo>
                  <a:lnTo>
                    <a:pt x="585" y="2119"/>
                  </a:lnTo>
                  <a:cubicBezTo>
                    <a:pt x="502" y="983"/>
                    <a:pt x="502" y="983"/>
                    <a:pt x="502" y="983"/>
                  </a:cubicBezTo>
                  <a:cubicBezTo>
                    <a:pt x="468" y="925"/>
                    <a:pt x="453" y="886"/>
                    <a:pt x="404" y="842"/>
                  </a:cubicBezTo>
                  <a:cubicBezTo>
                    <a:pt x="371" y="809"/>
                    <a:pt x="346" y="798"/>
                    <a:pt x="317" y="760"/>
                  </a:cubicBezTo>
                  <a:cubicBezTo>
                    <a:pt x="302" y="735"/>
                    <a:pt x="283" y="726"/>
                    <a:pt x="283" y="696"/>
                  </a:cubicBezTo>
                  <a:cubicBezTo>
                    <a:pt x="283" y="677"/>
                    <a:pt x="293" y="667"/>
                    <a:pt x="298" y="652"/>
                  </a:cubicBezTo>
                  <a:cubicBezTo>
                    <a:pt x="317" y="609"/>
                    <a:pt x="337" y="585"/>
                    <a:pt x="361" y="545"/>
                  </a:cubicBezTo>
                  <a:cubicBezTo>
                    <a:pt x="341" y="535"/>
                    <a:pt x="327" y="535"/>
                    <a:pt x="302" y="526"/>
                  </a:cubicBezTo>
                  <a:cubicBezTo>
                    <a:pt x="224" y="487"/>
                    <a:pt x="171" y="463"/>
                    <a:pt x="108" y="394"/>
                  </a:cubicBezTo>
                  <a:lnTo>
                    <a:pt x="108" y="394"/>
                  </a:lnTo>
                  <a:cubicBezTo>
                    <a:pt x="97" y="389"/>
                    <a:pt x="93" y="384"/>
                    <a:pt x="83" y="375"/>
                  </a:cubicBezTo>
                  <a:cubicBezTo>
                    <a:pt x="73" y="370"/>
                    <a:pt x="73" y="360"/>
                    <a:pt x="69" y="345"/>
                  </a:cubicBezTo>
                  <a:cubicBezTo>
                    <a:pt x="54" y="321"/>
                    <a:pt x="44" y="302"/>
                    <a:pt x="34" y="273"/>
                  </a:cubicBezTo>
                  <a:cubicBezTo>
                    <a:pt x="15" y="229"/>
                    <a:pt x="0" y="199"/>
                    <a:pt x="0" y="151"/>
                  </a:cubicBezTo>
                  <a:cubicBezTo>
                    <a:pt x="0" y="151"/>
                    <a:pt x="0" y="146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89"/>
            <p:cNvSpPr>
              <a:spLocks noChangeArrowheads="1"/>
            </p:cNvSpPr>
            <p:nvPr/>
          </p:nvSpPr>
          <p:spPr bwMode="auto">
            <a:xfrm>
              <a:off x="11036669" y="7485990"/>
              <a:ext cx="2318601" cy="1036158"/>
            </a:xfrm>
            <a:custGeom>
              <a:avLst/>
              <a:gdLst>
                <a:gd name="T0" fmla="*/ 199 w 3654"/>
                <a:gd name="T1" fmla="*/ 1027 h 1637"/>
                <a:gd name="T2" fmla="*/ 190 w 3654"/>
                <a:gd name="T3" fmla="*/ 896 h 1637"/>
                <a:gd name="T4" fmla="*/ 253 w 3654"/>
                <a:gd name="T5" fmla="*/ 745 h 1637"/>
                <a:gd name="T6" fmla="*/ 341 w 3654"/>
                <a:gd name="T7" fmla="*/ 677 h 1637"/>
                <a:gd name="T8" fmla="*/ 414 w 3654"/>
                <a:gd name="T9" fmla="*/ 662 h 1637"/>
                <a:gd name="T10" fmla="*/ 657 w 3654"/>
                <a:gd name="T11" fmla="*/ 628 h 1637"/>
                <a:gd name="T12" fmla="*/ 896 w 3654"/>
                <a:gd name="T13" fmla="*/ 560 h 1637"/>
                <a:gd name="T14" fmla="*/ 1037 w 3654"/>
                <a:gd name="T15" fmla="*/ 506 h 1637"/>
                <a:gd name="T16" fmla="*/ 2118 w 3654"/>
                <a:gd name="T17" fmla="*/ 326 h 1637"/>
                <a:gd name="T18" fmla="*/ 2732 w 3654"/>
                <a:gd name="T19" fmla="*/ 214 h 1637"/>
                <a:gd name="T20" fmla="*/ 2810 w 3654"/>
                <a:gd name="T21" fmla="*/ 214 h 1637"/>
                <a:gd name="T22" fmla="*/ 3638 w 3654"/>
                <a:gd name="T23" fmla="*/ 0 h 1637"/>
                <a:gd name="T24" fmla="*/ 3653 w 3654"/>
                <a:gd name="T25" fmla="*/ 97 h 1637"/>
                <a:gd name="T26" fmla="*/ 3623 w 3654"/>
                <a:gd name="T27" fmla="*/ 165 h 1637"/>
                <a:gd name="T28" fmla="*/ 3560 w 3654"/>
                <a:gd name="T29" fmla="*/ 253 h 1637"/>
                <a:gd name="T30" fmla="*/ 3453 w 3654"/>
                <a:gd name="T31" fmla="*/ 268 h 1637"/>
                <a:gd name="T32" fmla="*/ 3419 w 3654"/>
                <a:gd name="T33" fmla="*/ 306 h 1637"/>
                <a:gd name="T34" fmla="*/ 3273 w 3654"/>
                <a:gd name="T35" fmla="*/ 370 h 1637"/>
                <a:gd name="T36" fmla="*/ 3170 w 3654"/>
                <a:gd name="T37" fmla="*/ 511 h 1637"/>
                <a:gd name="T38" fmla="*/ 3015 w 3654"/>
                <a:gd name="T39" fmla="*/ 643 h 1637"/>
                <a:gd name="T40" fmla="*/ 2864 w 3654"/>
                <a:gd name="T41" fmla="*/ 779 h 1637"/>
                <a:gd name="T42" fmla="*/ 2752 w 3654"/>
                <a:gd name="T43" fmla="*/ 876 h 1637"/>
                <a:gd name="T44" fmla="*/ 2717 w 3654"/>
                <a:gd name="T45" fmla="*/ 935 h 1637"/>
                <a:gd name="T46" fmla="*/ 2610 w 3654"/>
                <a:gd name="T47" fmla="*/ 993 h 1637"/>
                <a:gd name="T48" fmla="*/ 2606 w 3654"/>
                <a:gd name="T49" fmla="*/ 1163 h 1637"/>
                <a:gd name="T50" fmla="*/ 2123 w 3654"/>
                <a:gd name="T51" fmla="*/ 1290 h 1637"/>
                <a:gd name="T52" fmla="*/ 1295 w 3654"/>
                <a:gd name="T53" fmla="*/ 1446 h 1637"/>
                <a:gd name="T54" fmla="*/ 1159 w 3654"/>
                <a:gd name="T55" fmla="*/ 1393 h 1637"/>
                <a:gd name="T56" fmla="*/ 979 w 3654"/>
                <a:gd name="T57" fmla="*/ 1442 h 1637"/>
                <a:gd name="T58" fmla="*/ 910 w 3654"/>
                <a:gd name="T59" fmla="*/ 1485 h 1637"/>
                <a:gd name="T60" fmla="*/ 0 w 3654"/>
                <a:gd name="T61" fmla="*/ 1636 h 1637"/>
                <a:gd name="T62" fmla="*/ 48 w 3654"/>
                <a:gd name="T63" fmla="*/ 1461 h 1637"/>
                <a:gd name="T64" fmla="*/ 116 w 3654"/>
                <a:gd name="T65" fmla="*/ 1257 h 1637"/>
                <a:gd name="T66" fmla="*/ 155 w 3654"/>
                <a:gd name="T67" fmla="*/ 113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54" h="1637">
                  <a:moveTo>
                    <a:pt x="199" y="1027"/>
                  </a:moveTo>
                  <a:lnTo>
                    <a:pt x="199" y="1027"/>
                  </a:lnTo>
                  <a:cubicBezTo>
                    <a:pt x="190" y="993"/>
                    <a:pt x="194" y="978"/>
                    <a:pt x="194" y="945"/>
                  </a:cubicBezTo>
                  <a:cubicBezTo>
                    <a:pt x="194" y="925"/>
                    <a:pt x="185" y="915"/>
                    <a:pt x="190" y="896"/>
                  </a:cubicBezTo>
                  <a:cubicBezTo>
                    <a:pt x="194" y="872"/>
                    <a:pt x="214" y="862"/>
                    <a:pt x="219" y="837"/>
                  </a:cubicBezTo>
                  <a:cubicBezTo>
                    <a:pt x="229" y="804"/>
                    <a:pt x="233" y="779"/>
                    <a:pt x="253" y="745"/>
                  </a:cubicBezTo>
                  <a:cubicBezTo>
                    <a:pt x="263" y="730"/>
                    <a:pt x="282" y="730"/>
                    <a:pt x="296" y="715"/>
                  </a:cubicBezTo>
                  <a:cubicBezTo>
                    <a:pt x="316" y="706"/>
                    <a:pt x="321" y="682"/>
                    <a:pt x="341" y="677"/>
                  </a:cubicBezTo>
                  <a:cubicBezTo>
                    <a:pt x="370" y="672"/>
                    <a:pt x="389" y="672"/>
                    <a:pt x="414" y="662"/>
                  </a:cubicBezTo>
                  <a:lnTo>
                    <a:pt x="414" y="662"/>
                  </a:lnTo>
                  <a:cubicBezTo>
                    <a:pt x="487" y="652"/>
                    <a:pt x="540" y="647"/>
                    <a:pt x="614" y="638"/>
                  </a:cubicBezTo>
                  <a:cubicBezTo>
                    <a:pt x="628" y="633"/>
                    <a:pt x="638" y="628"/>
                    <a:pt x="657" y="628"/>
                  </a:cubicBezTo>
                  <a:cubicBezTo>
                    <a:pt x="686" y="623"/>
                    <a:pt x="701" y="623"/>
                    <a:pt x="730" y="623"/>
                  </a:cubicBezTo>
                  <a:cubicBezTo>
                    <a:pt x="803" y="613"/>
                    <a:pt x="837" y="589"/>
                    <a:pt x="896" y="560"/>
                  </a:cubicBezTo>
                  <a:cubicBezTo>
                    <a:pt x="915" y="550"/>
                    <a:pt x="925" y="550"/>
                    <a:pt x="945" y="545"/>
                  </a:cubicBezTo>
                  <a:cubicBezTo>
                    <a:pt x="979" y="526"/>
                    <a:pt x="998" y="516"/>
                    <a:pt x="1037" y="506"/>
                  </a:cubicBezTo>
                  <a:cubicBezTo>
                    <a:pt x="2060" y="306"/>
                    <a:pt x="2060" y="306"/>
                    <a:pt x="2060" y="306"/>
                  </a:cubicBezTo>
                  <a:cubicBezTo>
                    <a:pt x="2084" y="311"/>
                    <a:pt x="2094" y="321"/>
                    <a:pt x="2118" y="326"/>
                  </a:cubicBezTo>
                  <a:cubicBezTo>
                    <a:pt x="2142" y="326"/>
                    <a:pt x="2162" y="326"/>
                    <a:pt x="2186" y="326"/>
                  </a:cubicBezTo>
                  <a:cubicBezTo>
                    <a:pt x="2732" y="214"/>
                    <a:pt x="2732" y="214"/>
                    <a:pt x="2732" y="214"/>
                  </a:cubicBezTo>
                  <a:cubicBezTo>
                    <a:pt x="2781" y="224"/>
                    <a:pt x="2781" y="224"/>
                    <a:pt x="2781" y="224"/>
                  </a:cubicBezTo>
                  <a:cubicBezTo>
                    <a:pt x="2810" y="214"/>
                    <a:pt x="2810" y="214"/>
                    <a:pt x="2810" y="214"/>
                  </a:cubicBezTo>
                  <a:lnTo>
                    <a:pt x="2810" y="214"/>
                  </a:lnTo>
                  <a:cubicBezTo>
                    <a:pt x="3638" y="0"/>
                    <a:pt x="3638" y="0"/>
                    <a:pt x="3638" y="0"/>
                  </a:cubicBezTo>
                  <a:lnTo>
                    <a:pt x="3638" y="0"/>
                  </a:lnTo>
                  <a:cubicBezTo>
                    <a:pt x="3643" y="38"/>
                    <a:pt x="3653" y="58"/>
                    <a:pt x="3653" y="97"/>
                  </a:cubicBezTo>
                  <a:cubicBezTo>
                    <a:pt x="3653" y="107"/>
                    <a:pt x="3643" y="112"/>
                    <a:pt x="3643" y="121"/>
                  </a:cubicBezTo>
                  <a:cubicBezTo>
                    <a:pt x="3638" y="141"/>
                    <a:pt x="3628" y="151"/>
                    <a:pt x="3623" y="165"/>
                  </a:cubicBezTo>
                  <a:cubicBezTo>
                    <a:pt x="3618" y="175"/>
                    <a:pt x="3623" y="185"/>
                    <a:pt x="3618" y="195"/>
                  </a:cubicBezTo>
                  <a:cubicBezTo>
                    <a:pt x="3609" y="229"/>
                    <a:pt x="3590" y="243"/>
                    <a:pt x="3560" y="253"/>
                  </a:cubicBezTo>
                  <a:cubicBezTo>
                    <a:pt x="3536" y="263"/>
                    <a:pt x="3521" y="263"/>
                    <a:pt x="3497" y="263"/>
                  </a:cubicBezTo>
                  <a:cubicBezTo>
                    <a:pt x="3482" y="263"/>
                    <a:pt x="3468" y="258"/>
                    <a:pt x="3453" y="268"/>
                  </a:cubicBezTo>
                  <a:cubicBezTo>
                    <a:pt x="3448" y="268"/>
                    <a:pt x="3453" y="277"/>
                    <a:pt x="3448" y="282"/>
                  </a:cubicBezTo>
                  <a:cubicBezTo>
                    <a:pt x="3438" y="297"/>
                    <a:pt x="3429" y="297"/>
                    <a:pt x="3419" y="306"/>
                  </a:cubicBezTo>
                  <a:cubicBezTo>
                    <a:pt x="3390" y="331"/>
                    <a:pt x="3370" y="350"/>
                    <a:pt x="3331" y="360"/>
                  </a:cubicBezTo>
                  <a:cubicBezTo>
                    <a:pt x="3311" y="365"/>
                    <a:pt x="3292" y="360"/>
                    <a:pt x="3273" y="370"/>
                  </a:cubicBezTo>
                  <a:cubicBezTo>
                    <a:pt x="3248" y="384"/>
                    <a:pt x="3248" y="404"/>
                    <a:pt x="3234" y="428"/>
                  </a:cubicBezTo>
                  <a:cubicBezTo>
                    <a:pt x="3214" y="462"/>
                    <a:pt x="3200" y="482"/>
                    <a:pt x="3170" y="511"/>
                  </a:cubicBezTo>
                  <a:cubicBezTo>
                    <a:pt x="3137" y="550"/>
                    <a:pt x="3107" y="560"/>
                    <a:pt x="3068" y="594"/>
                  </a:cubicBezTo>
                  <a:cubicBezTo>
                    <a:pt x="3049" y="613"/>
                    <a:pt x="3034" y="623"/>
                    <a:pt x="3015" y="643"/>
                  </a:cubicBezTo>
                  <a:cubicBezTo>
                    <a:pt x="3000" y="652"/>
                    <a:pt x="2995" y="662"/>
                    <a:pt x="2985" y="672"/>
                  </a:cubicBezTo>
                  <a:cubicBezTo>
                    <a:pt x="2941" y="715"/>
                    <a:pt x="2917" y="745"/>
                    <a:pt x="2864" y="779"/>
                  </a:cubicBezTo>
                  <a:cubicBezTo>
                    <a:pt x="2844" y="798"/>
                    <a:pt x="2830" y="813"/>
                    <a:pt x="2805" y="828"/>
                  </a:cubicBezTo>
                  <a:cubicBezTo>
                    <a:pt x="2781" y="842"/>
                    <a:pt x="2761" y="852"/>
                    <a:pt x="2752" y="876"/>
                  </a:cubicBezTo>
                  <a:cubicBezTo>
                    <a:pt x="2747" y="891"/>
                    <a:pt x="2747" y="901"/>
                    <a:pt x="2747" y="911"/>
                  </a:cubicBezTo>
                  <a:cubicBezTo>
                    <a:pt x="2742" y="920"/>
                    <a:pt x="2727" y="925"/>
                    <a:pt x="2717" y="935"/>
                  </a:cubicBezTo>
                  <a:cubicBezTo>
                    <a:pt x="2693" y="950"/>
                    <a:pt x="2679" y="964"/>
                    <a:pt x="2654" y="974"/>
                  </a:cubicBezTo>
                  <a:cubicBezTo>
                    <a:pt x="2640" y="978"/>
                    <a:pt x="2620" y="978"/>
                    <a:pt x="2610" y="993"/>
                  </a:cubicBezTo>
                  <a:cubicBezTo>
                    <a:pt x="2606" y="998"/>
                    <a:pt x="2615" y="998"/>
                    <a:pt x="2615" y="1008"/>
                  </a:cubicBezTo>
                  <a:cubicBezTo>
                    <a:pt x="2615" y="1061"/>
                    <a:pt x="2610" y="1110"/>
                    <a:pt x="2606" y="1163"/>
                  </a:cubicBezTo>
                  <a:lnTo>
                    <a:pt x="2606" y="1163"/>
                  </a:lnTo>
                  <a:cubicBezTo>
                    <a:pt x="2123" y="1290"/>
                    <a:pt x="2123" y="1290"/>
                    <a:pt x="2123" y="1290"/>
                  </a:cubicBezTo>
                  <a:cubicBezTo>
                    <a:pt x="2118" y="1290"/>
                    <a:pt x="2118" y="1290"/>
                    <a:pt x="2118" y="1290"/>
                  </a:cubicBezTo>
                  <a:cubicBezTo>
                    <a:pt x="1295" y="1446"/>
                    <a:pt x="1295" y="1446"/>
                    <a:pt x="1295" y="1446"/>
                  </a:cubicBezTo>
                  <a:cubicBezTo>
                    <a:pt x="1256" y="1436"/>
                    <a:pt x="1237" y="1431"/>
                    <a:pt x="1203" y="1417"/>
                  </a:cubicBezTo>
                  <a:cubicBezTo>
                    <a:pt x="1188" y="1412"/>
                    <a:pt x="1178" y="1393"/>
                    <a:pt x="1159" y="1393"/>
                  </a:cubicBezTo>
                  <a:cubicBezTo>
                    <a:pt x="1130" y="1393"/>
                    <a:pt x="1115" y="1412"/>
                    <a:pt x="1081" y="1412"/>
                  </a:cubicBezTo>
                  <a:cubicBezTo>
                    <a:pt x="1042" y="1417"/>
                    <a:pt x="1017" y="1431"/>
                    <a:pt x="979" y="1442"/>
                  </a:cubicBezTo>
                  <a:cubicBezTo>
                    <a:pt x="969" y="1442"/>
                    <a:pt x="954" y="1436"/>
                    <a:pt x="949" y="1442"/>
                  </a:cubicBezTo>
                  <a:cubicBezTo>
                    <a:pt x="930" y="1451"/>
                    <a:pt x="925" y="1470"/>
                    <a:pt x="910" y="1485"/>
                  </a:cubicBezTo>
                  <a:lnTo>
                    <a:pt x="910" y="1485"/>
                  </a:lnTo>
                  <a:cubicBezTo>
                    <a:pt x="0" y="1636"/>
                    <a:pt x="0" y="1636"/>
                    <a:pt x="0" y="1636"/>
                  </a:cubicBezTo>
                  <a:lnTo>
                    <a:pt x="0" y="1636"/>
                  </a:lnTo>
                  <a:cubicBezTo>
                    <a:pt x="14" y="1568"/>
                    <a:pt x="48" y="1529"/>
                    <a:pt x="48" y="1461"/>
                  </a:cubicBezTo>
                  <a:cubicBezTo>
                    <a:pt x="48" y="1431"/>
                    <a:pt x="39" y="1417"/>
                    <a:pt x="48" y="1393"/>
                  </a:cubicBezTo>
                  <a:cubicBezTo>
                    <a:pt x="63" y="1334"/>
                    <a:pt x="111" y="1315"/>
                    <a:pt x="116" y="1257"/>
                  </a:cubicBezTo>
                  <a:cubicBezTo>
                    <a:pt x="116" y="1227"/>
                    <a:pt x="111" y="1207"/>
                    <a:pt x="121" y="1179"/>
                  </a:cubicBezTo>
                  <a:cubicBezTo>
                    <a:pt x="126" y="1159"/>
                    <a:pt x="146" y="1154"/>
                    <a:pt x="155" y="1135"/>
                  </a:cubicBezTo>
                  <a:cubicBezTo>
                    <a:pt x="180" y="1100"/>
                    <a:pt x="199" y="1076"/>
                    <a:pt x="199" y="102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90"/>
            <p:cNvSpPr>
              <a:spLocks noChangeArrowheads="1"/>
            </p:cNvSpPr>
            <p:nvPr/>
          </p:nvSpPr>
          <p:spPr bwMode="auto">
            <a:xfrm>
              <a:off x="12691613" y="7001516"/>
              <a:ext cx="2394208" cy="1220986"/>
            </a:xfrm>
            <a:custGeom>
              <a:avLst/>
              <a:gdLst>
                <a:gd name="T0" fmla="*/ 1032 w 3775"/>
                <a:gd name="T1" fmla="*/ 765 h 1929"/>
                <a:gd name="T2" fmla="*/ 3535 w 3775"/>
                <a:gd name="T3" fmla="*/ 0 h 1929"/>
                <a:gd name="T4" fmla="*/ 3599 w 3775"/>
                <a:gd name="T5" fmla="*/ 180 h 1929"/>
                <a:gd name="T6" fmla="*/ 3541 w 3775"/>
                <a:gd name="T7" fmla="*/ 176 h 1929"/>
                <a:gd name="T8" fmla="*/ 3477 w 3775"/>
                <a:gd name="T9" fmla="*/ 229 h 1929"/>
                <a:gd name="T10" fmla="*/ 3443 w 3775"/>
                <a:gd name="T11" fmla="*/ 258 h 1929"/>
                <a:gd name="T12" fmla="*/ 3336 w 3775"/>
                <a:gd name="T13" fmla="*/ 258 h 1929"/>
                <a:gd name="T14" fmla="*/ 3258 w 3775"/>
                <a:gd name="T15" fmla="*/ 239 h 1929"/>
                <a:gd name="T16" fmla="*/ 3292 w 3775"/>
                <a:gd name="T17" fmla="*/ 375 h 1929"/>
                <a:gd name="T18" fmla="*/ 3404 w 3775"/>
                <a:gd name="T19" fmla="*/ 370 h 1929"/>
                <a:gd name="T20" fmla="*/ 3560 w 3775"/>
                <a:gd name="T21" fmla="*/ 370 h 1929"/>
                <a:gd name="T22" fmla="*/ 3628 w 3775"/>
                <a:gd name="T23" fmla="*/ 404 h 1929"/>
                <a:gd name="T24" fmla="*/ 3692 w 3775"/>
                <a:gd name="T25" fmla="*/ 268 h 1929"/>
                <a:gd name="T26" fmla="*/ 3759 w 3775"/>
                <a:gd name="T27" fmla="*/ 458 h 1929"/>
                <a:gd name="T28" fmla="*/ 3623 w 3775"/>
                <a:gd name="T29" fmla="*/ 677 h 1929"/>
                <a:gd name="T30" fmla="*/ 3546 w 3775"/>
                <a:gd name="T31" fmla="*/ 667 h 1929"/>
                <a:gd name="T32" fmla="*/ 3428 w 3775"/>
                <a:gd name="T33" fmla="*/ 677 h 1929"/>
                <a:gd name="T34" fmla="*/ 3307 w 3775"/>
                <a:gd name="T35" fmla="*/ 775 h 1929"/>
                <a:gd name="T36" fmla="*/ 3472 w 3775"/>
                <a:gd name="T37" fmla="*/ 789 h 1929"/>
                <a:gd name="T38" fmla="*/ 3463 w 3775"/>
                <a:gd name="T39" fmla="*/ 842 h 1929"/>
                <a:gd name="T40" fmla="*/ 3428 w 3775"/>
                <a:gd name="T41" fmla="*/ 964 h 1929"/>
                <a:gd name="T42" fmla="*/ 3389 w 3775"/>
                <a:gd name="T43" fmla="*/ 1047 h 1929"/>
                <a:gd name="T44" fmla="*/ 3477 w 3775"/>
                <a:gd name="T45" fmla="*/ 994 h 1929"/>
                <a:gd name="T46" fmla="*/ 3555 w 3775"/>
                <a:gd name="T47" fmla="*/ 940 h 1929"/>
                <a:gd name="T48" fmla="*/ 3589 w 3775"/>
                <a:gd name="T49" fmla="*/ 1042 h 1929"/>
                <a:gd name="T50" fmla="*/ 3535 w 3775"/>
                <a:gd name="T51" fmla="*/ 1110 h 1929"/>
                <a:gd name="T52" fmla="*/ 3385 w 3775"/>
                <a:gd name="T53" fmla="*/ 1149 h 1929"/>
                <a:gd name="T54" fmla="*/ 3190 w 3775"/>
                <a:gd name="T55" fmla="*/ 1344 h 1929"/>
                <a:gd name="T56" fmla="*/ 3132 w 3775"/>
                <a:gd name="T57" fmla="*/ 1417 h 1929"/>
                <a:gd name="T58" fmla="*/ 3019 w 3775"/>
                <a:gd name="T59" fmla="*/ 1724 h 1929"/>
                <a:gd name="T60" fmla="*/ 2839 w 3775"/>
                <a:gd name="T61" fmla="*/ 1812 h 1929"/>
                <a:gd name="T62" fmla="*/ 2756 w 3775"/>
                <a:gd name="T63" fmla="*/ 1865 h 1929"/>
                <a:gd name="T64" fmla="*/ 1714 w 3775"/>
                <a:gd name="T65" fmla="*/ 1627 h 1929"/>
                <a:gd name="T66" fmla="*/ 1582 w 3775"/>
                <a:gd name="T67" fmla="*/ 1519 h 1929"/>
                <a:gd name="T68" fmla="*/ 1412 w 3775"/>
                <a:gd name="T69" fmla="*/ 1510 h 1929"/>
                <a:gd name="T70" fmla="*/ 1227 w 3775"/>
                <a:gd name="T71" fmla="*/ 1544 h 1929"/>
                <a:gd name="T72" fmla="*/ 1056 w 3775"/>
                <a:gd name="T73" fmla="*/ 1578 h 1929"/>
                <a:gd name="T74" fmla="*/ 769 w 3775"/>
                <a:gd name="T75" fmla="*/ 1676 h 1929"/>
                <a:gd name="T76" fmla="*/ 608 w 3775"/>
                <a:gd name="T77" fmla="*/ 1758 h 1929"/>
                <a:gd name="T78" fmla="*/ 574 w 3775"/>
                <a:gd name="T79" fmla="*/ 1792 h 1929"/>
                <a:gd name="T80" fmla="*/ 0 w 3775"/>
                <a:gd name="T81" fmla="*/ 1928 h 1929"/>
                <a:gd name="T82" fmla="*/ 4 w 3775"/>
                <a:gd name="T83" fmla="*/ 1758 h 1929"/>
                <a:gd name="T84" fmla="*/ 111 w 3775"/>
                <a:gd name="T85" fmla="*/ 1700 h 1929"/>
                <a:gd name="T86" fmla="*/ 146 w 3775"/>
                <a:gd name="T87" fmla="*/ 1641 h 1929"/>
                <a:gd name="T88" fmla="*/ 258 w 3775"/>
                <a:gd name="T89" fmla="*/ 1544 h 1929"/>
                <a:gd name="T90" fmla="*/ 409 w 3775"/>
                <a:gd name="T91" fmla="*/ 1408 h 1929"/>
                <a:gd name="T92" fmla="*/ 564 w 3775"/>
                <a:gd name="T93" fmla="*/ 1276 h 1929"/>
                <a:gd name="T94" fmla="*/ 667 w 3775"/>
                <a:gd name="T95" fmla="*/ 1135 h 1929"/>
                <a:gd name="T96" fmla="*/ 813 w 3775"/>
                <a:gd name="T97" fmla="*/ 1071 h 1929"/>
                <a:gd name="T98" fmla="*/ 847 w 3775"/>
                <a:gd name="T99" fmla="*/ 1033 h 1929"/>
                <a:gd name="T100" fmla="*/ 954 w 3775"/>
                <a:gd name="T101" fmla="*/ 1018 h 1929"/>
                <a:gd name="T102" fmla="*/ 1017 w 3775"/>
                <a:gd name="T103" fmla="*/ 930 h 1929"/>
                <a:gd name="T104" fmla="*/ 1047 w 3775"/>
                <a:gd name="T105" fmla="*/ 862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75" h="1929">
                  <a:moveTo>
                    <a:pt x="1032" y="765"/>
                  </a:moveTo>
                  <a:lnTo>
                    <a:pt x="1032" y="765"/>
                  </a:lnTo>
                  <a:cubicBezTo>
                    <a:pt x="3535" y="0"/>
                    <a:pt x="3535" y="0"/>
                    <a:pt x="3535" y="0"/>
                  </a:cubicBezTo>
                  <a:lnTo>
                    <a:pt x="3535" y="0"/>
                  </a:lnTo>
                  <a:cubicBezTo>
                    <a:pt x="3618" y="146"/>
                    <a:pt x="3618" y="146"/>
                    <a:pt x="3618" y="146"/>
                  </a:cubicBezTo>
                  <a:cubicBezTo>
                    <a:pt x="3618" y="161"/>
                    <a:pt x="3613" y="180"/>
                    <a:pt x="3599" y="180"/>
                  </a:cubicBezTo>
                  <a:cubicBezTo>
                    <a:pt x="3589" y="180"/>
                    <a:pt x="3580" y="170"/>
                    <a:pt x="3570" y="170"/>
                  </a:cubicBezTo>
                  <a:cubicBezTo>
                    <a:pt x="3560" y="170"/>
                    <a:pt x="3546" y="170"/>
                    <a:pt x="3541" y="176"/>
                  </a:cubicBezTo>
                  <a:cubicBezTo>
                    <a:pt x="3521" y="190"/>
                    <a:pt x="3526" y="214"/>
                    <a:pt x="3511" y="224"/>
                  </a:cubicBezTo>
                  <a:cubicBezTo>
                    <a:pt x="3502" y="229"/>
                    <a:pt x="3487" y="229"/>
                    <a:pt x="3477" y="229"/>
                  </a:cubicBezTo>
                  <a:cubicBezTo>
                    <a:pt x="3472" y="229"/>
                    <a:pt x="3468" y="229"/>
                    <a:pt x="3463" y="229"/>
                  </a:cubicBezTo>
                  <a:cubicBezTo>
                    <a:pt x="3453" y="234"/>
                    <a:pt x="3453" y="253"/>
                    <a:pt x="3443" y="258"/>
                  </a:cubicBezTo>
                  <a:cubicBezTo>
                    <a:pt x="3424" y="283"/>
                    <a:pt x="3404" y="287"/>
                    <a:pt x="3385" y="312"/>
                  </a:cubicBezTo>
                  <a:cubicBezTo>
                    <a:pt x="3360" y="297"/>
                    <a:pt x="3355" y="278"/>
                    <a:pt x="3336" y="258"/>
                  </a:cubicBezTo>
                  <a:cubicBezTo>
                    <a:pt x="3326" y="248"/>
                    <a:pt x="3322" y="239"/>
                    <a:pt x="3307" y="239"/>
                  </a:cubicBezTo>
                  <a:cubicBezTo>
                    <a:pt x="3258" y="239"/>
                    <a:pt x="3258" y="239"/>
                    <a:pt x="3258" y="239"/>
                  </a:cubicBezTo>
                  <a:cubicBezTo>
                    <a:pt x="3263" y="263"/>
                    <a:pt x="3273" y="278"/>
                    <a:pt x="3278" y="302"/>
                  </a:cubicBezTo>
                  <a:cubicBezTo>
                    <a:pt x="3287" y="331"/>
                    <a:pt x="3287" y="350"/>
                    <a:pt x="3292" y="375"/>
                  </a:cubicBezTo>
                  <a:cubicBezTo>
                    <a:pt x="3292" y="400"/>
                    <a:pt x="3302" y="414"/>
                    <a:pt x="3302" y="439"/>
                  </a:cubicBezTo>
                  <a:cubicBezTo>
                    <a:pt x="3346" y="414"/>
                    <a:pt x="3355" y="370"/>
                    <a:pt x="3404" y="370"/>
                  </a:cubicBezTo>
                  <a:cubicBezTo>
                    <a:pt x="3497" y="370"/>
                    <a:pt x="3497" y="370"/>
                    <a:pt x="3497" y="370"/>
                  </a:cubicBezTo>
                  <a:cubicBezTo>
                    <a:pt x="3521" y="370"/>
                    <a:pt x="3535" y="365"/>
                    <a:pt x="3560" y="370"/>
                  </a:cubicBezTo>
                  <a:cubicBezTo>
                    <a:pt x="3565" y="370"/>
                    <a:pt x="3570" y="380"/>
                    <a:pt x="3574" y="380"/>
                  </a:cubicBezTo>
                  <a:cubicBezTo>
                    <a:pt x="3589" y="389"/>
                    <a:pt x="3604" y="404"/>
                    <a:pt x="3628" y="404"/>
                  </a:cubicBezTo>
                  <a:cubicBezTo>
                    <a:pt x="3653" y="404"/>
                    <a:pt x="3657" y="370"/>
                    <a:pt x="3662" y="341"/>
                  </a:cubicBezTo>
                  <a:cubicBezTo>
                    <a:pt x="3672" y="312"/>
                    <a:pt x="3677" y="292"/>
                    <a:pt x="3692" y="268"/>
                  </a:cubicBezTo>
                  <a:cubicBezTo>
                    <a:pt x="3745" y="292"/>
                    <a:pt x="3774" y="331"/>
                    <a:pt x="3774" y="385"/>
                  </a:cubicBezTo>
                  <a:cubicBezTo>
                    <a:pt x="3774" y="414"/>
                    <a:pt x="3765" y="428"/>
                    <a:pt x="3759" y="458"/>
                  </a:cubicBezTo>
                  <a:cubicBezTo>
                    <a:pt x="3750" y="502"/>
                    <a:pt x="3745" y="526"/>
                    <a:pt x="3726" y="565"/>
                  </a:cubicBezTo>
                  <a:cubicBezTo>
                    <a:pt x="3701" y="618"/>
                    <a:pt x="3677" y="653"/>
                    <a:pt x="3623" y="677"/>
                  </a:cubicBezTo>
                  <a:cubicBezTo>
                    <a:pt x="3604" y="682"/>
                    <a:pt x="3599" y="701"/>
                    <a:pt x="3574" y="701"/>
                  </a:cubicBezTo>
                  <a:cubicBezTo>
                    <a:pt x="3560" y="701"/>
                    <a:pt x="3555" y="682"/>
                    <a:pt x="3546" y="667"/>
                  </a:cubicBezTo>
                  <a:cubicBezTo>
                    <a:pt x="3531" y="653"/>
                    <a:pt x="3516" y="643"/>
                    <a:pt x="3492" y="643"/>
                  </a:cubicBezTo>
                  <a:cubicBezTo>
                    <a:pt x="3468" y="643"/>
                    <a:pt x="3448" y="657"/>
                    <a:pt x="3428" y="677"/>
                  </a:cubicBezTo>
                  <a:cubicBezTo>
                    <a:pt x="3443" y="726"/>
                    <a:pt x="3443" y="726"/>
                    <a:pt x="3443" y="726"/>
                  </a:cubicBezTo>
                  <a:cubicBezTo>
                    <a:pt x="3399" y="765"/>
                    <a:pt x="3346" y="735"/>
                    <a:pt x="3307" y="775"/>
                  </a:cubicBezTo>
                  <a:cubicBezTo>
                    <a:pt x="3326" y="784"/>
                    <a:pt x="3341" y="789"/>
                    <a:pt x="3365" y="794"/>
                  </a:cubicBezTo>
                  <a:cubicBezTo>
                    <a:pt x="3404" y="799"/>
                    <a:pt x="3428" y="789"/>
                    <a:pt x="3472" y="789"/>
                  </a:cubicBezTo>
                  <a:cubicBezTo>
                    <a:pt x="3472" y="799"/>
                    <a:pt x="3477" y="803"/>
                    <a:pt x="3477" y="814"/>
                  </a:cubicBezTo>
                  <a:cubicBezTo>
                    <a:pt x="3477" y="828"/>
                    <a:pt x="3468" y="833"/>
                    <a:pt x="3463" y="842"/>
                  </a:cubicBezTo>
                  <a:cubicBezTo>
                    <a:pt x="3458" y="872"/>
                    <a:pt x="3453" y="891"/>
                    <a:pt x="3448" y="920"/>
                  </a:cubicBezTo>
                  <a:cubicBezTo>
                    <a:pt x="3448" y="940"/>
                    <a:pt x="3448" y="960"/>
                    <a:pt x="3428" y="964"/>
                  </a:cubicBezTo>
                  <a:cubicBezTo>
                    <a:pt x="3385" y="984"/>
                    <a:pt x="3355" y="979"/>
                    <a:pt x="3312" y="989"/>
                  </a:cubicBezTo>
                  <a:cubicBezTo>
                    <a:pt x="3331" y="1018"/>
                    <a:pt x="3350" y="1047"/>
                    <a:pt x="3389" y="1047"/>
                  </a:cubicBezTo>
                  <a:cubicBezTo>
                    <a:pt x="3399" y="1047"/>
                    <a:pt x="3409" y="1038"/>
                    <a:pt x="3419" y="1028"/>
                  </a:cubicBezTo>
                  <a:cubicBezTo>
                    <a:pt x="3443" y="1018"/>
                    <a:pt x="3458" y="1008"/>
                    <a:pt x="3477" y="994"/>
                  </a:cubicBezTo>
                  <a:cubicBezTo>
                    <a:pt x="3497" y="984"/>
                    <a:pt x="3507" y="979"/>
                    <a:pt x="3526" y="969"/>
                  </a:cubicBezTo>
                  <a:cubicBezTo>
                    <a:pt x="3541" y="960"/>
                    <a:pt x="3535" y="940"/>
                    <a:pt x="3555" y="940"/>
                  </a:cubicBezTo>
                  <a:cubicBezTo>
                    <a:pt x="3580" y="940"/>
                    <a:pt x="3594" y="955"/>
                    <a:pt x="3613" y="964"/>
                  </a:cubicBezTo>
                  <a:cubicBezTo>
                    <a:pt x="3609" y="999"/>
                    <a:pt x="3599" y="1013"/>
                    <a:pt x="3589" y="1042"/>
                  </a:cubicBezTo>
                  <a:cubicBezTo>
                    <a:pt x="3585" y="1057"/>
                    <a:pt x="3585" y="1071"/>
                    <a:pt x="3580" y="1086"/>
                  </a:cubicBezTo>
                  <a:cubicBezTo>
                    <a:pt x="3574" y="1106"/>
                    <a:pt x="3555" y="1101"/>
                    <a:pt x="3535" y="1110"/>
                  </a:cubicBezTo>
                  <a:cubicBezTo>
                    <a:pt x="3507" y="1121"/>
                    <a:pt x="3492" y="1140"/>
                    <a:pt x="3458" y="1145"/>
                  </a:cubicBezTo>
                  <a:cubicBezTo>
                    <a:pt x="3428" y="1145"/>
                    <a:pt x="3414" y="1140"/>
                    <a:pt x="3385" y="1149"/>
                  </a:cubicBezTo>
                  <a:cubicBezTo>
                    <a:pt x="3317" y="1174"/>
                    <a:pt x="3297" y="1218"/>
                    <a:pt x="3253" y="1271"/>
                  </a:cubicBezTo>
                  <a:cubicBezTo>
                    <a:pt x="3229" y="1301"/>
                    <a:pt x="3209" y="1315"/>
                    <a:pt x="3190" y="1344"/>
                  </a:cubicBezTo>
                  <a:cubicBezTo>
                    <a:pt x="3185" y="1354"/>
                    <a:pt x="3175" y="1369"/>
                    <a:pt x="3170" y="1378"/>
                  </a:cubicBezTo>
                  <a:cubicBezTo>
                    <a:pt x="3156" y="1393"/>
                    <a:pt x="3141" y="1398"/>
                    <a:pt x="3132" y="1417"/>
                  </a:cubicBezTo>
                  <a:cubicBezTo>
                    <a:pt x="3097" y="1480"/>
                    <a:pt x="3097" y="1524"/>
                    <a:pt x="3078" y="1597"/>
                  </a:cubicBezTo>
                  <a:cubicBezTo>
                    <a:pt x="3068" y="1651"/>
                    <a:pt x="3063" y="1695"/>
                    <a:pt x="3019" y="1724"/>
                  </a:cubicBezTo>
                  <a:cubicBezTo>
                    <a:pt x="2985" y="1739"/>
                    <a:pt x="2961" y="1743"/>
                    <a:pt x="2927" y="1758"/>
                  </a:cubicBezTo>
                  <a:cubicBezTo>
                    <a:pt x="2893" y="1773"/>
                    <a:pt x="2873" y="1792"/>
                    <a:pt x="2839" y="1812"/>
                  </a:cubicBezTo>
                  <a:cubicBezTo>
                    <a:pt x="2805" y="1826"/>
                    <a:pt x="2775" y="1841"/>
                    <a:pt x="2756" y="1865"/>
                  </a:cubicBezTo>
                  <a:lnTo>
                    <a:pt x="2756" y="1865"/>
                  </a:lnTo>
                  <a:cubicBezTo>
                    <a:pt x="2186" y="1495"/>
                    <a:pt x="2186" y="1495"/>
                    <a:pt x="2186" y="1495"/>
                  </a:cubicBezTo>
                  <a:cubicBezTo>
                    <a:pt x="1714" y="1627"/>
                    <a:pt x="1714" y="1627"/>
                    <a:pt x="1714" y="1627"/>
                  </a:cubicBezTo>
                  <a:cubicBezTo>
                    <a:pt x="1680" y="1612"/>
                    <a:pt x="1665" y="1588"/>
                    <a:pt x="1641" y="1558"/>
                  </a:cubicBezTo>
                  <a:cubicBezTo>
                    <a:pt x="1626" y="1534"/>
                    <a:pt x="1607" y="1534"/>
                    <a:pt x="1582" y="1519"/>
                  </a:cubicBezTo>
                  <a:cubicBezTo>
                    <a:pt x="1563" y="1510"/>
                    <a:pt x="1553" y="1491"/>
                    <a:pt x="1529" y="1491"/>
                  </a:cubicBezTo>
                  <a:cubicBezTo>
                    <a:pt x="1485" y="1491"/>
                    <a:pt x="1461" y="1500"/>
                    <a:pt x="1412" y="1510"/>
                  </a:cubicBezTo>
                  <a:cubicBezTo>
                    <a:pt x="1378" y="1515"/>
                    <a:pt x="1358" y="1515"/>
                    <a:pt x="1324" y="1519"/>
                  </a:cubicBezTo>
                  <a:cubicBezTo>
                    <a:pt x="1285" y="1524"/>
                    <a:pt x="1266" y="1534"/>
                    <a:pt x="1227" y="1544"/>
                  </a:cubicBezTo>
                  <a:cubicBezTo>
                    <a:pt x="1197" y="1549"/>
                    <a:pt x="1178" y="1549"/>
                    <a:pt x="1144" y="1554"/>
                  </a:cubicBezTo>
                  <a:cubicBezTo>
                    <a:pt x="1110" y="1558"/>
                    <a:pt x="1090" y="1569"/>
                    <a:pt x="1056" y="1578"/>
                  </a:cubicBezTo>
                  <a:cubicBezTo>
                    <a:pt x="959" y="1597"/>
                    <a:pt x="896" y="1597"/>
                    <a:pt x="813" y="1651"/>
                  </a:cubicBezTo>
                  <a:cubicBezTo>
                    <a:pt x="799" y="1661"/>
                    <a:pt x="784" y="1666"/>
                    <a:pt x="769" y="1676"/>
                  </a:cubicBezTo>
                  <a:cubicBezTo>
                    <a:pt x="744" y="1700"/>
                    <a:pt x="730" y="1719"/>
                    <a:pt x="696" y="1729"/>
                  </a:cubicBezTo>
                  <a:cubicBezTo>
                    <a:pt x="662" y="1743"/>
                    <a:pt x="638" y="1739"/>
                    <a:pt x="608" y="1758"/>
                  </a:cubicBezTo>
                  <a:cubicBezTo>
                    <a:pt x="594" y="1763"/>
                    <a:pt x="589" y="1783"/>
                    <a:pt x="574" y="1792"/>
                  </a:cubicBezTo>
                  <a:lnTo>
                    <a:pt x="574" y="1792"/>
                  </a:lnTo>
                  <a:cubicBezTo>
                    <a:pt x="0" y="1928"/>
                    <a:pt x="0" y="1928"/>
                    <a:pt x="0" y="1928"/>
                  </a:cubicBezTo>
                  <a:lnTo>
                    <a:pt x="0" y="1928"/>
                  </a:lnTo>
                  <a:cubicBezTo>
                    <a:pt x="4" y="1875"/>
                    <a:pt x="9" y="1826"/>
                    <a:pt x="9" y="1773"/>
                  </a:cubicBezTo>
                  <a:cubicBezTo>
                    <a:pt x="9" y="1763"/>
                    <a:pt x="0" y="1763"/>
                    <a:pt x="4" y="1758"/>
                  </a:cubicBezTo>
                  <a:cubicBezTo>
                    <a:pt x="14" y="1743"/>
                    <a:pt x="34" y="1743"/>
                    <a:pt x="48" y="1739"/>
                  </a:cubicBezTo>
                  <a:cubicBezTo>
                    <a:pt x="73" y="1729"/>
                    <a:pt x="87" y="1715"/>
                    <a:pt x="111" y="1700"/>
                  </a:cubicBezTo>
                  <a:cubicBezTo>
                    <a:pt x="121" y="1690"/>
                    <a:pt x="136" y="1685"/>
                    <a:pt x="141" y="1676"/>
                  </a:cubicBezTo>
                  <a:cubicBezTo>
                    <a:pt x="141" y="1666"/>
                    <a:pt x="141" y="1656"/>
                    <a:pt x="146" y="1641"/>
                  </a:cubicBezTo>
                  <a:cubicBezTo>
                    <a:pt x="155" y="1617"/>
                    <a:pt x="175" y="1607"/>
                    <a:pt x="199" y="1593"/>
                  </a:cubicBezTo>
                  <a:cubicBezTo>
                    <a:pt x="224" y="1578"/>
                    <a:pt x="238" y="1563"/>
                    <a:pt x="258" y="1544"/>
                  </a:cubicBezTo>
                  <a:cubicBezTo>
                    <a:pt x="311" y="1510"/>
                    <a:pt x="335" y="1480"/>
                    <a:pt x="379" y="1437"/>
                  </a:cubicBezTo>
                  <a:cubicBezTo>
                    <a:pt x="389" y="1427"/>
                    <a:pt x="394" y="1417"/>
                    <a:pt x="409" y="1408"/>
                  </a:cubicBezTo>
                  <a:cubicBezTo>
                    <a:pt x="428" y="1388"/>
                    <a:pt x="443" y="1378"/>
                    <a:pt x="462" y="1359"/>
                  </a:cubicBezTo>
                  <a:cubicBezTo>
                    <a:pt x="501" y="1325"/>
                    <a:pt x="531" y="1315"/>
                    <a:pt x="564" y="1276"/>
                  </a:cubicBezTo>
                  <a:cubicBezTo>
                    <a:pt x="594" y="1247"/>
                    <a:pt x="608" y="1227"/>
                    <a:pt x="628" y="1193"/>
                  </a:cubicBezTo>
                  <a:cubicBezTo>
                    <a:pt x="642" y="1169"/>
                    <a:pt x="642" y="1149"/>
                    <a:pt x="667" y="1135"/>
                  </a:cubicBezTo>
                  <a:cubicBezTo>
                    <a:pt x="686" y="1125"/>
                    <a:pt x="705" y="1130"/>
                    <a:pt x="725" y="1125"/>
                  </a:cubicBezTo>
                  <a:cubicBezTo>
                    <a:pt x="764" y="1115"/>
                    <a:pt x="784" y="1096"/>
                    <a:pt x="813" y="1071"/>
                  </a:cubicBezTo>
                  <a:cubicBezTo>
                    <a:pt x="823" y="1062"/>
                    <a:pt x="832" y="1062"/>
                    <a:pt x="842" y="1047"/>
                  </a:cubicBezTo>
                  <a:cubicBezTo>
                    <a:pt x="847" y="1042"/>
                    <a:pt x="842" y="1033"/>
                    <a:pt x="847" y="1033"/>
                  </a:cubicBezTo>
                  <a:cubicBezTo>
                    <a:pt x="862" y="1023"/>
                    <a:pt x="876" y="1028"/>
                    <a:pt x="891" y="1028"/>
                  </a:cubicBezTo>
                  <a:cubicBezTo>
                    <a:pt x="915" y="1028"/>
                    <a:pt x="930" y="1028"/>
                    <a:pt x="954" y="1018"/>
                  </a:cubicBezTo>
                  <a:cubicBezTo>
                    <a:pt x="984" y="1008"/>
                    <a:pt x="1003" y="994"/>
                    <a:pt x="1012" y="960"/>
                  </a:cubicBezTo>
                  <a:cubicBezTo>
                    <a:pt x="1017" y="950"/>
                    <a:pt x="1012" y="940"/>
                    <a:pt x="1017" y="930"/>
                  </a:cubicBezTo>
                  <a:cubicBezTo>
                    <a:pt x="1022" y="916"/>
                    <a:pt x="1032" y="906"/>
                    <a:pt x="1037" y="886"/>
                  </a:cubicBezTo>
                  <a:cubicBezTo>
                    <a:pt x="1037" y="877"/>
                    <a:pt x="1047" y="872"/>
                    <a:pt x="1047" y="862"/>
                  </a:cubicBezTo>
                  <a:cubicBezTo>
                    <a:pt x="1047" y="823"/>
                    <a:pt x="1037" y="803"/>
                    <a:pt x="1032" y="765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Freeform 91"/>
            <p:cNvSpPr>
              <a:spLocks noChangeArrowheads="1"/>
            </p:cNvSpPr>
            <p:nvPr/>
          </p:nvSpPr>
          <p:spPr bwMode="auto">
            <a:xfrm>
              <a:off x="13038843" y="7948060"/>
              <a:ext cx="1397321" cy="1064162"/>
            </a:xfrm>
            <a:custGeom>
              <a:avLst/>
              <a:gdLst>
                <a:gd name="T0" fmla="*/ 24 w 2207"/>
                <a:gd name="T1" fmla="*/ 301 h 1681"/>
                <a:gd name="T2" fmla="*/ 24 w 2207"/>
                <a:gd name="T3" fmla="*/ 301 h 1681"/>
                <a:gd name="T4" fmla="*/ 0 w 2207"/>
                <a:gd name="T5" fmla="*/ 404 h 1681"/>
                <a:gd name="T6" fmla="*/ 14 w 2207"/>
                <a:gd name="T7" fmla="*/ 467 h 1681"/>
                <a:gd name="T8" fmla="*/ 44 w 2207"/>
                <a:gd name="T9" fmla="*/ 511 h 1681"/>
                <a:gd name="T10" fmla="*/ 151 w 2207"/>
                <a:gd name="T11" fmla="*/ 569 h 1681"/>
                <a:gd name="T12" fmla="*/ 268 w 2207"/>
                <a:gd name="T13" fmla="*/ 701 h 1681"/>
                <a:gd name="T14" fmla="*/ 316 w 2207"/>
                <a:gd name="T15" fmla="*/ 759 h 1681"/>
                <a:gd name="T16" fmla="*/ 521 w 2207"/>
                <a:gd name="T17" fmla="*/ 857 h 1681"/>
                <a:gd name="T18" fmla="*/ 726 w 2207"/>
                <a:gd name="T19" fmla="*/ 1008 h 1681"/>
                <a:gd name="T20" fmla="*/ 813 w 2207"/>
                <a:gd name="T21" fmla="*/ 1105 h 1681"/>
                <a:gd name="T22" fmla="*/ 843 w 2207"/>
                <a:gd name="T23" fmla="*/ 1110 h 1681"/>
                <a:gd name="T24" fmla="*/ 926 w 2207"/>
                <a:gd name="T25" fmla="*/ 1134 h 1681"/>
                <a:gd name="T26" fmla="*/ 974 w 2207"/>
                <a:gd name="T27" fmla="*/ 1208 h 1681"/>
                <a:gd name="T28" fmla="*/ 998 w 2207"/>
                <a:gd name="T29" fmla="*/ 1329 h 1681"/>
                <a:gd name="T30" fmla="*/ 1101 w 2207"/>
                <a:gd name="T31" fmla="*/ 1451 h 1681"/>
                <a:gd name="T32" fmla="*/ 1174 w 2207"/>
                <a:gd name="T33" fmla="*/ 1519 h 1681"/>
                <a:gd name="T34" fmla="*/ 1232 w 2207"/>
                <a:gd name="T35" fmla="*/ 1636 h 1681"/>
                <a:gd name="T36" fmla="*/ 1252 w 2207"/>
                <a:gd name="T37" fmla="*/ 1670 h 1681"/>
                <a:gd name="T38" fmla="*/ 1320 w 2207"/>
                <a:gd name="T39" fmla="*/ 1675 h 1681"/>
                <a:gd name="T40" fmla="*/ 1320 w 2207"/>
                <a:gd name="T41" fmla="*/ 1675 h 1681"/>
                <a:gd name="T42" fmla="*/ 1315 w 2207"/>
                <a:gd name="T43" fmla="*/ 1650 h 1681"/>
                <a:gd name="T44" fmla="*/ 1359 w 2207"/>
                <a:gd name="T45" fmla="*/ 1548 h 1681"/>
                <a:gd name="T46" fmla="*/ 1335 w 2207"/>
                <a:gd name="T47" fmla="*/ 1456 h 1681"/>
                <a:gd name="T48" fmla="*/ 1349 w 2207"/>
                <a:gd name="T49" fmla="*/ 1451 h 1681"/>
                <a:gd name="T50" fmla="*/ 1393 w 2207"/>
                <a:gd name="T51" fmla="*/ 1475 h 1681"/>
                <a:gd name="T52" fmla="*/ 1432 w 2207"/>
                <a:gd name="T53" fmla="*/ 1407 h 1681"/>
                <a:gd name="T54" fmla="*/ 1495 w 2207"/>
                <a:gd name="T55" fmla="*/ 1368 h 1681"/>
                <a:gd name="T56" fmla="*/ 1588 w 2207"/>
                <a:gd name="T57" fmla="*/ 1334 h 1681"/>
                <a:gd name="T58" fmla="*/ 1627 w 2207"/>
                <a:gd name="T59" fmla="*/ 1276 h 1681"/>
                <a:gd name="T60" fmla="*/ 1719 w 2207"/>
                <a:gd name="T61" fmla="*/ 1202 h 1681"/>
                <a:gd name="T62" fmla="*/ 1763 w 2207"/>
                <a:gd name="T63" fmla="*/ 1130 h 1681"/>
                <a:gd name="T64" fmla="*/ 1763 w 2207"/>
                <a:gd name="T65" fmla="*/ 1100 h 1681"/>
                <a:gd name="T66" fmla="*/ 1816 w 2207"/>
                <a:gd name="T67" fmla="*/ 1066 h 1681"/>
                <a:gd name="T68" fmla="*/ 1855 w 2207"/>
                <a:gd name="T69" fmla="*/ 1003 h 1681"/>
                <a:gd name="T70" fmla="*/ 1870 w 2207"/>
                <a:gd name="T71" fmla="*/ 998 h 1681"/>
                <a:gd name="T72" fmla="*/ 1909 w 2207"/>
                <a:gd name="T73" fmla="*/ 920 h 1681"/>
                <a:gd name="T74" fmla="*/ 1943 w 2207"/>
                <a:gd name="T75" fmla="*/ 862 h 1681"/>
                <a:gd name="T76" fmla="*/ 1943 w 2207"/>
                <a:gd name="T77" fmla="*/ 818 h 1681"/>
                <a:gd name="T78" fmla="*/ 1968 w 2207"/>
                <a:gd name="T79" fmla="*/ 799 h 1681"/>
                <a:gd name="T80" fmla="*/ 2021 w 2207"/>
                <a:gd name="T81" fmla="*/ 720 h 1681"/>
                <a:gd name="T82" fmla="*/ 2070 w 2207"/>
                <a:gd name="T83" fmla="*/ 633 h 1681"/>
                <a:gd name="T84" fmla="*/ 2095 w 2207"/>
                <a:gd name="T85" fmla="*/ 569 h 1681"/>
                <a:gd name="T86" fmla="*/ 2182 w 2207"/>
                <a:gd name="T87" fmla="*/ 404 h 1681"/>
                <a:gd name="T88" fmla="*/ 2206 w 2207"/>
                <a:gd name="T89" fmla="*/ 374 h 1681"/>
                <a:gd name="T90" fmla="*/ 2206 w 2207"/>
                <a:gd name="T91" fmla="*/ 374 h 1681"/>
                <a:gd name="T92" fmla="*/ 1636 w 2207"/>
                <a:gd name="T93" fmla="*/ 4 h 1681"/>
                <a:gd name="T94" fmla="*/ 1164 w 2207"/>
                <a:gd name="T95" fmla="*/ 136 h 1681"/>
                <a:gd name="T96" fmla="*/ 1091 w 2207"/>
                <a:gd name="T97" fmla="*/ 67 h 1681"/>
                <a:gd name="T98" fmla="*/ 1032 w 2207"/>
                <a:gd name="T99" fmla="*/ 28 h 1681"/>
                <a:gd name="T100" fmla="*/ 979 w 2207"/>
                <a:gd name="T101" fmla="*/ 0 h 1681"/>
                <a:gd name="T102" fmla="*/ 862 w 2207"/>
                <a:gd name="T103" fmla="*/ 19 h 1681"/>
                <a:gd name="T104" fmla="*/ 774 w 2207"/>
                <a:gd name="T105" fmla="*/ 28 h 1681"/>
                <a:gd name="T106" fmla="*/ 677 w 2207"/>
                <a:gd name="T107" fmla="*/ 53 h 1681"/>
                <a:gd name="T108" fmla="*/ 594 w 2207"/>
                <a:gd name="T109" fmla="*/ 63 h 1681"/>
                <a:gd name="T110" fmla="*/ 506 w 2207"/>
                <a:gd name="T111" fmla="*/ 87 h 1681"/>
                <a:gd name="T112" fmla="*/ 263 w 2207"/>
                <a:gd name="T113" fmla="*/ 160 h 1681"/>
                <a:gd name="T114" fmla="*/ 219 w 2207"/>
                <a:gd name="T115" fmla="*/ 185 h 1681"/>
                <a:gd name="T116" fmla="*/ 146 w 2207"/>
                <a:gd name="T117" fmla="*/ 238 h 1681"/>
                <a:gd name="T118" fmla="*/ 58 w 2207"/>
                <a:gd name="T119" fmla="*/ 267 h 1681"/>
                <a:gd name="T120" fmla="*/ 24 w 2207"/>
                <a:gd name="T121" fmla="*/ 301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07" h="1681">
                  <a:moveTo>
                    <a:pt x="24" y="301"/>
                  </a:moveTo>
                  <a:lnTo>
                    <a:pt x="24" y="301"/>
                  </a:lnTo>
                  <a:cubicBezTo>
                    <a:pt x="14" y="340"/>
                    <a:pt x="0" y="360"/>
                    <a:pt x="0" y="404"/>
                  </a:cubicBezTo>
                  <a:cubicBezTo>
                    <a:pt x="0" y="428"/>
                    <a:pt x="5" y="442"/>
                    <a:pt x="14" y="467"/>
                  </a:cubicBezTo>
                  <a:cubicBezTo>
                    <a:pt x="24" y="481"/>
                    <a:pt x="29" y="501"/>
                    <a:pt x="44" y="511"/>
                  </a:cubicBezTo>
                  <a:cubicBezTo>
                    <a:pt x="88" y="535"/>
                    <a:pt x="112" y="540"/>
                    <a:pt x="151" y="569"/>
                  </a:cubicBezTo>
                  <a:cubicBezTo>
                    <a:pt x="209" y="608"/>
                    <a:pt x="229" y="642"/>
                    <a:pt x="268" y="701"/>
                  </a:cubicBezTo>
                  <a:cubicBezTo>
                    <a:pt x="282" y="725"/>
                    <a:pt x="297" y="740"/>
                    <a:pt x="316" y="759"/>
                  </a:cubicBezTo>
                  <a:cubicBezTo>
                    <a:pt x="375" y="827"/>
                    <a:pt x="438" y="832"/>
                    <a:pt x="521" y="857"/>
                  </a:cubicBezTo>
                  <a:cubicBezTo>
                    <a:pt x="614" y="890"/>
                    <a:pt x="658" y="940"/>
                    <a:pt x="726" y="1008"/>
                  </a:cubicBezTo>
                  <a:cubicBezTo>
                    <a:pt x="765" y="1042"/>
                    <a:pt x="769" y="1081"/>
                    <a:pt x="813" y="1105"/>
                  </a:cubicBezTo>
                  <a:cubicBezTo>
                    <a:pt x="823" y="1110"/>
                    <a:pt x="833" y="1110"/>
                    <a:pt x="843" y="1110"/>
                  </a:cubicBezTo>
                  <a:cubicBezTo>
                    <a:pt x="877" y="1115"/>
                    <a:pt x="891" y="1125"/>
                    <a:pt x="926" y="1134"/>
                  </a:cubicBezTo>
                  <a:cubicBezTo>
                    <a:pt x="954" y="1144"/>
                    <a:pt x="965" y="1173"/>
                    <a:pt x="974" y="1208"/>
                  </a:cubicBezTo>
                  <a:cubicBezTo>
                    <a:pt x="984" y="1256"/>
                    <a:pt x="984" y="1285"/>
                    <a:pt x="998" y="1329"/>
                  </a:cubicBezTo>
                  <a:cubicBezTo>
                    <a:pt x="1018" y="1388"/>
                    <a:pt x="1052" y="1417"/>
                    <a:pt x="1101" y="1451"/>
                  </a:cubicBezTo>
                  <a:cubicBezTo>
                    <a:pt x="1130" y="1475"/>
                    <a:pt x="1150" y="1485"/>
                    <a:pt x="1174" y="1519"/>
                  </a:cubicBezTo>
                  <a:cubicBezTo>
                    <a:pt x="1203" y="1558"/>
                    <a:pt x="1203" y="1592"/>
                    <a:pt x="1232" y="1636"/>
                  </a:cubicBezTo>
                  <a:cubicBezTo>
                    <a:pt x="1237" y="1646"/>
                    <a:pt x="1242" y="1661"/>
                    <a:pt x="1252" y="1670"/>
                  </a:cubicBezTo>
                  <a:cubicBezTo>
                    <a:pt x="1271" y="1680"/>
                    <a:pt x="1300" y="1670"/>
                    <a:pt x="1320" y="1675"/>
                  </a:cubicBezTo>
                  <a:lnTo>
                    <a:pt x="1320" y="1675"/>
                  </a:lnTo>
                  <a:cubicBezTo>
                    <a:pt x="1320" y="1670"/>
                    <a:pt x="1315" y="1661"/>
                    <a:pt x="1315" y="1650"/>
                  </a:cubicBezTo>
                  <a:cubicBezTo>
                    <a:pt x="1315" y="1606"/>
                    <a:pt x="1359" y="1592"/>
                    <a:pt x="1359" y="1548"/>
                  </a:cubicBezTo>
                  <a:cubicBezTo>
                    <a:pt x="1359" y="1509"/>
                    <a:pt x="1339" y="1495"/>
                    <a:pt x="1335" y="1456"/>
                  </a:cubicBezTo>
                  <a:cubicBezTo>
                    <a:pt x="1339" y="1456"/>
                    <a:pt x="1344" y="1451"/>
                    <a:pt x="1349" y="1451"/>
                  </a:cubicBezTo>
                  <a:cubicBezTo>
                    <a:pt x="1368" y="1451"/>
                    <a:pt x="1374" y="1475"/>
                    <a:pt x="1393" y="1475"/>
                  </a:cubicBezTo>
                  <a:cubicBezTo>
                    <a:pt x="1422" y="1475"/>
                    <a:pt x="1422" y="1436"/>
                    <a:pt x="1432" y="1407"/>
                  </a:cubicBezTo>
                  <a:cubicBezTo>
                    <a:pt x="1442" y="1383"/>
                    <a:pt x="1471" y="1383"/>
                    <a:pt x="1495" y="1368"/>
                  </a:cubicBezTo>
                  <a:cubicBezTo>
                    <a:pt x="1529" y="1354"/>
                    <a:pt x="1559" y="1358"/>
                    <a:pt x="1588" y="1334"/>
                  </a:cubicBezTo>
                  <a:cubicBezTo>
                    <a:pt x="1607" y="1319"/>
                    <a:pt x="1607" y="1295"/>
                    <a:pt x="1627" y="1276"/>
                  </a:cubicBezTo>
                  <a:cubicBezTo>
                    <a:pt x="1661" y="1241"/>
                    <a:pt x="1685" y="1236"/>
                    <a:pt x="1719" y="1202"/>
                  </a:cubicBezTo>
                  <a:cubicBezTo>
                    <a:pt x="1744" y="1183"/>
                    <a:pt x="1758" y="1163"/>
                    <a:pt x="1763" y="1130"/>
                  </a:cubicBezTo>
                  <a:cubicBezTo>
                    <a:pt x="1763" y="1120"/>
                    <a:pt x="1758" y="1110"/>
                    <a:pt x="1763" y="1100"/>
                  </a:cubicBezTo>
                  <a:cubicBezTo>
                    <a:pt x="1773" y="1076"/>
                    <a:pt x="1797" y="1081"/>
                    <a:pt x="1816" y="1066"/>
                  </a:cubicBezTo>
                  <a:cubicBezTo>
                    <a:pt x="1836" y="1047"/>
                    <a:pt x="1836" y="1022"/>
                    <a:pt x="1855" y="1003"/>
                  </a:cubicBezTo>
                  <a:cubicBezTo>
                    <a:pt x="1860" y="998"/>
                    <a:pt x="1866" y="1003"/>
                    <a:pt x="1870" y="998"/>
                  </a:cubicBezTo>
                  <a:cubicBezTo>
                    <a:pt x="1890" y="973"/>
                    <a:pt x="1894" y="949"/>
                    <a:pt x="1909" y="920"/>
                  </a:cubicBezTo>
                  <a:cubicBezTo>
                    <a:pt x="1924" y="901"/>
                    <a:pt x="1938" y="886"/>
                    <a:pt x="1943" y="862"/>
                  </a:cubicBezTo>
                  <a:cubicBezTo>
                    <a:pt x="1943" y="842"/>
                    <a:pt x="1934" y="832"/>
                    <a:pt x="1943" y="818"/>
                  </a:cubicBezTo>
                  <a:cubicBezTo>
                    <a:pt x="1948" y="808"/>
                    <a:pt x="1958" y="803"/>
                    <a:pt x="1968" y="799"/>
                  </a:cubicBezTo>
                  <a:cubicBezTo>
                    <a:pt x="1997" y="779"/>
                    <a:pt x="2007" y="754"/>
                    <a:pt x="2021" y="720"/>
                  </a:cubicBezTo>
                  <a:cubicBezTo>
                    <a:pt x="2040" y="686"/>
                    <a:pt x="2051" y="667"/>
                    <a:pt x="2070" y="633"/>
                  </a:cubicBezTo>
                  <a:cubicBezTo>
                    <a:pt x="2080" y="608"/>
                    <a:pt x="2084" y="594"/>
                    <a:pt x="2095" y="569"/>
                  </a:cubicBezTo>
                  <a:cubicBezTo>
                    <a:pt x="2123" y="506"/>
                    <a:pt x="2143" y="467"/>
                    <a:pt x="2182" y="404"/>
                  </a:cubicBezTo>
                  <a:cubicBezTo>
                    <a:pt x="2192" y="394"/>
                    <a:pt x="2197" y="384"/>
                    <a:pt x="2206" y="374"/>
                  </a:cubicBezTo>
                  <a:lnTo>
                    <a:pt x="2206" y="374"/>
                  </a:lnTo>
                  <a:cubicBezTo>
                    <a:pt x="1636" y="4"/>
                    <a:pt x="1636" y="4"/>
                    <a:pt x="1636" y="4"/>
                  </a:cubicBezTo>
                  <a:cubicBezTo>
                    <a:pt x="1164" y="136"/>
                    <a:pt x="1164" y="136"/>
                    <a:pt x="1164" y="136"/>
                  </a:cubicBezTo>
                  <a:cubicBezTo>
                    <a:pt x="1130" y="121"/>
                    <a:pt x="1115" y="97"/>
                    <a:pt x="1091" y="67"/>
                  </a:cubicBezTo>
                  <a:cubicBezTo>
                    <a:pt x="1076" y="43"/>
                    <a:pt x="1057" y="43"/>
                    <a:pt x="1032" y="28"/>
                  </a:cubicBezTo>
                  <a:cubicBezTo>
                    <a:pt x="1013" y="19"/>
                    <a:pt x="1003" y="0"/>
                    <a:pt x="979" y="0"/>
                  </a:cubicBezTo>
                  <a:cubicBezTo>
                    <a:pt x="935" y="0"/>
                    <a:pt x="911" y="9"/>
                    <a:pt x="862" y="19"/>
                  </a:cubicBezTo>
                  <a:cubicBezTo>
                    <a:pt x="828" y="24"/>
                    <a:pt x="808" y="24"/>
                    <a:pt x="774" y="28"/>
                  </a:cubicBezTo>
                  <a:cubicBezTo>
                    <a:pt x="735" y="33"/>
                    <a:pt x="716" y="43"/>
                    <a:pt x="677" y="53"/>
                  </a:cubicBezTo>
                  <a:cubicBezTo>
                    <a:pt x="647" y="58"/>
                    <a:pt x="628" y="58"/>
                    <a:pt x="594" y="63"/>
                  </a:cubicBezTo>
                  <a:cubicBezTo>
                    <a:pt x="560" y="67"/>
                    <a:pt x="540" y="78"/>
                    <a:pt x="506" y="87"/>
                  </a:cubicBezTo>
                  <a:cubicBezTo>
                    <a:pt x="409" y="106"/>
                    <a:pt x="346" y="106"/>
                    <a:pt x="263" y="160"/>
                  </a:cubicBezTo>
                  <a:cubicBezTo>
                    <a:pt x="249" y="170"/>
                    <a:pt x="234" y="175"/>
                    <a:pt x="219" y="185"/>
                  </a:cubicBezTo>
                  <a:cubicBezTo>
                    <a:pt x="194" y="209"/>
                    <a:pt x="180" y="228"/>
                    <a:pt x="146" y="238"/>
                  </a:cubicBezTo>
                  <a:cubicBezTo>
                    <a:pt x="112" y="252"/>
                    <a:pt x="88" y="248"/>
                    <a:pt x="58" y="267"/>
                  </a:cubicBezTo>
                  <a:cubicBezTo>
                    <a:pt x="44" y="272"/>
                    <a:pt x="39" y="292"/>
                    <a:pt x="24" y="3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Freeform 92"/>
            <p:cNvSpPr>
              <a:spLocks noChangeArrowheads="1"/>
            </p:cNvSpPr>
            <p:nvPr/>
          </p:nvSpPr>
          <p:spPr bwMode="auto">
            <a:xfrm>
              <a:off x="12380786" y="8138489"/>
              <a:ext cx="1503731" cy="1596243"/>
            </a:xfrm>
            <a:custGeom>
              <a:avLst/>
              <a:gdLst>
                <a:gd name="T0" fmla="*/ 488 w 2374"/>
                <a:gd name="T1" fmla="*/ 136 h 2519"/>
                <a:gd name="T2" fmla="*/ 1062 w 2374"/>
                <a:gd name="T3" fmla="*/ 0 h 2519"/>
                <a:gd name="T4" fmla="*/ 1052 w 2374"/>
                <a:gd name="T5" fmla="*/ 166 h 2519"/>
                <a:gd name="T6" fmla="*/ 1189 w 2374"/>
                <a:gd name="T7" fmla="*/ 268 h 2519"/>
                <a:gd name="T8" fmla="*/ 1354 w 2374"/>
                <a:gd name="T9" fmla="*/ 458 h 2519"/>
                <a:gd name="T10" fmla="*/ 1764 w 2374"/>
                <a:gd name="T11" fmla="*/ 707 h 2519"/>
                <a:gd name="T12" fmla="*/ 1881 w 2374"/>
                <a:gd name="T13" fmla="*/ 809 h 2519"/>
                <a:gd name="T14" fmla="*/ 2012 w 2374"/>
                <a:gd name="T15" fmla="*/ 907 h 2519"/>
                <a:gd name="T16" fmla="*/ 2139 w 2374"/>
                <a:gd name="T17" fmla="*/ 1150 h 2519"/>
                <a:gd name="T18" fmla="*/ 2270 w 2374"/>
                <a:gd name="T19" fmla="*/ 1335 h 2519"/>
                <a:gd name="T20" fmla="*/ 2358 w 2374"/>
                <a:gd name="T21" fmla="*/ 1374 h 2519"/>
                <a:gd name="T22" fmla="*/ 2373 w 2374"/>
                <a:gd name="T23" fmla="*/ 1413 h 2519"/>
                <a:gd name="T24" fmla="*/ 2280 w 2374"/>
                <a:gd name="T25" fmla="*/ 1603 h 2519"/>
                <a:gd name="T26" fmla="*/ 2251 w 2374"/>
                <a:gd name="T27" fmla="*/ 1808 h 2519"/>
                <a:gd name="T28" fmla="*/ 2231 w 2374"/>
                <a:gd name="T29" fmla="*/ 1958 h 2519"/>
                <a:gd name="T30" fmla="*/ 2260 w 2374"/>
                <a:gd name="T31" fmla="*/ 2056 h 2519"/>
                <a:gd name="T32" fmla="*/ 2280 w 2374"/>
                <a:gd name="T33" fmla="*/ 2183 h 2519"/>
                <a:gd name="T34" fmla="*/ 2216 w 2374"/>
                <a:gd name="T35" fmla="*/ 2197 h 2519"/>
                <a:gd name="T36" fmla="*/ 2158 w 2374"/>
                <a:gd name="T37" fmla="*/ 2202 h 2519"/>
                <a:gd name="T38" fmla="*/ 2080 w 2374"/>
                <a:gd name="T39" fmla="*/ 2202 h 2519"/>
                <a:gd name="T40" fmla="*/ 1978 w 2374"/>
                <a:gd name="T41" fmla="*/ 2270 h 2519"/>
                <a:gd name="T42" fmla="*/ 1953 w 2374"/>
                <a:gd name="T43" fmla="*/ 2460 h 2519"/>
                <a:gd name="T44" fmla="*/ 1057 w 2374"/>
                <a:gd name="T45" fmla="*/ 2499 h 2519"/>
                <a:gd name="T46" fmla="*/ 614 w 2374"/>
                <a:gd name="T47" fmla="*/ 2465 h 2519"/>
                <a:gd name="T48" fmla="*/ 478 w 2374"/>
                <a:gd name="T49" fmla="*/ 2407 h 2519"/>
                <a:gd name="T50" fmla="*/ 449 w 2374"/>
                <a:gd name="T51" fmla="*/ 1919 h 2519"/>
                <a:gd name="T52" fmla="*/ 468 w 2374"/>
                <a:gd name="T53" fmla="*/ 1734 h 2519"/>
                <a:gd name="T54" fmla="*/ 522 w 2374"/>
                <a:gd name="T55" fmla="*/ 1661 h 2519"/>
                <a:gd name="T56" fmla="*/ 449 w 2374"/>
                <a:gd name="T57" fmla="*/ 1545 h 2519"/>
                <a:gd name="T58" fmla="*/ 366 w 2374"/>
                <a:gd name="T59" fmla="*/ 1486 h 2519"/>
                <a:gd name="T60" fmla="*/ 336 w 2374"/>
                <a:gd name="T61" fmla="*/ 1369 h 2519"/>
                <a:gd name="T62" fmla="*/ 307 w 2374"/>
                <a:gd name="T63" fmla="*/ 1184 h 2519"/>
                <a:gd name="T64" fmla="*/ 5 w 2374"/>
                <a:gd name="T65" fmla="*/ 263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74" h="2519">
                  <a:moveTo>
                    <a:pt x="488" y="136"/>
                  </a:moveTo>
                  <a:lnTo>
                    <a:pt x="488" y="136"/>
                  </a:lnTo>
                  <a:cubicBezTo>
                    <a:pt x="1062" y="0"/>
                    <a:pt x="1062" y="0"/>
                    <a:pt x="1062" y="0"/>
                  </a:cubicBezTo>
                  <a:lnTo>
                    <a:pt x="1062" y="0"/>
                  </a:lnTo>
                  <a:cubicBezTo>
                    <a:pt x="1052" y="39"/>
                    <a:pt x="1038" y="59"/>
                    <a:pt x="1038" y="103"/>
                  </a:cubicBezTo>
                  <a:cubicBezTo>
                    <a:pt x="1038" y="127"/>
                    <a:pt x="1043" y="141"/>
                    <a:pt x="1052" y="166"/>
                  </a:cubicBezTo>
                  <a:cubicBezTo>
                    <a:pt x="1062" y="180"/>
                    <a:pt x="1067" y="200"/>
                    <a:pt x="1082" y="210"/>
                  </a:cubicBezTo>
                  <a:cubicBezTo>
                    <a:pt x="1126" y="234"/>
                    <a:pt x="1150" y="239"/>
                    <a:pt x="1189" y="268"/>
                  </a:cubicBezTo>
                  <a:cubicBezTo>
                    <a:pt x="1247" y="307"/>
                    <a:pt x="1267" y="341"/>
                    <a:pt x="1306" y="400"/>
                  </a:cubicBezTo>
                  <a:cubicBezTo>
                    <a:pt x="1320" y="424"/>
                    <a:pt x="1335" y="439"/>
                    <a:pt x="1354" y="458"/>
                  </a:cubicBezTo>
                  <a:cubicBezTo>
                    <a:pt x="1413" y="526"/>
                    <a:pt x="1476" y="531"/>
                    <a:pt x="1559" y="556"/>
                  </a:cubicBezTo>
                  <a:cubicBezTo>
                    <a:pt x="1652" y="589"/>
                    <a:pt x="1696" y="639"/>
                    <a:pt x="1764" y="707"/>
                  </a:cubicBezTo>
                  <a:cubicBezTo>
                    <a:pt x="1803" y="741"/>
                    <a:pt x="1807" y="780"/>
                    <a:pt x="1851" y="804"/>
                  </a:cubicBezTo>
                  <a:cubicBezTo>
                    <a:pt x="1861" y="809"/>
                    <a:pt x="1871" y="809"/>
                    <a:pt x="1881" y="809"/>
                  </a:cubicBezTo>
                  <a:cubicBezTo>
                    <a:pt x="1915" y="814"/>
                    <a:pt x="1929" y="824"/>
                    <a:pt x="1964" y="833"/>
                  </a:cubicBezTo>
                  <a:cubicBezTo>
                    <a:pt x="1992" y="843"/>
                    <a:pt x="2003" y="872"/>
                    <a:pt x="2012" y="907"/>
                  </a:cubicBezTo>
                  <a:cubicBezTo>
                    <a:pt x="2022" y="955"/>
                    <a:pt x="2022" y="984"/>
                    <a:pt x="2036" y="1028"/>
                  </a:cubicBezTo>
                  <a:cubicBezTo>
                    <a:pt x="2056" y="1087"/>
                    <a:pt x="2090" y="1116"/>
                    <a:pt x="2139" y="1150"/>
                  </a:cubicBezTo>
                  <a:cubicBezTo>
                    <a:pt x="2168" y="1174"/>
                    <a:pt x="2188" y="1184"/>
                    <a:pt x="2212" y="1218"/>
                  </a:cubicBezTo>
                  <a:cubicBezTo>
                    <a:pt x="2241" y="1257"/>
                    <a:pt x="2241" y="1291"/>
                    <a:pt x="2270" y="1335"/>
                  </a:cubicBezTo>
                  <a:cubicBezTo>
                    <a:pt x="2275" y="1345"/>
                    <a:pt x="2280" y="1360"/>
                    <a:pt x="2290" y="1369"/>
                  </a:cubicBezTo>
                  <a:cubicBezTo>
                    <a:pt x="2309" y="1379"/>
                    <a:pt x="2338" y="1369"/>
                    <a:pt x="2358" y="1374"/>
                  </a:cubicBezTo>
                  <a:lnTo>
                    <a:pt x="2358" y="1374"/>
                  </a:lnTo>
                  <a:cubicBezTo>
                    <a:pt x="2362" y="1388"/>
                    <a:pt x="2373" y="1398"/>
                    <a:pt x="2373" y="1413"/>
                  </a:cubicBezTo>
                  <a:cubicBezTo>
                    <a:pt x="2373" y="1452"/>
                    <a:pt x="2343" y="1466"/>
                    <a:pt x="2314" y="1501"/>
                  </a:cubicBezTo>
                  <a:cubicBezTo>
                    <a:pt x="2309" y="1545"/>
                    <a:pt x="2295" y="1564"/>
                    <a:pt x="2280" y="1603"/>
                  </a:cubicBezTo>
                  <a:cubicBezTo>
                    <a:pt x="2270" y="1656"/>
                    <a:pt x="2275" y="1686"/>
                    <a:pt x="2265" y="1739"/>
                  </a:cubicBezTo>
                  <a:cubicBezTo>
                    <a:pt x="2265" y="1769"/>
                    <a:pt x="2251" y="1783"/>
                    <a:pt x="2251" y="1808"/>
                  </a:cubicBezTo>
                  <a:cubicBezTo>
                    <a:pt x="2251" y="1827"/>
                    <a:pt x="2265" y="1841"/>
                    <a:pt x="2265" y="1861"/>
                  </a:cubicBezTo>
                  <a:cubicBezTo>
                    <a:pt x="2265" y="1900"/>
                    <a:pt x="2231" y="1919"/>
                    <a:pt x="2231" y="1958"/>
                  </a:cubicBezTo>
                  <a:cubicBezTo>
                    <a:pt x="2231" y="1978"/>
                    <a:pt x="2251" y="1978"/>
                    <a:pt x="2251" y="1998"/>
                  </a:cubicBezTo>
                  <a:cubicBezTo>
                    <a:pt x="2255" y="2017"/>
                    <a:pt x="2255" y="2037"/>
                    <a:pt x="2260" y="2056"/>
                  </a:cubicBezTo>
                  <a:cubicBezTo>
                    <a:pt x="2265" y="2085"/>
                    <a:pt x="2270" y="2104"/>
                    <a:pt x="2270" y="2134"/>
                  </a:cubicBezTo>
                  <a:cubicBezTo>
                    <a:pt x="2275" y="2153"/>
                    <a:pt x="2275" y="2168"/>
                    <a:pt x="2280" y="2183"/>
                  </a:cubicBezTo>
                  <a:lnTo>
                    <a:pt x="2280" y="2183"/>
                  </a:lnTo>
                  <a:cubicBezTo>
                    <a:pt x="2260" y="2187"/>
                    <a:pt x="2236" y="2192"/>
                    <a:pt x="2216" y="2197"/>
                  </a:cubicBezTo>
                  <a:cubicBezTo>
                    <a:pt x="2207" y="2202"/>
                    <a:pt x="2202" y="2207"/>
                    <a:pt x="2188" y="2207"/>
                  </a:cubicBezTo>
                  <a:cubicBezTo>
                    <a:pt x="2178" y="2207"/>
                    <a:pt x="2168" y="2202"/>
                    <a:pt x="2158" y="2202"/>
                  </a:cubicBezTo>
                  <a:cubicBezTo>
                    <a:pt x="2149" y="2207"/>
                    <a:pt x="2139" y="2212"/>
                    <a:pt x="2129" y="2212"/>
                  </a:cubicBezTo>
                  <a:cubicBezTo>
                    <a:pt x="2110" y="2212"/>
                    <a:pt x="2100" y="2207"/>
                    <a:pt x="2080" y="2202"/>
                  </a:cubicBezTo>
                  <a:cubicBezTo>
                    <a:pt x="2075" y="2202"/>
                    <a:pt x="2075" y="2197"/>
                    <a:pt x="2066" y="2197"/>
                  </a:cubicBezTo>
                  <a:cubicBezTo>
                    <a:pt x="2022" y="2197"/>
                    <a:pt x="1992" y="2231"/>
                    <a:pt x="1978" y="2270"/>
                  </a:cubicBezTo>
                  <a:cubicBezTo>
                    <a:pt x="1968" y="2294"/>
                    <a:pt x="1953" y="2309"/>
                    <a:pt x="1953" y="2333"/>
                  </a:cubicBezTo>
                  <a:cubicBezTo>
                    <a:pt x="1953" y="2460"/>
                    <a:pt x="1953" y="2460"/>
                    <a:pt x="1953" y="2460"/>
                  </a:cubicBezTo>
                  <a:cubicBezTo>
                    <a:pt x="1900" y="2450"/>
                    <a:pt x="1871" y="2426"/>
                    <a:pt x="1832" y="2392"/>
                  </a:cubicBezTo>
                  <a:cubicBezTo>
                    <a:pt x="1057" y="2499"/>
                    <a:pt x="1057" y="2499"/>
                    <a:pt x="1057" y="2499"/>
                  </a:cubicBezTo>
                  <a:cubicBezTo>
                    <a:pt x="765" y="2518"/>
                    <a:pt x="765" y="2518"/>
                    <a:pt x="765" y="2518"/>
                  </a:cubicBezTo>
                  <a:cubicBezTo>
                    <a:pt x="707" y="2494"/>
                    <a:pt x="673" y="2490"/>
                    <a:pt x="614" y="2465"/>
                  </a:cubicBezTo>
                  <a:cubicBezTo>
                    <a:pt x="561" y="2446"/>
                    <a:pt x="531" y="2421"/>
                    <a:pt x="478" y="2407"/>
                  </a:cubicBezTo>
                  <a:lnTo>
                    <a:pt x="478" y="2407"/>
                  </a:lnTo>
                  <a:cubicBezTo>
                    <a:pt x="483" y="2329"/>
                    <a:pt x="492" y="2299"/>
                    <a:pt x="497" y="2222"/>
                  </a:cubicBezTo>
                  <a:cubicBezTo>
                    <a:pt x="449" y="1919"/>
                    <a:pt x="449" y="1919"/>
                    <a:pt x="449" y="1919"/>
                  </a:cubicBezTo>
                  <a:cubicBezTo>
                    <a:pt x="453" y="1876"/>
                    <a:pt x="463" y="1851"/>
                    <a:pt x="463" y="1813"/>
                  </a:cubicBezTo>
                  <a:cubicBezTo>
                    <a:pt x="463" y="1783"/>
                    <a:pt x="458" y="1764"/>
                    <a:pt x="468" y="1734"/>
                  </a:cubicBezTo>
                  <a:cubicBezTo>
                    <a:pt x="478" y="1719"/>
                    <a:pt x="488" y="1705"/>
                    <a:pt x="497" y="1691"/>
                  </a:cubicBezTo>
                  <a:cubicBezTo>
                    <a:pt x="507" y="1681"/>
                    <a:pt x="522" y="1676"/>
                    <a:pt x="522" y="1661"/>
                  </a:cubicBezTo>
                  <a:cubicBezTo>
                    <a:pt x="522" y="1632"/>
                    <a:pt x="507" y="1622"/>
                    <a:pt x="492" y="1603"/>
                  </a:cubicBezTo>
                  <a:cubicBezTo>
                    <a:pt x="478" y="1578"/>
                    <a:pt x="463" y="1569"/>
                    <a:pt x="449" y="1545"/>
                  </a:cubicBezTo>
                  <a:cubicBezTo>
                    <a:pt x="434" y="1520"/>
                    <a:pt x="419" y="1510"/>
                    <a:pt x="395" y="1501"/>
                  </a:cubicBezTo>
                  <a:cubicBezTo>
                    <a:pt x="385" y="1496"/>
                    <a:pt x="375" y="1496"/>
                    <a:pt x="366" y="1486"/>
                  </a:cubicBezTo>
                  <a:cubicBezTo>
                    <a:pt x="351" y="1476"/>
                    <a:pt x="346" y="1462"/>
                    <a:pt x="346" y="1442"/>
                  </a:cubicBezTo>
                  <a:cubicBezTo>
                    <a:pt x="336" y="1413"/>
                    <a:pt x="341" y="1393"/>
                    <a:pt x="336" y="1369"/>
                  </a:cubicBezTo>
                  <a:cubicBezTo>
                    <a:pt x="331" y="1345"/>
                    <a:pt x="322" y="1330"/>
                    <a:pt x="317" y="1305"/>
                  </a:cubicBezTo>
                  <a:cubicBezTo>
                    <a:pt x="307" y="1262"/>
                    <a:pt x="312" y="1233"/>
                    <a:pt x="307" y="118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488" y="136"/>
                    <a:pt x="488" y="136"/>
                    <a:pt x="488" y="1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Freeform 93"/>
            <p:cNvSpPr>
              <a:spLocks noChangeArrowheads="1"/>
            </p:cNvSpPr>
            <p:nvPr/>
          </p:nvSpPr>
          <p:spPr bwMode="auto">
            <a:xfrm>
              <a:off x="11966350" y="9524700"/>
              <a:ext cx="2503417" cy="1965899"/>
            </a:xfrm>
            <a:custGeom>
              <a:avLst/>
              <a:gdLst>
                <a:gd name="T0" fmla="*/ 1267 w 3947"/>
                <a:gd name="T1" fmla="*/ 282 h 3098"/>
                <a:gd name="T2" fmla="*/ 2485 w 3947"/>
                <a:gd name="T3" fmla="*/ 209 h 3098"/>
                <a:gd name="T4" fmla="*/ 2631 w 3947"/>
                <a:gd name="T5" fmla="*/ 87 h 3098"/>
                <a:gd name="T6" fmla="*/ 2782 w 3947"/>
                <a:gd name="T7" fmla="*/ 29 h 3098"/>
                <a:gd name="T8" fmla="*/ 2869 w 3947"/>
                <a:gd name="T9" fmla="*/ 14 h 3098"/>
                <a:gd name="T10" fmla="*/ 2938 w 3947"/>
                <a:gd name="T11" fmla="*/ 92 h 3098"/>
                <a:gd name="T12" fmla="*/ 2869 w 3947"/>
                <a:gd name="T13" fmla="*/ 185 h 3098"/>
                <a:gd name="T14" fmla="*/ 2904 w 3947"/>
                <a:gd name="T15" fmla="*/ 511 h 3098"/>
                <a:gd name="T16" fmla="*/ 3006 w 3947"/>
                <a:gd name="T17" fmla="*/ 282 h 3098"/>
                <a:gd name="T18" fmla="*/ 3118 w 3947"/>
                <a:gd name="T19" fmla="*/ 555 h 3098"/>
                <a:gd name="T20" fmla="*/ 3332 w 3947"/>
                <a:gd name="T21" fmla="*/ 920 h 3098"/>
                <a:gd name="T22" fmla="*/ 3503 w 3947"/>
                <a:gd name="T23" fmla="*/ 1100 h 3098"/>
                <a:gd name="T24" fmla="*/ 3449 w 3947"/>
                <a:gd name="T25" fmla="*/ 1178 h 3098"/>
                <a:gd name="T26" fmla="*/ 3629 w 3947"/>
                <a:gd name="T27" fmla="*/ 1461 h 3098"/>
                <a:gd name="T28" fmla="*/ 3824 w 3947"/>
                <a:gd name="T29" fmla="*/ 1802 h 3098"/>
                <a:gd name="T30" fmla="*/ 3902 w 3947"/>
                <a:gd name="T31" fmla="*/ 1992 h 3098"/>
                <a:gd name="T32" fmla="*/ 3922 w 3947"/>
                <a:gd name="T33" fmla="*/ 2283 h 3098"/>
                <a:gd name="T34" fmla="*/ 3883 w 3947"/>
                <a:gd name="T35" fmla="*/ 2795 h 3098"/>
                <a:gd name="T36" fmla="*/ 3800 w 3947"/>
                <a:gd name="T37" fmla="*/ 3043 h 3098"/>
                <a:gd name="T38" fmla="*/ 3551 w 3947"/>
                <a:gd name="T39" fmla="*/ 3063 h 3098"/>
                <a:gd name="T40" fmla="*/ 3634 w 3947"/>
                <a:gd name="T41" fmla="*/ 3000 h 3098"/>
                <a:gd name="T42" fmla="*/ 3435 w 3947"/>
                <a:gd name="T43" fmla="*/ 2868 h 3098"/>
                <a:gd name="T44" fmla="*/ 3215 w 3947"/>
                <a:gd name="T45" fmla="*/ 2698 h 3098"/>
                <a:gd name="T46" fmla="*/ 3059 w 3947"/>
                <a:gd name="T47" fmla="*/ 2435 h 3098"/>
                <a:gd name="T48" fmla="*/ 2962 w 3947"/>
                <a:gd name="T49" fmla="*/ 2299 h 3098"/>
                <a:gd name="T50" fmla="*/ 2869 w 3947"/>
                <a:gd name="T51" fmla="*/ 2216 h 3098"/>
                <a:gd name="T52" fmla="*/ 2689 w 3947"/>
                <a:gd name="T53" fmla="*/ 2133 h 3098"/>
                <a:gd name="T54" fmla="*/ 2602 w 3947"/>
                <a:gd name="T55" fmla="*/ 1957 h 3098"/>
                <a:gd name="T56" fmla="*/ 2636 w 3947"/>
                <a:gd name="T57" fmla="*/ 1763 h 3098"/>
                <a:gd name="T58" fmla="*/ 2499 w 3947"/>
                <a:gd name="T59" fmla="*/ 1792 h 3098"/>
                <a:gd name="T60" fmla="*/ 2451 w 3947"/>
                <a:gd name="T61" fmla="*/ 1587 h 3098"/>
                <a:gd name="T62" fmla="*/ 2431 w 3947"/>
                <a:gd name="T63" fmla="*/ 1310 h 3098"/>
                <a:gd name="T64" fmla="*/ 2300 w 3947"/>
                <a:gd name="T65" fmla="*/ 1056 h 3098"/>
                <a:gd name="T66" fmla="*/ 1988 w 3947"/>
                <a:gd name="T67" fmla="*/ 896 h 3098"/>
                <a:gd name="T68" fmla="*/ 1885 w 3947"/>
                <a:gd name="T69" fmla="*/ 720 h 3098"/>
                <a:gd name="T70" fmla="*/ 1754 w 3947"/>
                <a:gd name="T71" fmla="*/ 677 h 3098"/>
                <a:gd name="T72" fmla="*/ 1623 w 3947"/>
                <a:gd name="T73" fmla="*/ 686 h 3098"/>
                <a:gd name="T74" fmla="*/ 1530 w 3947"/>
                <a:gd name="T75" fmla="*/ 808 h 3098"/>
                <a:gd name="T76" fmla="*/ 1365 w 3947"/>
                <a:gd name="T77" fmla="*/ 891 h 3098"/>
                <a:gd name="T78" fmla="*/ 1189 w 3947"/>
                <a:gd name="T79" fmla="*/ 964 h 3098"/>
                <a:gd name="T80" fmla="*/ 1062 w 3947"/>
                <a:gd name="T81" fmla="*/ 837 h 3098"/>
                <a:gd name="T82" fmla="*/ 931 w 3947"/>
                <a:gd name="T83" fmla="*/ 720 h 3098"/>
                <a:gd name="T84" fmla="*/ 697 w 3947"/>
                <a:gd name="T85" fmla="*/ 701 h 3098"/>
                <a:gd name="T86" fmla="*/ 381 w 3947"/>
                <a:gd name="T87" fmla="*/ 705 h 3098"/>
                <a:gd name="T88" fmla="*/ 220 w 3947"/>
                <a:gd name="T89" fmla="*/ 705 h 3098"/>
                <a:gd name="T90" fmla="*/ 166 w 3947"/>
                <a:gd name="T91" fmla="*/ 823 h 3098"/>
                <a:gd name="T92" fmla="*/ 83 w 3947"/>
                <a:gd name="T93" fmla="*/ 832 h 3098"/>
                <a:gd name="T94" fmla="*/ 64 w 3947"/>
                <a:gd name="T95" fmla="*/ 652 h 3098"/>
                <a:gd name="T96" fmla="*/ 30 w 3947"/>
                <a:gd name="T97" fmla="*/ 448 h 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7" h="3098">
                  <a:moveTo>
                    <a:pt x="1131" y="224"/>
                  </a:moveTo>
                  <a:lnTo>
                    <a:pt x="1131" y="224"/>
                  </a:lnTo>
                  <a:cubicBezTo>
                    <a:pt x="1184" y="238"/>
                    <a:pt x="1214" y="263"/>
                    <a:pt x="1267" y="282"/>
                  </a:cubicBezTo>
                  <a:cubicBezTo>
                    <a:pt x="1326" y="307"/>
                    <a:pt x="1360" y="311"/>
                    <a:pt x="1418" y="335"/>
                  </a:cubicBezTo>
                  <a:cubicBezTo>
                    <a:pt x="1710" y="316"/>
                    <a:pt x="1710" y="316"/>
                    <a:pt x="1710" y="316"/>
                  </a:cubicBezTo>
                  <a:cubicBezTo>
                    <a:pt x="2485" y="209"/>
                    <a:pt x="2485" y="209"/>
                    <a:pt x="2485" y="209"/>
                  </a:cubicBezTo>
                  <a:cubicBezTo>
                    <a:pt x="2524" y="243"/>
                    <a:pt x="2553" y="267"/>
                    <a:pt x="2606" y="277"/>
                  </a:cubicBezTo>
                  <a:cubicBezTo>
                    <a:pt x="2606" y="150"/>
                    <a:pt x="2606" y="150"/>
                    <a:pt x="2606" y="150"/>
                  </a:cubicBezTo>
                  <a:cubicBezTo>
                    <a:pt x="2606" y="126"/>
                    <a:pt x="2621" y="111"/>
                    <a:pt x="2631" y="87"/>
                  </a:cubicBezTo>
                  <a:cubicBezTo>
                    <a:pt x="2645" y="48"/>
                    <a:pt x="2675" y="14"/>
                    <a:pt x="2719" y="14"/>
                  </a:cubicBezTo>
                  <a:cubicBezTo>
                    <a:pt x="2728" y="14"/>
                    <a:pt x="2728" y="19"/>
                    <a:pt x="2733" y="19"/>
                  </a:cubicBezTo>
                  <a:cubicBezTo>
                    <a:pt x="2753" y="24"/>
                    <a:pt x="2763" y="29"/>
                    <a:pt x="2782" y="29"/>
                  </a:cubicBezTo>
                  <a:cubicBezTo>
                    <a:pt x="2792" y="29"/>
                    <a:pt x="2802" y="24"/>
                    <a:pt x="2811" y="19"/>
                  </a:cubicBezTo>
                  <a:cubicBezTo>
                    <a:pt x="2821" y="19"/>
                    <a:pt x="2831" y="24"/>
                    <a:pt x="2841" y="24"/>
                  </a:cubicBezTo>
                  <a:cubicBezTo>
                    <a:pt x="2855" y="24"/>
                    <a:pt x="2860" y="19"/>
                    <a:pt x="2869" y="14"/>
                  </a:cubicBezTo>
                  <a:cubicBezTo>
                    <a:pt x="2889" y="9"/>
                    <a:pt x="2913" y="4"/>
                    <a:pt x="2933" y="0"/>
                  </a:cubicBezTo>
                  <a:lnTo>
                    <a:pt x="2933" y="0"/>
                  </a:lnTo>
                  <a:cubicBezTo>
                    <a:pt x="2933" y="29"/>
                    <a:pt x="2938" y="58"/>
                    <a:pt x="2938" y="92"/>
                  </a:cubicBezTo>
                  <a:cubicBezTo>
                    <a:pt x="2938" y="111"/>
                    <a:pt x="2918" y="116"/>
                    <a:pt x="2908" y="136"/>
                  </a:cubicBezTo>
                  <a:cubicBezTo>
                    <a:pt x="2899" y="150"/>
                    <a:pt x="2894" y="165"/>
                    <a:pt x="2884" y="180"/>
                  </a:cubicBezTo>
                  <a:cubicBezTo>
                    <a:pt x="2879" y="185"/>
                    <a:pt x="2869" y="180"/>
                    <a:pt x="2869" y="185"/>
                  </a:cubicBezTo>
                  <a:cubicBezTo>
                    <a:pt x="2845" y="209"/>
                    <a:pt x="2836" y="228"/>
                    <a:pt x="2836" y="263"/>
                  </a:cubicBezTo>
                  <a:cubicBezTo>
                    <a:pt x="2836" y="311"/>
                    <a:pt x="2865" y="335"/>
                    <a:pt x="2879" y="384"/>
                  </a:cubicBezTo>
                  <a:cubicBezTo>
                    <a:pt x="2894" y="428"/>
                    <a:pt x="2894" y="462"/>
                    <a:pt x="2904" y="511"/>
                  </a:cubicBezTo>
                  <a:cubicBezTo>
                    <a:pt x="2913" y="452"/>
                    <a:pt x="2904" y="418"/>
                    <a:pt x="2904" y="360"/>
                  </a:cubicBezTo>
                  <a:cubicBezTo>
                    <a:pt x="2904" y="277"/>
                    <a:pt x="2908" y="214"/>
                    <a:pt x="2957" y="150"/>
                  </a:cubicBezTo>
                  <a:cubicBezTo>
                    <a:pt x="2987" y="199"/>
                    <a:pt x="2987" y="233"/>
                    <a:pt x="3006" y="282"/>
                  </a:cubicBezTo>
                  <a:cubicBezTo>
                    <a:pt x="3015" y="307"/>
                    <a:pt x="3030" y="321"/>
                    <a:pt x="3035" y="346"/>
                  </a:cubicBezTo>
                  <a:cubicBezTo>
                    <a:pt x="3059" y="409"/>
                    <a:pt x="3065" y="448"/>
                    <a:pt x="3094" y="511"/>
                  </a:cubicBezTo>
                  <a:cubicBezTo>
                    <a:pt x="3098" y="531"/>
                    <a:pt x="3113" y="540"/>
                    <a:pt x="3118" y="555"/>
                  </a:cubicBezTo>
                  <a:cubicBezTo>
                    <a:pt x="3137" y="598"/>
                    <a:pt x="3142" y="628"/>
                    <a:pt x="3167" y="667"/>
                  </a:cubicBezTo>
                  <a:cubicBezTo>
                    <a:pt x="3191" y="711"/>
                    <a:pt x="3225" y="725"/>
                    <a:pt x="3255" y="769"/>
                  </a:cubicBezTo>
                  <a:cubicBezTo>
                    <a:pt x="3294" y="827"/>
                    <a:pt x="3303" y="862"/>
                    <a:pt x="3332" y="920"/>
                  </a:cubicBezTo>
                  <a:cubicBezTo>
                    <a:pt x="3357" y="959"/>
                    <a:pt x="3381" y="973"/>
                    <a:pt x="3405" y="1003"/>
                  </a:cubicBezTo>
                  <a:cubicBezTo>
                    <a:pt x="3420" y="1023"/>
                    <a:pt x="3430" y="1032"/>
                    <a:pt x="3444" y="1051"/>
                  </a:cubicBezTo>
                  <a:cubicBezTo>
                    <a:pt x="3464" y="1071"/>
                    <a:pt x="3483" y="1076"/>
                    <a:pt x="3503" y="1100"/>
                  </a:cubicBezTo>
                  <a:cubicBezTo>
                    <a:pt x="3522" y="1120"/>
                    <a:pt x="3527" y="1134"/>
                    <a:pt x="3537" y="1159"/>
                  </a:cubicBezTo>
                  <a:cubicBezTo>
                    <a:pt x="3488" y="1139"/>
                    <a:pt x="3459" y="1114"/>
                    <a:pt x="3400" y="1110"/>
                  </a:cubicBezTo>
                  <a:cubicBezTo>
                    <a:pt x="3410" y="1139"/>
                    <a:pt x="3435" y="1154"/>
                    <a:pt x="3449" y="1178"/>
                  </a:cubicBezTo>
                  <a:cubicBezTo>
                    <a:pt x="3479" y="1217"/>
                    <a:pt x="3488" y="1241"/>
                    <a:pt x="3513" y="1285"/>
                  </a:cubicBezTo>
                  <a:cubicBezTo>
                    <a:pt x="3527" y="1310"/>
                    <a:pt x="3537" y="1334"/>
                    <a:pt x="3551" y="1358"/>
                  </a:cubicBezTo>
                  <a:cubicBezTo>
                    <a:pt x="3581" y="1397"/>
                    <a:pt x="3610" y="1417"/>
                    <a:pt x="3629" y="1461"/>
                  </a:cubicBezTo>
                  <a:cubicBezTo>
                    <a:pt x="3664" y="1534"/>
                    <a:pt x="3683" y="1578"/>
                    <a:pt x="3731" y="1646"/>
                  </a:cubicBezTo>
                  <a:cubicBezTo>
                    <a:pt x="3746" y="1670"/>
                    <a:pt x="3756" y="1680"/>
                    <a:pt x="3771" y="1704"/>
                  </a:cubicBezTo>
                  <a:cubicBezTo>
                    <a:pt x="3795" y="1743"/>
                    <a:pt x="3824" y="1758"/>
                    <a:pt x="3824" y="1802"/>
                  </a:cubicBezTo>
                  <a:cubicBezTo>
                    <a:pt x="3824" y="1816"/>
                    <a:pt x="3814" y="1821"/>
                    <a:pt x="3814" y="1835"/>
                  </a:cubicBezTo>
                  <a:cubicBezTo>
                    <a:pt x="3814" y="1855"/>
                    <a:pt x="3824" y="1870"/>
                    <a:pt x="3834" y="1885"/>
                  </a:cubicBezTo>
                  <a:cubicBezTo>
                    <a:pt x="3863" y="1924"/>
                    <a:pt x="3878" y="1952"/>
                    <a:pt x="3902" y="1992"/>
                  </a:cubicBezTo>
                  <a:cubicBezTo>
                    <a:pt x="3932" y="2040"/>
                    <a:pt x="3941" y="2079"/>
                    <a:pt x="3941" y="2138"/>
                  </a:cubicBezTo>
                  <a:cubicBezTo>
                    <a:pt x="3941" y="2177"/>
                    <a:pt x="3932" y="2196"/>
                    <a:pt x="3927" y="2230"/>
                  </a:cubicBezTo>
                  <a:cubicBezTo>
                    <a:pt x="3922" y="2250"/>
                    <a:pt x="3927" y="2259"/>
                    <a:pt x="3922" y="2283"/>
                  </a:cubicBezTo>
                  <a:cubicBezTo>
                    <a:pt x="3946" y="2440"/>
                    <a:pt x="3946" y="2440"/>
                    <a:pt x="3946" y="2440"/>
                  </a:cubicBezTo>
                  <a:cubicBezTo>
                    <a:pt x="3932" y="2518"/>
                    <a:pt x="3936" y="2561"/>
                    <a:pt x="3922" y="2634"/>
                  </a:cubicBezTo>
                  <a:cubicBezTo>
                    <a:pt x="3912" y="2698"/>
                    <a:pt x="3892" y="2732"/>
                    <a:pt x="3883" y="2795"/>
                  </a:cubicBezTo>
                  <a:cubicBezTo>
                    <a:pt x="3902" y="2878"/>
                    <a:pt x="3902" y="2878"/>
                    <a:pt x="3902" y="2878"/>
                  </a:cubicBezTo>
                  <a:cubicBezTo>
                    <a:pt x="3897" y="2922"/>
                    <a:pt x="3883" y="2946"/>
                    <a:pt x="3863" y="2985"/>
                  </a:cubicBezTo>
                  <a:cubicBezTo>
                    <a:pt x="3844" y="3010"/>
                    <a:pt x="3834" y="3043"/>
                    <a:pt x="3800" y="3043"/>
                  </a:cubicBezTo>
                  <a:cubicBezTo>
                    <a:pt x="3771" y="3043"/>
                    <a:pt x="3756" y="3034"/>
                    <a:pt x="3731" y="3034"/>
                  </a:cubicBezTo>
                  <a:cubicBezTo>
                    <a:pt x="3683" y="3034"/>
                    <a:pt x="3673" y="3097"/>
                    <a:pt x="3629" y="3097"/>
                  </a:cubicBezTo>
                  <a:cubicBezTo>
                    <a:pt x="3595" y="3097"/>
                    <a:pt x="3571" y="3087"/>
                    <a:pt x="3551" y="3063"/>
                  </a:cubicBezTo>
                  <a:cubicBezTo>
                    <a:pt x="3561" y="3058"/>
                    <a:pt x="3561" y="3054"/>
                    <a:pt x="3566" y="3049"/>
                  </a:cubicBezTo>
                  <a:cubicBezTo>
                    <a:pt x="3581" y="3049"/>
                    <a:pt x="3590" y="3054"/>
                    <a:pt x="3600" y="3049"/>
                  </a:cubicBezTo>
                  <a:cubicBezTo>
                    <a:pt x="3620" y="3039"/>
                    <a:pt x="3634" y="3024"/>
                    <a:pt x="3634" y="3000"/>
                  </a:cubicBezTo>
                  <a:cubicBezTo>
                    <a:pt x="3634" y="2980"/>
                    <a:pt x="3615" y="2976"/>
                    <a:pt x="3600" y="2966"/>
                  </a:cubicBezTo>
                  <a:cubicBezTo>
                    <a:pt x="3595" y="2971"/>
                    <a:pt x="3595" y="2976"/>
                    <a:pt x="3585" y="2976"/>
                  </a:cubicBezTo>
                  <a:cubicBezTo>
                    <a:pt x="3513" y="2976"/>
                    <a:pt x="3488" y="2912"/>
                    <a:pt x="3435" y="2868"/>
                  </a:cubicBezTo>
                  <a:cubicBezTo>
                    <a:pt x="3415" y="2849"/>
                    <a:pt x="3410" y="2829"/>
                    <a:pt x="3391" y="2810"/>
                  </a:cubicBezTo>
                  <a:cubicBezTo>
                    <a:pt x="3357" y="2766"/>
                    <a:pt x="3322" y="2751"/>
                    <a:pt x="3274" y="2732"/>
                  </a:cubicBezTo>
                  <a:cubicBezTo>
                    <a:pt x="3250" y="2722"/>
                    <a:pt x="3225" y="2717"/>
                    <a:pt x="3215" y="2698"/>
                  </a:cubicBezTo>
                  <a:cubicBezTo>
                    <a:pt x="3191" y="2659"/>
                    <a:pt x="3186" y="2634"/>
                    <a:pt x="3176" y="2590"/>
                  </a:cubicBezTo>
                  <a:cubicBezTo>
                    <a:pt x="3167" y="2551"/>
                    <a:pt x="3162" y="2527"/>
                    <a:pt x="3133" y="2498"/>
                  </a:cubicBezTo>
                  <a:cubicBezTo>
                    <a:pt x="3109" y="2474"/>
                    <a:pt x="3059" y="2474"/>
                    <a:pt x="3059" y="2435"/>
                  </a:cubicBezTo>
                  <a:cubicBezTo>
                    <a:pt x="3059" y="2415"/>
                    <a:pt x="3074" y="2401"/>
                    <a:pt x="3084" y="2386"/>
                  </a:cubicBezTo>
                  <a:cubicBezTo>
                    <a:pt x="3059" y="2377"/>
                    <a:pt x="3040" y="2371"/>
                    <a:pt x="3011" y="2362"/>
                  </a:cubicBezTo>
                  <a:cubicBezTo>
                    <a:pt x="2982" y="2352"/>
                    <a:pt x="2977" y="2328"/>
                    <a:pt x="2962" y="2299"/>
                  </a:cubicBezTo>
                  <a:cubicBezTo>
                    <a:pt x="2943" y="2269"/>
                    <a:pt x="2938" y="2245"/>
                    <a:pt x="2933" y="2206"/>
                  </a:cubicBezTo>
                  <a:cubicBezTo>
                    <a:pt x="2884" y="2206"/>
                    <a:pt x="2884" y="2206"/>
                    <a:pt x="2884" y="2206"/>
                  </a:cubicBezTo>
                  <a:cubicBezTo>
                    <a:pt x="2879" y="2211"/>
                    <a:pt x="2874" y="2211"/>
                    <a:pt x="2869" y="2216"/>
                  </a:cubicBezTo>
                  <a:cubicBezTo>
                    <a:pt x="2865" y="2230"/>
                    <a:pt x="2865" y="2245"/>
                    <a:pt x="2850" y="2259"/>
                  </a:cubicBezTo>
                  <a:cubicBezTo>
                    <a:pt x="2831" y="2245"/>
                    <a:pt x="2821" y="2235"/>
                    <a:pt x="2802" y="2225"/>
                  </a:cubicBezTo>
                  <a:cubicBezTo>
                    <a:pt x="2753" y="2196"/>
                    <a:pt x="2723" y="2181"/>
                    <a:pt x="2689" y="2133"/>
                  </a:cubicBezTo>
                  <a:cubicBezTo>
                    <a:pt x="2670" y="2103"/>
                    <a:pt x="2660" y="2084"/>
                    <a:pt x="2650" y="2045"/>
                  </a:cubicBezTo>
                  <a:cubicBezTo>
                    <a:pt x="2645" y="2026"/>
                    <a:pt x="2641" y="2011"/>
                    <a:pt x="2631" y="2001"/>
                  </a:cubicBezTo>
                  <a:cubicBezTo>
                    <a:pt x="2617" y="1987"/>
                    <a:pt x="2602" y="1977"/>
                    <a:pt x="2602" y="1957"/>
                  </a:cubicBezTo>
                  <a:cubicBezTo>
                    <a:pt x="2602" y="1933"/>
                    <a:pt x="2617" y="1918"/>
                    <a:pt x="2631" y="1899"/>
                  </a:cubicBezTo>
                  <a:cubicBezTo>
                    <a:pt x="2645" y="1870"/>
                    <a:pt x="2650" y="1850"/>
                    <a:pt x="2650" y="1821"/>
                  </a:cubicBezTo>
                  <a:cubicBezTo>
                    <a:pt x="2650" y="1797"/>
                    <a:pt x="2650" y="1782"/>
                    <a:pt x="2636" y="1763"/>
                  </a:cubicBezTo>
                  <a:cubicBezTo>
                    <a:pt x="2617" y="1738"/>
                    <a:pt x="2592" y="1733"/>
                    <a:pt x="2562" y="1728"/>
                  </a:cubicBezTo>
                  <a:cubicBezTo>
                    <a:pt x="2553" y="1743"/>
                    <a:pt x="2553" y="1758"/>
                    <a:pt x="2548" y="1772"/>
                  </a:cubicBezTo>
                  <a:cubicBezTo>
                    <a:pt x="2538" y="1792"/>
                    <a:pt x="2519" y="1792"/>
                    <a:pt x="2499" y="1792"/>
                  </a:cubicBezTo>
                  <a:cubicBezTo>
                    <a:pt x="2490" y="1792"/>
                    <a:pt x="2490" y="1772"/>
                    <a:pt x="2485" y="1763"/>
                  </a:cubicBezTo>
                  <a:cubicBezTo>
                    <a:pt x="2475" y="1738"/>
                    <a:pt x="2470" y="1724"/>
                    <a:pt x="2465" y="1699"/>
                  </a:cubicBezTo>
                  <a:cubicBezTo>
                    <a:pt x="2460" y="1661"/>
                    <a:pt x="2451" y="1636"/>
                    <a:pt x="2451" y="1587"/>
                  </a:cubicBezTo>
                  <a:cubicBezTo>
                    <a:pt x="2451" y="1568"/>
                    <a:pt x="2451" y="1568"/>
                    <a:pt x="2451" y="1568"/>
                  </a:cubicBezTo>
                  <a:cubicBezTo>
                    <a:pt x="2451" y="1514"/>
                    <a:pt x="2451" y="1485"/>
                    <a:pt x="2451" y="1432"/>
                  </a:cubicBezTo>
                  <a:cubicBezTo>
                    <a:pt x="2451" y="1382"/>
                    <a:pt x="2431" y="1358"/>
                    <a:pt x="2431" y="1310"/>
                  </a:cubicBezTo>
                  <a:cubicBezTo>
                    <a:pt x="2431" y="1232"/>
                    <a:pt x="2431" y="1232"/>
                    <a:pt x="2431" y="1232"/>
                  </a:cubicBezTo>
                  <a:cubicBezTo>
                    <a:pt x="2431" y="1208"/>
                    <a:pt x="2407" y="1197"/>
                    <a:pt x="2402" y="1173"/>
                  </a:cubicBezTo>
                  <a:cubicBezTo>
                    <a:pt x="2377" y="1120"/>
                    <a:pt x="2349" y="1086"/>
                    <a:pt x="2300" y="1056"/>
                  </a:cubicBezTo>
                  <a:cubicBezTo>
                    <a:pt x="2217" y="1012"/>
                    <a:pt x="2168" y="998"/>
                    <a:pt x="2086" y="949"/>
                  </a:cubicBezTo>
                  <a:cubicBezTo>
                    <a:pt x="2071" y="944"/>
                    <a:pt x="2061" y="929"/>
                    <a:pt x="2042" y="925"/>
                  </a:cubicBezTo>
                  <a:cubicBezTo>
                    <a:pt x="2022" y="915"/>
                    <a:pt x="1998" y="915"/>
                    <a:pt x="1988" y="896"/>
                  </a:cubicBezTo>
                  <a:cubicBezTo>
                    <a:pt x="1983" y="886"/>
                    <a:pt x="1993" y="876"/>
                    <a:pt x="1988" y="866"/>
                  </a:cubicBezTo>
                  <a:cubicBezTo>
                    <a:pt x="1983" y="832"/>
                    <a:pt x="1964" y="818"/>
                    <a:pt x="1944" y="788"/>
                  </a:cubicBezTo>
                  <a:cubicBezTo>
                    <a:pt x="1925" y="764"/>
                    <a:pt x="1905" y="744"/>
                    <a:pt x="1885" y="720"/>
                  </a:cubicBezTo>
                  <a:cubicBezTo>
                    <a:pt x="1881" y="716"/>
                    <a:pt x="1881" y="711"/>
                    <a:pt x="1876" y="705"/>
                  </a:cubicBezTo>
                  <a:cubicBezTo>
                    <a:pt x="1857" y="691"/>
                    <a:pt x="1837" y="696"/>
                    <a:pt x="1818" y="691"/>
                  </a:cubicBezTo>
                  <a:cubicBezTo>
                    <a:pt x="1793" y="686"/>
                    <a:pt x="1779" y="677"/>
                    <a:pt x="1754" y="677"/>
                  </a:cubicBezTo>
                  <a:cubicBezTo>
                    <a:pt x="1744" y="677"/>
                    <a:pt x="1739" y="686"/>
                    <a:pt x="1725" y="686"/>
                  </a:cubicBezTo>
                  <a:cubicBezTo>
                    <a:pt x="1715" y="686"/>
                    <a:pt x="1705" y="686"/>
                    <a:pt x="1696" y="686"/>
                  </a:cubicBezTo>
                  <a:cubicBezTo>
                    <a:pt x="1623" y="686"/>
                    <a:pt x="1623" y="686"/>
                    <a:pt x="1623" y="686"/>
                  </a:cubicBezTo>
                  <a:cubicBezTo>
                    <a:pt x="1589" y="686"/>
                    <a:pt x="1574" y="696"/>
                    <a:pt x="1545" y="696"/>
                  </a:cubicBezTo>
                  <a:cubicBezTo>
                    <a:pt x="1545" y="720"/>
                    <a:pt x="1540" y="735"/>
                    <a:pt x="1540" y="764"/>
                  </a:cubicBezTo>
                  <a:cubicBezTo>
                    <a:pt x="1540" y="779"/>
                    <a:pt x="1540" y="799"/>
                    <a:pt x="1530" y="808"/>
                  </a:cubicBezTo>
                  <a:cubicBezTo>
                    <a:pt x="1511" y="823"/>
                    <a:pt x="1491" y="813"/>
                    <a:pt x="1467" y="823"/>
                  </a:cubicBezTo>
                  <a:cubicBezTo>
                    <a:pt x="1448" y="832"/>
                    <a:pt x="1442" y="857"/>
                    <a:pt x="1423" y="876"/>
                  </a:cubicBezTo>
                  <a:cubicBezTo>
                    <a:pt x="1409" y="891"/>
                    <a:pt x="1384" y="886"/>
                    <a:pt x="1365" y="891"/>
                  </a:cubicBezTo>
                  <a:cubicBezTo>
                    <a:pt x="1340" y="896"/>
                    <a:pt x="1326" y="910"/>
                    <a:pt x="1301" y="920"/>
                  </a:cubicBezTo>
                  <a:cubicBezTo>
                    <a:pt x="1257" y="935"/>
                    <a:pt x="1223" y="959"/>
                    <a:pt x="1175" y="964"/>
                  </a:cubicBezTo>
                  <a:cubicBezTo>
                    <a:pt x="1189" y="964"/>
                    <a:pt x="1189" y="964"/>
                    <a:pt x="1189" y="964"/>
                  </a:cubicBezTo>
                  <a:cubicBezTo>
                    <a:pt x="1175" y="949"/>
                    <a:pt x="1160" y="949"/>
                    <a:pt x="1145" y="935"/>
                  </a:cubicBezTo>
                  <a:cubicBezTo>
                    <a:pt x="1126" y="915"/>
                    <a:pt x="1131" y="891"/>
                    <a:pt x="1116" y="871"/>
                  </a:cubicBezTo>
                  <a:cubicBezTo>
                    <a:pt x="1106" y="852"/>
                    <a:pt x="1087" y="847"/>
                    <a:pt x="1062" y="837"/>
                  </a:cubicBezTo>
                  <a:cubicBezTo>
                    <a:pt x="1028" y="832"/>
                    <a:pt x="1004" y="827"/>
                    <a:pt x="984" y="803"/>
                  </a:cubicBezTo>
                  <a:cubicBezTo>
                    <a:pt x="970" y="788"/>
                    <a:pt x="975" y="774"/>
                    <a:pt x="965" y="759"/>
                  </a:cubicBezTo>
                  <a:cubicBezTo>
                    <a:pt x="960" y="740"/>
                    <a:pt x="951" y="730"/>
                    <a:pt x="931" y="720"/>
                  </a:cubicBezTo>
                  <a:cubicBezTo>
                    <a:pt x="838" y="735"/>
                    <a:pt x="838" y="735"/>
                    <a:pt x="838" y="735"/>
                  </a:cubicBezTo>
                  <a:cubicBezTo>
                    <a:pt x="804" y="725"/>
                    <a:pt x="790" y="711"/>
                    <a:pt x="756" y="701"/>
                  </a:cubicBezTo>
                  <a:cubicBezTo>
                    <a:pt x="731" y="696"/>
                    <a:pt x="716" y="705"/>
                    <a:pt x="697" y="701"/>
                  </a:cubicBezTo>
                  <a:cubicBezTo>
                    <a:pt x="649" y="686"/>
                    <a:pt x="624" y="652"/>
                    <a:pt x="575" y="652"/>
                  </a:cubicBezTo>
                  <a:cubicBezTo>
                    <a:pt x="527" y="652"/>
                    <a:pt x="503" y="667"/>
                    <a:pt x="454" y="686"/>
                  </a:cubicBezTo>
                  <a:cubicBezTo>
                    <a:pt x="425" y="696"/>
                    <a:pt x="410" y="705"/>
                    <a:pt x="381" y="705"/>
                  </a:cubicBezTo>
                  <a:cubicBezTo>
                    <a:pt x="361" y="705"/>
                    <a:pt x="351" y="705"/>
                    <a:pt x="332" y="701"/>
                  </a:cubicBezTo>
                  <a:cubicBezTo>
                    <a:pt x="322" y="696"/>
                    <a:pt x="318" y="686"/>
                    <a:pt x="303" y="686"/>
                  </a:cubicBezTo>
                  <a:cubicBezTo>
                    <a:pt x="268" y="686"/>
                    <a:pt x="254" y="705"/>
                    <a:pt x="220" y="705"/>
                  </a:cubicBezTo>
                  <a:cubicBezTo>
                    <a:pt x="210" y="705"/>
                    <a:pt x="205" y="705"/>
                    <a:pt x="196" y="701"/>
                  </a:cubicBezTo>
                  <a:cubicBezTo>
                    <a:pt x="196" y="730"/>
                    <a:pt x="196" y="750"/>
                    <a:pt x="186" y="779"/>
                  </a:cubicBezTo>
                  <a:cubicBezTo>
                    <a:pt x="186" y="799"/>
                    <a:pt x="186" y="813"/>
                    <a:pt x="166" y="823"/>
                  </a:cubicBezTo>
                  <a:cubicBezTo>
                    <a:pt x="157" y="832"/>
                    <a:pt x="142" y="827"/>
                    <a:pt x="122" y="827"/>
                  </a:cubicBezTo>
                  <a:cubicBezTo>
                    <a:pt x="108" y="827"/>
                    <a:pt x="98" y="827"/>
                    <a:pt x="83" y="832"/>
                  </a:cubicBezTo>
                  <a:lnTo>
                    <a:pt x="83" y="832"/>
                  </a:lnTo>
                  <a:cubicBezTo>
                    <a:pt x="79" y="803"/>
                    <a:pt x="79" y="788"/>
                    <a:pt x="69" y="759"/>
                  </a:cubicBezTo>
                  <a:cubicBezTo>
                    <a:pt x="64" y="740"/>
                    <a:pt x="59" y="725"/>
                    <a:pt x="59" y="705"/>
                  </a:cubicBezTo>
                  <a:cubicBezTo>
                    <a:pt x="59" y="686"/>
                    <a:pt x="64" y="672"/>
                    <a:pt x="64" y="652"/>
                  </a:cubicBezTo>
                  <a:cubicBezTo>
                    <a:pt x="59" y="633"/>
                    <a:pt x="35" y="628"/>
                    <a:pt x="20" y="613"/>
                  </a:cubicBezTo>
                  <a:cubicBezTo>
                    <a:pt x="6" y="594"/>
                    <a:pt x="0" y="574"/>
                    <a:pt x="0" y="550"/>
                  </a:cubicBezTo>
                  <a:cubicBezTo>
                    <a:pt x="0" y="511"/>
                    <a:pt x="20" y="487"/>
                    <a:pt x="30" y="448"/>
                  </a:cubicBezTo>
                  <a:cubicBezTo>
                    <a:pt x="1131" y="224"/>
                    <a:pt x="1131" y="224"/>
                    <a:pt x="1131" y="22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Freeform 94"/>
            <p:cNvSpPr>
              <a:spLocks noChangeArrowheads="1"/>
            </p:cNvSpPr>
            <p:nvPr/>
          </p:nvSpPr>
          <p:spPr bwMode="auto">
            <a:xfrm>
              <a:off x="11613520" y="8306515"/>
              <a:ext cx="1097695" cy="1769869"/>
            </a:xfrm>
            <a:custGeom>
              <a:avLst/>
              <a:gdLst>
                <a:gd name="T0" fmla="*/ 638 w 1731"/>
                <a:gd name="T1" fmla="*/ 2752 h 2792"/>
                <a:gd name="T2" fmla="*/ 638 w 1731"/>
                <a:gd name="T3" fmla="*/ 2752 h 2792"/>
                <a:gd name="T4" fmla="*/ 507 w 1731"/>
                <a:gd name="T5" fmla="*/ 2772 h 2792"/>
                <a:gd name="T6" fmla="*/ 439 w 1731"/>
                <a:gd name="T7" fmla="*/ 2719 h 2792"/>
                <a:gd name="T8" fmla="*/ 385 w 1731"/>
                <a:gd name="T9" fmla="*/ 2625 h 2792"/>
                <a:gd name="T10" fmla="*/ 307 w 1731"/>
                <a:gd name="T11" fmla="*/ 2747 h 2792"/>
                <a:gd name="T12" fmla="*/ 278 w 1731"/>
                <a:gd name="T13" fmla="*/ 2772 h 2792"/>
                <a:gd name="T14" fmla="*/ 200 w 1731"/>
                <a:gd name="T15" fmla="*/ 2786 h 2792"/>
                <a:gd name="T16" fmla="*/ 185 w 1731"/>
                <a:gd name="T17" fmla="*/ 2791 h 2792"/>
                <a:gd name="T18" fmla="*/ 185 w 1731"/>
                <a:gd name="T19" fmla="*/ 2791 h 2792"/>
                <a:gd name="T20" fmla="*/ 74 w 1731"/>
                <a:gd name="T21" fmla="*/ 1973 h 2792"/>
                <a:gd name="T22" fmla="*/ 63 w 1731"/>
                <a:gd name="T23" fmla="*/ 298 h 2792"/>
                <a:gd name="T24" fmla="*/ 0 w 1731"/>
                <a:gd name="T25" fmla="*/ 195 h 2792"/>
                <a:gd name="T26" fmla="*/ 0 w 1731"/>
                <a:gd name="T27" fmla="*/ 195 h 2792"/>
                <a:gd name="T28" fmla="*/ 39 w 1731"/>
                <a:gd name="T29" fmla="*/ 152 h 2792"/>
                <a:gd name="T30" fmla="*/ 69 w 1731"/>
                <a:gd name="T31" fmla="*/ 152 h 2792"/>
                <a:gd name="T32" fmla="*/ 171 w 1731"/>
                <a:gd name="T33" fmla="*/ 122 h 2792"/>
                <a:gd name="T34" fmla="*/ 249 w 1731"/>
                <a:gd name="T35" fmla="*/ 103 h 2792"/>
                <a:gd name="T36" fmla="*/ 293 w 1731"/>
                <a:gd name="T37" fmla="*/ 127 h 2792"/>
                <a:gd name="T38" fmla="*/ 385 w 1731"/>
                <a:gd name="T39" fmla="*/ 156 h 2792"/>
                <a:gd name="T40" fmla="*/ 1208 w 1731"/>
                <a:gd name="T41" fmla="*/ 0 h 2792"/>
                <a:gd name="T42" fmla="*/ 1208 w 1731"/>
                <a:gd name="T43" fmla="*/ 0 h 2792"/>
                <a:gd name="T44" fmla="*/ 1515 w 1731"/>
                <a:gd name="T45" fmla="*/ 921 h 2792"/>
                <a:gd name="T46" fmla="*/ 1525 w 1731"/>
                <a:gd name="T47" fmla="*/ 1042 h 2792"/>
                <a:gd name="T48" fmla="*/ 1544 w 1731"/>
                <a:gd name="T49" fmla="*/ 1106 h 2792"/>
                <a:gd name="T50" fmla="*/ 1554 w 1731"/>
                <a:gd name="T51" fmla="*/ 1179 h 2792"/>
                <a:gd name="T52" fmla="*/ 1574 w 1731"/>
                <a:gd name="T53" fmla="*/ 1223 h 2792"/>
                <a:gd name="T54" fmla="*/ 1603 w 1731"/>
                <a:gd name="T55" fmla="*/ 1238 h 2792"/>
                <a:gd name="T56" fmla="*/ 1657 w 1731"/>
                <a:gd name="T57" fmla="*/ 1282 h 2792"/>
                <a:gd name="T58" fmla="*/ 1700 w 1731"/>
                <a:gd name="T59" fmla="*/ 1340 h 2792"/>
                <a:gd name="T60" fmla="*/ 1730 w 1731"/>
                <a:gd name="T61" fmla="*/ 1398 h 2792"/>
                <a:gd name="T62" fmla="*/ 1705 w 1731"/>
                <a:gd name="T63" fmla="*/ 1428 h 2792"/>
                <a:gd name="T64" fmla="*/ 1676 w 1731"/>
                <a:gd name="T65" fmla="*/ 1471 h 2792"/>
                <a:gd name="T66" fmla="*/ 1671 w 1731"/>
                <a:gd name="T67" fmla="*/ 1550 h 2792"/>
                <a:gd name="T68" fmla="*/ 1657 w 1731"/>
                <a:gd name="T69" fmla="*/ 1656 h 2792"/>
                <a:gd name="T70" fmla="*/ 1705 w 1731"/>
                <a:gd name="T71" fmla="*/ 1959 h 2792"/>
                <a:gd name="T72" fmla="*/ 1686 w 1731"/>
                <a:gd name="T73" fmla="*/ 2144 h 2792"/>
                <a:gd name="T74" fmla="*/ 1686 w 1731"/>
                <a:gd name="T75" fmla="*/ 2144 h 2792"/>
                <a:gd name="T76" fmla="*/ 585 w 1731"/>
                <a:gd name="T77" fmla="*/ 2368 h 2792"/>
                <a:gd name="T78" fmla="*/ 555 w 1731"/>
                <a:gd name="T79" fmla="*/ 2470 h 2792"/>
                <a:gd name="T80" fmla="*/ 575 w 1731"/>
                <a:gd name="T81" fmla="*/ 2533 h 2792"/>
                <a:gd name="T82" fmla="*/ 619 w 1731"/>
                <a:gd name="T83" fmla="*/ 2572 h 2792"/>
                <a:gd name="T84" fmla="*/ 614 w 1731"/>
                <a:gd name="T85" fmla="*/ 2625 h 2792"/>
                <a:gd name="T86" fmla="*/ 624 w 1731"/>
                <a:gd name="T87" fmla="*/ 2679 h 2792"/>
                <a:gd name="T88" fmla="*/ 638 w 1731"/>
                <a:gd name="T89" fmla="*/ 2752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1" h="2792">
                  <a:moveTo>
                    <a:pt x="638" y="2752"/>
                  </a:moveTo>
                  <a:lnTo>
                    <a:pt x="638" y="2752"/>
                  </a:lnTo>
                  <a:cubicBezTo>
                    <a:pt x="594" y="2757"/>
                    <a:pt x="561" y="2772"/>
                    <a:pt x="507" y="2772"/>
                  </a:cubicBezTo>
                  <a:cubicBezTo>
                    <a:pt x="478" y="2772"/>
                    <a:pt x="458" y="2743"/>
                    <a:pt x="439" y="2719"/>
                  </a:cubicBezTo>
                  <a:cubicBezTo>
                    <a:pt x="414" y="2684"/>
                    <a:pt x="395" y="2664"/>
                    <a:pt x="385" y="2625"/>
                  </a:cubicBezTo>
                  <a:cubicBezTo>
                    <a:pt x="361" y="2679"/>
                    <a:pt x="346" y="2708"/>
                    <a:pt x="307" y="2747"/>
                  </a:cubicBezTo>
                  <a:cubicBezTo>
                    <a:pt x="298" y="2757"/>
                    <a:pt x="293" y="2767"/>
                    <a:pt x="278" y="2772"/>
                  </a:cubicBezTo>
                  <a:cubicBezTo>
                    <a:pt x="254" y="2786"/>
                    <a:pt x="229" y="2786"/>
                    <a:pt x="200" y="2786"/>
                  </a:cubicBezTo>
                  <a:cubicBezTo>
                    <a:pt x="195" y="2786"/>
                    <a:pt x="190" y="2791"/>
                    <a:pt x="185" y="2791"/>
                  </a:cubicBezTo>
                  <a:lnTo>
                    <a:pt x="185" y="2791"/>
                  </a:lnTo>
                  <a:cubicBezTo>
                    <a:pt x="74" y="1973"/>
                    <a:pt x="74" y="1973"/>
                    <a:pt x="74" y="1973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44" y="254"/>
                    <a:pt x="30" y="229"/>
                    <a:pt x="0" y="195"/>
                  </a:cubicBezTo>
                  <a:lnTo>
                    <a:pt x="0" y="195"/>
                  </a:lnTo>
                  <a:cubicBezTo>
                    <a:pt x="15" y="180"/>
                    <a:pt x="20" y="161"/>
                    <a:pt x="39" y="152"/>
                  </a:cubicBezTo>
                  <a:cubicBezTo>
                    <a:pt x="44" y="146"/>
                    <a:pt x="59" y="152"/>
                    <a:pt x="69" y="152"/>
                  </a:cubicBezTo>
                  <a:cubicBezTo>
                    <a:pt x="107" y="141"/>
                    <a:pt x="132" y="127"/>
                    <a:pt x="171" y="122"/>
                  </a:cubicBezTo>
                  <a:cubicBezTo>
                    <a:pt x="205" y="122"/>
                    <a:pt x="220" y="103"/>
                    <a:pt x="249" y="103"/>
                  </a:cubicBezTo>
                  <a:cubicBezTo>
                    <a:pt x="268" y="103"/>
                    <a:pt x="278" y="122"/>
                    <a:pt x="293" y="127"/>
                  </a:cubicBezTo>
                  <a:cubicBezTo>
                    <a:pt x="327" y="141"/>
                    <a:pt x="346" y="146"/>
                    <a:pt x="385" y="156"/>
                  </a:cubicBezTo>
                  <a:cubicBezTo>
                    <a:pt x="1208" y="0"/>
                    <a:pt x="1208" y="0"/>
                    <a:pt x="1208" y="0"/>
                  </a:cubicBezTo>
                  <a:lnTo>
                    <a:pt x="1208" y="0"/>
                  </a:lnTo>
                  <a:cubicBezTo>
                    <a:pt x="1515" y="921"/>
                    <a:pt x="1515" y="921"/>
                    <a:pt x="1515" y="921"/>
                  </a:cubicBezTo>
                  <a:cubicBezTo>
                    <a:pt x="1520" y="970"/>
                    <a:pt x="1515" y="999"/>
                    <a:pt x="1525" y="1042"/>
                  </a:cubicBezTo>
                  <a:cubicBezTo>
                    <a:pt x="1530" y="1067"/>
                    <a:pt x="1539" y="1082"/>
                    <a:pt x="1544" y="1106"/>
                  </a:cubicBezTo>
                  <a:cubicBezTo>
                    <a:pt x="1549" y="1130"/>
                    <a:pt x="1544" y="1150"/>
                    <a:pt x="1554" y="1179"/>
                  </a:cubicBezTo>
                  <a:cubicBezTo>
                    <a:pt x="1554" y="1199"/>
                    <a:pt x="1559" y="1213"/>
                    <a:pt x="1574" y="1223"/>
                  </a:cubicBezTo>
                  <a:cubicBezTo>
                    <a:pt x="1583" y="1233"/>
                    <a:pt x="1593" y="1233"/>
                    <a:pt x="1603" y="1238"/>
                  </a:cubicBezTo>
                  <a:cubicBezTo>
                    <a:pt x="1627" y="1247"/>
                    <a:pt x="1642" y="1257"/>
                    <a:pt x="1657" y="1282"/>
                  </a:cubicBezTo>
                  <a:cubicBezTo>
                    <a:pt x="1671" y="1306"/>
                    <a:pt x="1686" y="1315"/>
                    <a:pt x="1700" y="1340"/>
                  </a:cubicBezTo>
                  <a:cubicBezTo>
                    <a:pt x="1715" y="1359"/>
                    <a:pt x="1730" y="1369"/>
                    <a:pt x="1730" y="1398"/>
                  </a:cubicBezTo>
                  <a:cubicBezTo>
                    <a:pt x="1730" y="1413"/>
                    <a:pt x="1715" y="1418"/>
                    <a:pt x="1705" y="1428"/>
                  </a:cubicBezTo>
                  <a:cubicBezTo>
                    <a:pt x="1696" y="1442"/>
                    <a:pt x="1686" y="1456"/>
                    <a:pt x="1676" y="1471"/>
                  </a:cubicBezTo>
                  <a:cubicBezTo>
                    <a:pt x="1666" y="1501"/>
                    <a:pt x="1671" y="1520"/>
                    <a:pt x="1671" y="1550"/>
                  </a:cubicBezTo>
                  <a:cubicBezTo>
                    <a:pt x="1671" y="1588"/>
                    <a:pt x="1661" y="1613"/>
                    <a:pt x="1657" y="1656"/>
                  </a:cubicBezTo>
                  <a:cubicBezTo>
                    <a:pt x="1705" y="1959"/>
                    <a:pt x="1705" y="1959"/>
                    <a:pt x="1705" y="1959"/>
                  </a:cubicBezTo>
                  <a:cubicBezTo>
                    <a:pt x="1700" y="2036"/>
                    <a:pt x="1691" y="2066"/>
                    <a:pt x="1686" y="2144"/>
                  </a:cubicBezTo>
                  <a:lnTo>
                    <a:pt x="1686" y="2144"/>
                  </a:lnTo>
                  <a:cubicBezTo>
                    <a:pt x="585" y="2368"/>
                    <a:pt x="585" y="2368"/>
                    <a:pt x="585" y="2368"/>
                  </a:cubicBezTo>
                  <a:cubicBezTo>
                    <a:pt x="575" y="2407"/>
                    <a:pt x="555" y="2431"/>
                    <a:pt x="555" y="2470"/>
                  </a:cubicBezTo>
                  <a:cubicBezTo>
                    <a:pt x="555" y="2494"/>
                    <a:pt x="561" y="2514"/>
                    <a:pt x="575" y="2533"/>
                  </a:cubicBezTo>
                  <a:cubicBezTo>
                    <a:pt x="590" y="2548"/>
                    <a:pt x="614" y="2553"/>
                    <a:pt x="619" y="2572"/>
                  </a:cubicBezTo>
                  <a:cubicBezTo>
                    <a:pt x="619" y="2592"/>
                    <a:pt x="614" y="2606"/>
                    <a:pt x="614" y="2625"/>
                  </a:cubicBezTo>
                  <a:cubicBezTo>
                    <a:pt x="614" y="2645"/>
                    <a:pt x="619" y="2660"/>
                    <a:pt x="624" y="2679"/>
                  </a:cubicBezTo>
                  <a:cubicBezTo>
                    <a:pt x="634" y="2708"/>
                    <a:pt x="634" y="2723"/>
                    <a:pt x="638" y="27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95"/>
            <p:cNvSpPr>
              <a:spLocks noChangeArrowheads="1"/>
            </p:cNvSpPr>
            <p:nvPr/>
          </p:nvSpPr>
          <p:spPr bwMode="auto">
            <a:xfrm>
              <a:off x="10748244" y="8429733"/>
              <a:ext cx="980085" cy="1764268"/>
            </a:xfrm>
            <a:custGeom>
              <a:avLst/>
              <a:gdLst>
                <a:gd name="T0" fmla="*/ 453 w 1549"/>
                <a:gd name="T1" fmla="*/ 151 h 2782"/>
                <a:gd name="T2" fmla="*/ 375 w 1549"/>
                <a:gd name="T3" fmla="*/ 288 h 2782"/>
                <a:gd name="T4" fmla="*/ 336 w 1549"/>
                <a:gd name="T5" fmla="*/ 371 h 2782"/>
                <a:gd name="T6" fmla="*/ 316 w 1549"/>
                <a:gd name="T7" fmla="*/ 497 h 2782"/>
                <a:gd name="T8" fmla="*/ 219 w 1549"/>
                <a:gd name="T9" fmla="*/ 580 h 2782"/>
                <a:gd name="T10" fmla="*/ 199 w 1549"/>
                <a:gd name="T11" fmla="*/ 692 h 2782"/>
                <a:gd name="T12" fmla="*/ 131 w 1549"/>
                <a:gd name="T13" fmla="*/ 784 h 2782"/>
                <a:gd name="T14" fmla="*/ 126 w 1549"/>
                <a:gd name="T15" fmla="*/ 891 h 2782"/>
                <a:gd name="T16" fmla="*/ 121 w 1549"/>
                <a:gd name="T17" fmla="*/ 979 h 2782"/>
                <a:gd name="T18" fmla="*/ 146 w 1549"/>
                <a:gd name="T19" fmla="*/ 1145 h 2782"/>
                <a:gd name="T20" fmla="*/ 160 w 1549"/>
                <a:gd name="T21" fmla="*/ 1325 h 2782"/>
                <a:gd name="T22" fmla="*/ 170 w 1549"/>
                <a:gd name="T23" fmla="*/ 1403 h 2782"/>
                <a:gd name="T24" fmla="*/ 185 w 1549"/>
                <a:gd name="T25" fmla="*/ 1476 h 2782"/>
                <a:gd name="T26" fmla="*/ 248 w 1549"/>
                <a:gd name="T27" fmla="*/ 1627 h 2782"/>
                <a:gd name="T28" fmla="*/ 238 w 1549"/>
                <a:gd name="T29" fmla="*/ 1734 h 2782"/>
                <a:gd name="T30" fmla="*/ 185 w 1549"/>
                <a:gd name="T31" fmla="*/ 1807 h 2782"/>
                <a:gd name="T32" fmla="*/ 190 w 1549"/>
                <a:gd name="T33" fmla="*/ 1924 h 2782"/>
                <a:gd name="T34" fmla="*/ 151 w 1549"/>
                <a:gd name="T35" fmla="*/ 1992 h 2782"/>
                <a:gd name="T36" fmla="*/ 116 w 1549"/>
                <a:gd name="T37" fmla="*/ 2032 h 2782"/>
                <a:gd name="T38" fmla="*/ 53 w 1549"/>
                <a:gd name="T39" fmla="*/ 2129 h 2782"/>
                <a:gd name="T40" fmla="*/ 83 w 1549"/>
                <a:gd name="T41" fmla="*/ 2192 h 2782"/>
                <a:gd name="T42" fmla="*/ 34 w 1549"/>
                <a:gd name="T43" fmla="*/ 2280 h 2782"/>
                <a:gd name="T44" fmla="*/ 24 w 1549"/>
                <a:gd name="T45" fmla="*/ 2377 h 2782"/>
                <a:gd name="T46" fmla="*/ 44 w 1549"/>
                <a:gd name="T47" fmla="*/ 2469 h 2782"/>
                <a:gd name="T48" fmla="*/ 901 w 1549"/>
                <a:gd name="T49" fmla="*/ 2397 h 2782"/>
                <a:gd name="T50" fmla="*/ 886 w 1549"/>
                <a:gd name="T51" fmla="*/ 2518 h 2782"/>
                <a:gd name="T52" fmla="*/ 989 w 1549"/>
                <a:gd name="T53" fmla="*/ 2640 h 2782"/>
                <a:gd name="T54" fmla="*/ 1008 w 1549"/>
                <a:gd name="T55" fmla="*/ 2781 h 2782"/>
                <a:gd name="T56" fmla="*/ 1086 w 1549"/>
                <a:gd name="T57" fmla="*/ 2757 h 2782"/>
                <a:gd name="T58" fmla="*/ 1290 w 1549"/>
                <a:gd name="T59" fmla="*/ 2616 h 2782"/>
                <a:gd name="T60" fmla="*/ 1548 w 1549"/>
                <a:gd name="T61" fmla="*/ 2596 h 2782"/>
                <a:gd name="T62" fmla="*/ 1437 w 1549"/>
                <a:gd name="T63" fmla="*/ 1778 h 2782"/>
                <a:gd name="T64" fmla="*/ 1363 w 1549"/>
                <a:gd name="T65" fmla="*/ 0 h 2782"/>
                <a:gd name="T66" fmla="*/ 453 w 1549"/>
                <a:gd name="T67" fmla="*/ 151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9" h="2782">
                  <a:moveTo>
                    <a:pt x="453" y="151"/>
                  </a:moveTo>
                  <a:lnTo>
                    <a:pt x="453" y="151"/>
                  </a:lnTo>
                  <a:cubicBezTo>
                    <a:pt x="448" y="195"/>
                    <a:pt x="448" y="214"/>
                    <a:pt x="418" y="249"/>
                  </a:cubicBezTo>
                  <a:cubicBezTo>
                    <a:pt x="409" y="268"/>
                    <a:pt x="384" y="268"/>
                    <a:pt x="375" y="288"/>
                  </a:cubicBezTo>
                  <a:cubicBezTo>
                    <a:pt x="365" y="302"/>
                    <a:pt x="365" y="317"/>
                    <a:pt x="355" y="331"/>
                  </a:cubicBezTo>
                  <a:cubicBezTo>
                    <a:pt x="351" y="346"/>
                    <a:pt x="336" y="351"/>
                    <a:pt x="336" y="371"/>
                  </a:cubicBezTo>
                  <a:cubicBezTo>
                    <a:pt x="336" y="390"/>
                    <a:pt x="340" y="395"/>
                    <a:pt x="340" y="414"/>
                  </a:cubicBezTo>
                  <a:cubicBezTo>
                    <a:pt x="340" y="449"/>
                    <a:pt x="336" y="468"/>
                    <a:pt x="316" y="497"/>
                  </a:cubicBezTo>
                  <a:cubicBezTo>
                    <a:pt x="307" y="517"/>
                    <a:pt x="287" y="517"/>
                    <a:pt x="272" y="531"/>
                  </a:cubicBezTo>
                  <a:cubicBezTo>
                    <a:pt x="253" y="551"/>
                    <a:pt x="238" y="565"/>
                    <a:pt x="219" y="580"/>
                  </a:cubicBezTo>
                  <a:cubicBezTo>
                    <a:pt x="229" y="604"/>
                    <a:pt x="233" y="624"/>
                    <a:pt x="233" y="648"/>
                  </a:cubicBezTo>
                  <a:cubicBezTo>
                    <a:pt x="233" y="672"/>
                    <a:pt x="219" y="682"/>
                    <a:pt x="199" y="692"/>
                  </a:cubicBezTo>
                  <a:cubicBezTo>
                    <a:pt x="175" y="706"/>
                    <a:pt x="155" y="716"/>
                    <a:pt x="141" y="741"/>
                  </a:cubicBezTo>
                  <a:cubicBezTo>
                    <a:pt x="131" y="755"/>
                    <a:pt x="136" y="770"/>
                    <a:pt x="131" y="784"/>
                  </a:cubicBezTo>
                  <a:cubicBezTo>
                    <a:pt x="126" y="804"/>
                    <a:pt x="116" y="814"/>
                    <a:pt x="116" y="838"/>
                  </a:cubicBezTo>
                  <a:cubicBezTo>
                    <a:pt x="116" y="858"/>
                    <a:pt x="126" y="867"/>
                    <a:pt x="126" y="891"/>
                  </a:cubicBezTo>
                  <a:cubicBezTo>
                    <a:pt x="126" y="916"/>
                    <a:pt x="116" y="930"/>
                    <a:pt x="116" y="960"/>
                  </a:cubicBezTo>
                  <a:cubicBezTo>
                    <a:pt x="116" y="969"/>
                    <a:pt x="121" y="974"/>
                    <a:pt x="121" y="979"/>
                  </a:cubicBezTo>
                  <a:cubicBezTo>
                    <a:pt x="126" y="1008"/>
                    <a:pt x="136" y="1028"/>
                    <a:pt x="141" y="1057"/>
                  </a:cubicBezTo>
                  <a:cubicBezTo>
                    <a:pt x="151" y="1091"/>
                    <a:pt x="146" y="1111"/>
                    <a:pt x="146" y="1145"/>
                  </a:cubicBezTo>
                  <a:cubicBezTo>
                    <a:pt x="146" y="1252"/>
                    <a:pt x="146" y="1252"/>
                    <a:pt x="146" y="1252"/>
                  </a:cubicBezTo>
                  <a:cubicBezTo>
                    <a:pt x="146" y="1281"/>
                    <a:pt x="160" y="1296"/>
                    <a:pt x="160" y="1325"/>
                  </a:cubicBezTo>
                  <a:lnTo>
                    <a:pt x="160" y="1325"/>
                  </a:lnTo>
                  <a:cubicBezTo>
                    <a:pt x="165" y="1355"/>
                    <a:pt x="165" y="1374"/>
                    <a:pt x="170" y="1403"/>
                  </a:cubicBezTo>
                  <a:cubicBezTo>
                    <a:pt x="175" y="1413"/>
                    <a:pt x="185" y="1422"/>
                    <a:pt x="185" y="1432"/>
                  </a:cubicBezTo>
                  <a:cubicBezTo>
                    <a:pt x="190" y="1452"/>
                    <a:pt x="185" y="1461"/>
                    <a:pt x="185" y="1476"/>
                  </a:cubicBezTo>
                  <a:cubicBezTo>
                    <a:pt x="185" y="1500"/>
                    <a:pt x="204" y="1505"/>
                    <a:pt x="214" y="1525"/>
                  </a:cubicBezTo>
                  <a:cubicBezTo>
                    <a:pt x="233" y="1559"/>
                    <a:pt x="248" y="1583"/>
                    <a:pt x="248" y="1627"/>
                  </a:cubicBezTo>
                  <a:cubicBezTo>
                    <a:pt x="248" y="1720"/>
                    <a:pt x="248" y="1720"/>
                    <a:pt x="248" y="1720"/>
                  </a:cubicBezTo>
                  <a:cubicBezTo>
                    <a:pt x="248" y="1725"/>
                    <a:pt x="243" y="1729"/>
                    <a:pt x="238" y="1734"/>
                  </a:cubicBezTo>
                  <a:cubicBezTo>
                    <a:pt x="229" y="1759"/>
                    <a:pt x="209" y="1768"/>
                    <a:pt x="199" y="1792"/>
                  </a:cubicBezTo>
                  <a:cubicBezTo>
                    <a:pt x="194" y="1803"/>
                    <a:pt x="190" y="1803"/>
                    <a:pt x="185" y="1807"/>
                  </a:cubicBezTo>
                  <a:cubicBezTo>
                    <a:pt x="185" y="1822"/>
                    <a:pt x="190" y="1827"/>
                    <a:pt x="190" y="1836"/>
                  </a:cubicBezTo>
                  <a:cubicBezTo>
                    <a:pt x="190" y="1924"/>
                    <a:pt x="190" y="1924"/>
                    <a:pt x="190" y="1924"/>
                  </a:cubicBezTo>
                  <a:cubicBezTo>
                    <a:pt x="190" y="1934"/>
                    <a:pt x="185" y="1939"/>
                    <a:pt x="185" y="1944"/>
                  </a:cubicBezTo>
                  <a:cubicBezTo>
                    <a:pt x="175" y="1963"/>
                    <a:pt x="170" y="1982"/>
                    <a:pt x="151" y="1992"/>
                  </a:cubicBezTo>
                  <a:cubicBezTo>
                    <a:pt x="141" y="1997"/>
                    <a:pt x="131" y="1992"/>
                    <a:pt x="121" y="2002"/>
                  </a:cubicBezTo>
                  <a:cubicBezTo>
                    <a:pt x="116" y="2007"/>
                    <a:pt x="116" y="2021"/>
                    <a:pt x="116" y="2032"/>
                  </a:cubicBezTo>
                  <a:cubicBezTo>
                    <a:pt x="111" y="2056"/>
                    <a:pt x="111" y="2080"/>
                    <a:pt x="92" y="2095"/>
                  </a:cubicBezTo>
                  <a:cubicBezTo>
                    <a:pt x="78" y="2104"/>
                    <a:pt x="53" y="2109"/>
                    <a:pt x="53" y="2129"/>
                  </a:cubicBezTo>
                  <a:cubicBezTo>
                    <a:pt x="53" y="2138"/>
                    <a:pt x="68" y="2138"/>
                    <a:pt x="68" y="2143"/>
                  </a:cubicBezTo>
                  <a:cubicBezTo>
                    <a:pt x="78" y="2163"/>
                    <a:pt x="83" y="2173"/>
                    <a:pt x="83" y="2192"/>
                  </a:cubicBezTo>
                  <a:cubicBezTo>
                    <a:pt x="83" y="2212"/>
                    <a:pt x="73" y="2217"/>
                    <a:pt x="63" y="2236"/>
                  </a:cubicBezTo>
                  <a:cubicBezTo>
                    <a:pt x="53" y="2250"/>
                    <a:pt x="48" y="2265"/>
                    <a:pt x="34" y="2280"/>
                  </a:cubicBezTo>
                  <a:cubicBezTo>
                    <a:pt x="19" y="2299"/>
                    <a:pt x="0" y="2309"/>
                    <a:pt x="0" y="2333"/>
                  </a:cubicBezTo>
                  <a:cubicBezTo>
                    <a:pt x="0" y="2353"/>
                    <a:pt x="19" y="2363"/>
                    <a:pt x="24" y="2377"/>
                  </a:cubicBezTo>
                  <a:cubicBezTo>
                    <a:pt x="34" y="2402"/>
                    <a:pt x="24" y="2416"/>
                    <a:pt x="29" y="2441"/>
                  </a:cubicBezTo>
                  <a:cubicBezTo>
                    <a:pt x="29" y="2450"/>
                    <a:pt x="39" y="2460"/>
                    <a:pt x="44" y="2469"/>
                  </a:cubicBezTo>
                  <a:cubicBezTo>
                    <a:pt x="842" y="2348"/>
                    <a:pt x="842" y="2348"/>
                    <a:pt x="842" y="2348"/>
                  </a:cubicBezTo>
                  <a:cubicBezTo>
                    <a:pt x="862" y="2372"/>
                    <a:pt x="901" y="2367"/>
                    <a:pt x="901" y="2397"/>
                  </a:cubicBezTo>
                  <a:cubicBezTo>
                    <a:pt x="901" y="2430"/>
                    <a:pt x="901" y="2455"/>
                    <a:pt x="896" y="2489"/>
                  </a:cubicBezTo>
                  <a:cubicBezTo>
                    <a:pt x="896" y="2499"/>
                    <a:pt x="886" y="2508"/>
                    <a:pt x="886" y="2518"/>
                  </a:cubicBezTo>
                  <a:cubicBezTo>
                    <a:pt x="886" y="2538"/>
                    <a:pt x="906" y="2548"/>
                    <a:pt x="915" y="2557"/>
                  </a:cubicBezTo>
                  <a:cubicBezTo>
                    <a:pt x="949" y="2587"/>
                    <a:pt x="974" y="2601"/>
                    <a:pt x="989" y="2640"/>
                  </a:cubicBezTo>
                  <a:cubicBezTo>
                    <a:pt x="1008" y="2694"/>
                    <a:pt x="1008" y="2728"/>
                    <a:pt x="1008" y="2781"/>
                  </a:cubicBezTo>
                  <a:lnTo>
                    <a:pt x="1008" y="2781"/>
                  </a:lnTo>
                  <a:cubicBezTo>
                    <a:pt x="1017" y="2781"/>
                    <a:pt x="1028" y="2781"/>
                    <a:pt x="1032" y="2781"/>
                  </a:cubicBezTo>
                  <a:cubicBezTo>
                    <a:pt x="1056" y="2781"/>
                    <a:pt x="1071" y="2772"/>
                    <a:pt x="1086" y="2757"/>
                  </a:cubicBezTo>
                  <a:cubicBezTo>
                    <a:pt x="1115" y="2742"/>
                    <a:pt x="1130" y="2723"/>
                    <a:pt x="1154" y="2703"/>
                  </a:cubicBezTo>
                  <a:cubicBezTo>
                    <a:pt x="1203" y="2665"/>
                    <a:pt x="1232" y="2635"/>
                    <a:pt x="1290" y="2616"/>
                  </a:cubicBezTo>
                  <a:cubicBezTo>
                    <a:pt x="1320" y="2626"/>
                    <a:pt x="1320" y="2626"/>
                    <a:pt x="1320" y="2626"/>
                  </a:cubicBezTo>
                  <a:cubicBezTo>
                    <a:pt x="1412" y="2611"/>
                    <a:pt x="1465" y="2601"/>
                    <a:pt x="1548" y="2596"/>
                  </a:cubicBezTo>
                  <a:lnTo>
                    <a:pt x="1548" y="2596"/>
                  </a:lnTo>
                  <a:cubicBezTo>
                    <a:pt x="1437" y="1778"/>
                    <a:pt x="1437" y="1778"/>
                    <a:pt x="1437" y="1778"/>
                  </a:cubicBezTo>
                  <a:cubicBezTo>
                    <a:pt x="1426" y="103"/>
                    <a:pt x="1426" y="103"/>
                    <a:pt x="1426" y="103"/>
                  </a:cubicBezTo>
                  <a:cubicBezTo>
                    <a:pt x="1407" y="59"/>
                    <a:pt x="1393" y="34"/>
                    <a:pt x="1363" y="0"/>
                  </a:cubicBezTo>
                  <a:lnTo>
                    <a:pt x="1363" y="0"/>
                  </a:lnTo>
                  <a:cubicBezTo>
                    <a:pt x="453" y="151"/>
                    <a:pt x="453" y="151"/>
                    <a:pt x="453" y="1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 96"/>
            <p:cNvSpPr>
              <a:spLocks noChangeArrowheads="1"/>
            </p:cNvSpPr>
            <p:nvPr/>
          </p:nvSpPr>
          <p:spPr bwMode="auto">
            <a:xfrm>
              <a:off x="9751358" y="7987266"/>
              <a:ext cx="1408522" cy="1372209"/>
            </a:xfrm>
            <a:custGeom>
              <a:avLst/>
              <a:gdLst>
                <a:gd name="T0" fmla="*/ 2022 w 2222"/>
                <a:gd name="T1" fmla="*/ 847 h 2163"/>
                <a:gd name="T2" fmla="*/ 2022 w 2222"/>
                <a:gd name="T3" fmla="*/ 847 h 2163"/>
                <a:gd name="T4" fmla="*/ 1987 w 2222"/>
                <a:gd name="T5" fmla="*/ 945 h 2163"/>
                <a:gd name="T6" fmla="*/ 1944 w 2222"/>
                <a:gd name="T7" fmla="*/ 984 h 2163"/>
                <a:gd name="T8" fmla="*/ 1924 w 2222"/>
                <a:gd name="T9" fmla="*/ 1027 h 2163"/>
                <a:gd name="T10" fmla="*/ 1905 w 2222"/>
                <a:gd name="T11" fmla="*/ 1067 h 2163"/>
                <a:gd name="T12" fmla="*/ 1909 w 2222"/>
                <a:gd name="T13" fmla="*/ 1110 h 2163"/>
                <a:gd name="T14" fmla="*/ 1885 w 2222"/>
                <a:gd name="T15" fmla="*/ 1193 h 2163"/>
                <a:gd name="T16" fmla="*/ 1841 w 2222"/>
                <a:gd name="T17" fmla="*/ 1227 h 2163"/>
                <a:gd name="T18" fmla="*/ 1788 w 2222"/>
                <a:gd name="T19" fmla="*/ 1276 h 2163"/>
                <a:gd name="T20" fmla="*/ 1802 w 2222"/>
                <a:gd name="T21" fmla="*/ 1344 h 2163"/>
                <a:gd name="T22" fmla="*/ 1768 w 2222"/>
                <a:gd name="T23" fmla="*/ 1388 h 2163"/>
                <a:gd name="T24" fmla="*/ 1710 w 2222"/>
                <a:gd name="T25" fmla="*/ 1437 h 2163"/>
                <a:gd name="T26" fmla="*/ 1700 w 2222"/>
                <a:gd name="T27" fmla="*/ 1480 h 2163"/>
                <a:gd name="T28" fmla="*/ 1685 w 2222"/>
                <a:gd name="T29" fmla="*/ 1534 h 2163"/>
                <a:gd name="T30" fmla="*/ 1695 w 2222"/>
                <a:gd name="T31" fmla="*/ 1587 h 2163"/>
                <a:gd name="T32" fmla="*/ 1685 w 2222"/>
                <a:gd name="T33" fmla="*/ 1656 h 2163"/>
                <a:gd name="T34" fmla="*/ 1690 w 2222"/>
                <a:gd name="T35" fmla="*/ 1675 h 2163"/>
                <a:gd name="T36" fmla="*/ 1710 w 2222"/>
                <a:gd name="T37" fmla="*/ 1753 h 2163"/>
                <a:gd name="T38" fmla="*/ 1715 w 2222"/>
                <a:gd name="T39" fmla="*/ 1841 h 2163"/>
                <a:gd name="T40" fmla="*/ 1715 w 2222"/>
                <a:gd name="T41" fmla="*/ 1948 h 2163"/>
                <a:gd name="T42" fmla="*/ 1729 w 2222"/>
                <a:gd name="T43" fmla="*/ 2021 h 2163"/>
                <a:gd name="T44" fmla="*/ 1729 w 2222"/>
                <a:gd name="T45" fmla="*/ 2021 h 2163"/>
                <a:gd name="T46" fmla="*/ 380 w 2222"/>
                <a:gd name="T47" fmla="*/ 2162 h 2163"/>
                <a:gd name="T48" fmla="*/ 380 w 2222"/>
                <a:gd name="T49" fmla="*/ 2162 h 2163"/>
                <a:gd name="T50" fmla="*/ 361 w 2222"/>
                <a:gd name="T51" fmla="*/ 1841 h 2163"/>
                <a:gd name="T52" fmla="*/ 273 w 2222"/>
                <a:gd name="T53" fmla="*/ 1841 h 2163"/>
                <a:gd name="T54" fmla="*/ 132 w 2222"/>
                <a:gd name="T55" fmla="*/ 1816 h 2163"/>
                <a:gd name="T56" fmla="*/ 132 w 2222"/>
                <a:gd name="T57" fmla="*/ 1816 h 2163"/>
                <a:gd name="T58" fmla="*/ 88 w 2222"/>
                <a:gd name="T59" fmla="*/ 755 h 2163"/>
                <a:gd name="T60" fmla="*/ 0 w 2222"/>
                <a:gd name="T61" fmla="*/ 229 h 2163"/>
                <a:gd name="T62" fmla="*/ 0 w 2222"/>
                <a:gd name="T63" fmla="*/ 229 h 2163"/>
                <a:gd name="T64" fmla="*/ 1929 w 2222"/>
                <a:gd name="T65" fmla="*/ 0 h 2163"/>
                <a:gd name="T66" fmla="*/ 1978 w 2222"/>
                <a:gd name="T67" fmla="*/ 43 h 2163"/>
                <a:gd name="T68" fmla="*/ 1963 w 2222"/>
                <a:gd name="T69" fmla="*/ 83 h 2163"/>
                <a:gd name="T70" fmla="*/ 1934 w 2222"/>
                <a:gd name="T71" fmla="*/ 170 h 2163"/>
                <a:gd name="T72" fmla="*/ 1939 w 2222"/>
                <a:gd name="T73" fmla="*/ 277 h 2163"/>
                <a:gd name="T74" fmla="*/ 1953 w 2222"/>
                <a:gd name="T75" fmla="*/ 282 h 2163"/>
                <a:gd name="T76" fmla="*/ 1987 w 2222"/>
                <a:gd name="T77" fmla="*/ 272 h 2163"/>
                <a:gd name="T78" fmla="*/ 2046 w 2222"/>
                <a:gd name="T79" fmla="*/ 263 h 2163"/>
                <a:gd name="T80" fmla="*/ 2138 w 2222"/>
                <a:gd name="T81" fmla="*/ 243 h 2163"/>
                <a:gd name="T82" fmla="*/ 2221 w 2222"/>
                <a:gd name="T83" fmla="*/ 238 h 2163"/>
                <a:gd name="T84" fmla="*/ 2221 w 2222"/>
                <a:gd name="T85" fmla="*/ 238 h 2163"/>
                <a:gd name="T86" fmla="*/ 2177 w 2222"/>
                <a:gd name="T87" fmla="*/ 346 h 2163"/>
                <a:gd name="T88" fmla="*/ 2143 w 2222"/>
                <a:gd name="T89" fmla="*/ 390 h 2163"/>
                <a:gd name="T90" fmla="*/ 2138 w 2222"/>
                <a:gd name="T91" fmla="*/ 468 h 2163"/>
                <a:gd name="T92" fmla="*/ 2070 w 2222"/>
                <a:gd name="T93" fmla="*/ 604 h 2163"/>
                <a:gd name="T94" fmla="*/ 2070 w 2222"/>
                <a:gd name="T95" fmla="*/ 672 h 2163"/>
                <a:gd name="T96" fmla="*/ 2022 w 2222"/>
                <a:gd name="T97" fmla="*/ 84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2" h="2163">
                  <a:moveTo>
                    <a:pt x="2022" y="847"/>
                  </a:moveTo>
                  <a:lnTo>
                    <a:pt x="2022" y="847"/>
                  </a:lnTo>
                  <a:cubicBezTo>
                    <a:pt x="2017" y="891"/>
                    <a:pt x="2017" y="910"/>
                    <a:pt x="1987" y="945"/>
                  </a:cubicBezTo>
                  <a:cubicBezTo>
                    <a:pt x="1978" y="964"/>
                    <a:pt x="1953" y="964"/>
                    <a:pt x="1944" y="984"/>
                  </a:cubicBezTo>
                  <a:cubicBezTo>
                    <a:pt x="1934" y="998"/>
                    <a:pt x="1934" y="1013"/>
                    <a:pt x="1924" y="1027"/>
                  </a:cubicBezTo>
                  <a:cubicBezTo>
                    <a:pt x="1920" y="1042"/>
                    <a:pt x="1905" y="1047"/>
                    <a:pt x="1905" y="1067"/>
                  </a:cubicBezTo>
                  <a:cubicBezTo>
                    <a:pt x="1905" y="1086"/>
                    <a:pt x="1909" y="1091"/>
                    <a:pt x="1909" y="1110"/>
                  </a:cubicBezTo>
                  <a:cubicBezTo>
                    <a:pt x="1909" y="1145"/>
                    <a:pt x="1905" y="1164"/>
                    <a:pt x="1885" y="1193"/>
                  </a:cubicBezTo>
                  <a:cubicBezTo>
                    <a:pt x="1876" y="1213"/>
                    <a:pt x="1856" y="1213"/>
                    <a:pt x="1841" y="1227"/>
                  </a:cubicBezTo>
                  <a:cubicBezTo>
                    <a:pt x="1822" y="1247"/>
                    <a:pt x="1807" y="1261"/>
                    <a:pt x="1788" y="1276"/>
                  </a:cubicBezTo>
                  <a:cubicBezTo>
                    <a:pt x="1798" y="1300"/>
                    <a:pt x="1802" y="1320"/>
                    <a:pt x="1802" y="1344"/>
                  </a:cubicBezTo>
                  <a:cubicBezTo>
                    <a:pt x="1802" y="1368"/>
                    <a:pt x="1788" y="1378"/>
                    <a:pt x="1768" y="1388"/>
                  </a:cubicBezTo>
                  <a:cubicBezTo>
                    <a:pt x="1744" y="1402"/>
                    <a:pt x="1724" y="1412"/>
                    <a:pt x="1710" y="1437"/>
                  </a:cubicBezTo>
                  <a:cubicBezTo>
                    <a:pt x="1700" y="1451"/>
                    <a:pt x="1705" y="1466"/>
                    <a:pt x="1700" y="1480"/>
                  </a:cubicBezTo>
                  <a:cubicBezTo>
                    <a:pt x="1695" y="1500"/>
                    <a:pt x="1685" y="1510"/>
                    <a:pt x="1685" y="1534"/>
                  </a:cubicBezTo>
                  <a:cubicBezTo>
                    <a:pt x="1685" y="1554"/>
                    <a:pt x="1695" y="1563"/>
                    <a:pt x="1695" y="1587"/>
                  </a:cubicBezTo>
                  <a:cubicBezTo>
                    <a:pt x="1695" y="1612"/>
                    <a:pt x="1685" y="1626"/>
                    <a:pt x="1685" y="1656"/>
                  </a:cubicBezTo>
                  <a:cubicBezTo>
                    <a:pt x="1685" y="1665"/>
                    <a:pt x="1690" y="1670"/>
                    <a:pt x="1690" y="1675"/>
                  </a:cubicBezTo>
                  <a:cubicBezTo>
                    <a:pt x="1695" y="1704"/>
                    <a:pt x="1705" y="1724"/>
                    <a:pt x="1710" y="1753"/>
                  </a:cubicBezTo>
                  <a:cubicBezTo>
                    <a:pt x="1720" y="1787"/>
                    <a:pt x="1715" y="1807"/>
                    <a:pt x="1715" y="1841"/>
                  </a:cubicBezTo>
                  <a:cubicBezTo>
                    <a:pt x="1715" y="1948"/>
                    <a:pt x="1715" y="1948"/>
                    <a:pt x="1715" y="1948"/>
                  </a:cubicBezTo>
                  <a:cubicBezTo>
                    <a:pt x="1715" y="1977"/>
                    <a:pt x="1729" y="1992"/>
                    <a:pt x="1729" y="2021"/>
                  </a:cubicBezTo>
                  <a:lnTo>
                    <a:pt x="1729" y="2021"/>
                  </a:lnTo>
                  <a:cubicBezTo>
                    <a:pt x="380" y="2162"/>
                    <a:pt x="380" y="2162"/>
                    <a:pt x="380" y="2162"/>
                  </a:cubicBezTo>
                  <a:lnTo>
                    <a:pt x="380" y="2162"/>
                  </a:lnTo>
                  <a:cubicBezTo>
                    <a:pt x="361" y="1841"/>
                    <a:pt x="361" y="1841"/>
                    <a:pt x="361" y="1841"/>
                  </a:cubicBezTo>
                  <a:cubicBezTo>
                    <a:pt x="326" y="1841"/>
                    <a:pt x="307" y="1841"/>
                    <a:pt x="273" y="1841"/>
                  </a:cubicBezTo>
                  <a:cubicBezTo>
                    <a:pt x="220" y="1841"/>
                    <a:pt x="180" y="1836"/>
                    <a:pt x="132" y="1816"/>
                  </a:cubicBezTo>
                  <a:lnTo>
                    <a:pt x="132" y="1816"/>
                  </a:lnTo>
                  <a:cubicBezTo>
                    <a:pt x="88" y="755"/>
                    <a:pt x="88" y="755"/>
                    <a:pt x="88" y="755"/>
                  </a:cubicBezTo>
                  <a:cubicBezTo>
                    <a:pt x="0" y="229"/>
                    <a:pt x="0" y="229"/>
                    <a:pt x="0" y="229"/>
                  </a:cubicBezTo>
                  <a:lnTo>
                    <a:pt x="0" y="229"/>
                  </a:lnTo>
                  <a:cubicBezTo>
                    <a:pt x="1929" y="0"/>
                    <a:pt x="1929" y="0"/>
                    <a:pt x="1929" y="0"/>
                  </a:cubicBezTo>
                  <a:cubicBezTo>
                    <a:pt x="1953" y="4"/>
                    <a:pt x="1978" y="19"/>
                    <a:pt x="1978" y="43"/>
                  </a:cubicBezTo>
                  <a:cubicBezTo>
                    <a:pt x="1978" y="58"/>
                    <a:pt x="1968" y="68"/>
                    <a:pt x="1963" y="83"/>
                  </a:cubicBezTo>
                  <a:cubicBezTo>
                    <a:pt x="1948" y="117"/>
                    <a:pt x="1934" y="136"/>
                    <a:pt x="1934" y="170"/>
                  </a:cubicBezTo>
                  <a:cubicBezTo>
                    <a:pt x="1934" y="214"/>
                    <a:pt x="1939" y="238"/>
                    <a:pt x="1939" y="277"/>
                  </a:cubicBezTo>
                  <a:cubicBezTo>
                    <a:pt x="1944" y="277"/>
                    <a:pt x="1948" y="282"/>
                    <a:pt x="1953" y="282"/>
                  </a:cubicBezTo>
                  <a:cubicBezTo>
                    <a:pt x="1968" y="282"/>
                    <a:pt x="1973" y="272"/>
                    <a:pt x="1987" y="272"/>
                  </a:cubicBezTo>
                  <a:cubicBezTo>
                    <a:pt x="2007" y="268"/>
                    <a:pt x="2022" y="268"/>
                    <a:pt x="2046" y="263"/>
                  </a:cubicBezTo>
                  <a:cubicBezTo>
                    <a:pt x="2080" y="258"/>
                    <a:pt x="2100" y="243"/>
                    <a:pt x="2138" y="243"/>
                  </a:cubicBezTo>
                  <a:cubicBezTo>
                    <a:pt x="2168" y="243"/>
                    <a:pt x="2192" y="238"/>
                    <a:pt x="2221" y="238"/>
                  </a:cubicBezTo>
                  <a:lnTo>
                    <a:pt x="2221" y="238"/>
                  </a:lnTo>
                  <a:cubicBezTo>
                    <a:pt x="2221" y="287"/>
                    <a:pt x="2202" y="311"/>
                    <a:pt x="2177" y="346"/>
                  </a:cubicBezTo>
                  <a:cubicBezTo>
                    <a:pt x="2168" y="365"/>
                    <a:pt x="2148" y="370"/>
                    <a:pt x="2143" y="390"/>
                  </a:cubicBezTo>
                  <a:cubicBezTo>
                    <a:pt x="2133" y="418"/>
                    <a:pt x="2138" y="438"/>
                    <a:pt x="2138" y="468"/>
                  </a:cubicBezTo>
                  <a:cubicBezTo>
                    <a:pt x="2133" y="526"/>
                    <a:pt x="2085" y="545"/>
                    <a:pt x="2070" y="604"/>
                  </a:cubicBezTo>
                  <a:cubicBezTo>
                    <a:pt x="2061" y="628"/>
                    <a:pt x="2070" y="642"/>
                    <a:pt x="2070" y="672"/>
                  </a:cubicBezTo>
                  <a:cubicBezTo>
                    <a:pt x="2070" y="740"/>
                    <a:pt x="2036" y="779"/>
                    <a:pt x="2022" y="84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Freeform 97"/>
            <p:cNvSpPr>
              <a:spLocks noChangeArrowheads="1"/>
            </p:cNvSpPr>
            <p:nvPr/>
          </p:nvSpPr>
          <p:spPr bwMode="auto">
            <a:xfrm>
              <a:off x="8751671" y="7945260"/>
              <a:ext cx="1080894" cy="1206984"/>
            </a:xfrm>
            <a:custGeom>
              <a:avLst/>
              <a:gdLst>
                <a:gd name="T0" fmla="*/ 0 w 1706"/>
                <a:gd name="T1" fmla="*/ 1694 h 1905"/>
                <a:gd name="T2" fmla="*/ 0 w 1706"/>
                <a:gd name="T3" fmla="*/ 1694 h 1905"/>
                <a:gd name="T4" fmla="*/ 58 w 1706"/>
                <a:gd name="T5" fmla="*/ 1729 h 1905"/>
                <a:gd name="T6" fmla="*/ 83 w 1706"/>
                <a:gd name="T7" fmla="*/ 1772 h 1905"/>
                <a:gd name="T8" fmla="*/ 151 w 1706"/>
                <a:gd name="T9" fmla="*/ 1831 h 1905"/>
                <a:gd name="T10" fmla="*/ 185 w 1706"/>
                <a:gd name="T11" fmla="*/ 1807 h 1905"/>
                <a:gd name="T12" fmla="*/ 254 w 1706"/>
                <a:gd name="T13" fmla="*/ 1777 h 1905"/>
                <a:gd name="T14" fmla="*/ 293 w 1706"/>
                <a:gd name="T15" fmla="*/ 1792 h 1905"/>
                <a:gd name="T16" fmla="*/ 297 w 1706"/>
                <a:gd name="T17" fmla="*/ 1807 h 1905"/>
                <a:gd name="T18" fmla="*/ 375 w 1706"/>
                <a:gd name="T19" fmla="*/ 1826 h 1905"/>
                <a:gd name="T20" fmla="*/ 434 w 1706"/>
                <a:gd name="T21" fmla="*/ 1831 h 1905"/>
                <a:gd name="T22" fmla="*/ 487 w 1706"/>
                <a:gd name="T23" fmla="*/ 1855 h 1905"/>
                <a:gd name="T24" fmla="*/ 516 w 1706"/>
                <a:gd name="T25" fmla="*/ 1821 h 1905"/>
                <a:gd name="T26" fmla="*/ 560 w 1706"/>
                <a:gd name="T27" fmla="*/ 1836 h 1905"/>
                <a:gd name="T28" fmla="*/ 760 w 1706"/>
                <a:gd name="T29" fmla="*/ 1875 h 1905"/>
                <a:gd name="T30" fmla="*/ 828 w 1706"/>
                <a:gd name="T31" fmla="*/ 1904 h 1905"/>
                <a:gd name="T32" fmla="*/ 877 w 1706"/>
                <a:gd name="T33" fmla="*/ 1889 h 1905"/>
                <a:gd name="T34" fmla="*/ 955 w 1706"/>
                <a:gd name="T35" fmla="*/ 1855 h 1905"/>
                <a:gd name="T36" fmla="*/ 979 w 1706"/>
                <a:gd name="T37" fmla="*/ 1831 h 1905"/>
                <a:gd name="T38" fmla="*/ 1086 w 1706"/>
                <a:gd name="T39" fmla="*/ 1797 h 1905"/>
                <a:gd name="T40" fmla="*/ 1130 w 1706"/>
                <a:gd name="T41" fmla="*/ 1768 h 1905"/>
                <a:gd name="T42" fmla="*/ 1193 w 1706"/>
                <a:gd name="T43" fmla="*/ 1758 h 1905"/>
                <a:gd name="T44" fmla="*/ 1252 w 1706"/>
                <a:gd name="T45" fmla="*/ 1782 h 1905"/>
                <a:gd name="T46" fmla="*/ 1354 w 1706"/>
                <a:gd name="T47" fmla="*/ 1782 h 1905"/>
                <a:gd name="T48" fmla="*/ 1447 w 1706"/>
                <a:gd name="T49" fmla="*/ 1812 h 1905"/>
                <a:gd name="T50" fmla="*/ 1553 w 1706"/>
                <a:gd name="T51" fmla="*/ 1865 h 1905"/>
                <a:gd name="T52" fmla="*/ 1705 w 1706"/>
                <a:gd name="T53" fmla="*/ 1884 h 1905"/>
                <a:gd name="T54" fmla="*/ 1705 w 1706"/>
                <a:gd name="T55" fmla="*/ 1884 h 1905"/>
                <a:gd name="T56" fmla="*/ 1661 w 1706"/>
                <a:gd name="T57" fmla="*/ 823 h 1905"/>
                <a:gd name="T58" fmla="*/ 1573 w 1706"/>
                <a:gd name="T59" fmla="*/ 297 h 1905"/>
                <a:gd name="T60" fmla="*/ 1573 w 1706"/>
                <a:gd name="T61" fmla="*/ 297 h 1905"/>
                <a:gd name="T62" fmla="*/ 1549 w 1706"/>
                <a:gd name="T63" fmla="*/ 0 h 1905"/>
                <a:gd name="T64" fmla="*/ 1549 w 1706"/>
                <a:gd name="T65" fmla="*/ 0 h 1905"/>
                <a:gd name="T66" fmla="*/ 0 w 1706"/>
                <a:gd name="T67" fmla="*/ 77 h 1905"/>
                <a:gd name="T68" fmla="*/ 0 w 1706"/>
                <a:gd name="T69" fmla="*/ 77 h 1905"/>
                <a:gd name="T70" fmla="*/ 0 w 1706"/>
                <a:gd name="T71" fmla="*/ 169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6" h="1905">
                  <a:moveTo>
                    <a:pt x="0" y="1694"/>
                  </a:moveTo>
                  <a:lnTo>
                    <a:pt x="0" y="1694"/>
                  </a:lnTo>
                  <a:cubicBezTo>
                    <a:pt x="19" y="1704"/>
                    <a:pt x="34" y="1714"/>
                    <a:pt x="58" y="1729"/>
                  </a:cubicBezTo>
                  <a:cubicBezTo>
                    <a:pt x="73" y="1738"/>
                    <a:pt x="73" y="1758"/>
                    <a:pt x="83" y="1772"/>
                  </a:cubicBezTo>
                  <a:cubicBezTo>
                    <a:pt x="97" y="1807"/>
                    <a:pt x="117" y="1831"/>
                    <a:pt x="151" y="1831"/>
                  </a:cubicBezTo>
                  <a:cubicBezTo>
                    <a:pt x="166" y="1831"/>
                    <a:pt x="175" y="1821"/>
                    <a:pt x="185" y="1807"/>
                  </a:cubicBezTo>
                  <a:cubicBezTo>
                    <a:pt x="204" y="1787"/>
                    <a:pt x="224" y="1777"/>
                    <a:pt x="254" y="1777"/>
                  </a:cubicBezTo>
                  <a:cubicBezTo>
                    <a:pt x="268" y="1777"/>
                    <a:pt x="278" y="1782"/>
                    <a:pt x="293" y="1792"/>
                  </a:cubicBezTo>
                  <a:cubicBezTo>
                    <a:pt x="293" y="1797"/>
                    <a:pt x="293" y="1807"/>
                    <a:pt x="297" y="1807"/>
                  </a:cubicBezTo>
                  <a:cubicBezTo>
                    <a:pt x="321" y="1826"/>
                    <a:pt x="341" y="1826"/>
                    <a:pt x="375" y="1826"/>
                  </a:cubicBezTo>
                  <a:cubicBezTo>
                    <a:pt x="395" y="1826"/>
                    <a:pt x="414" y="1821"/>
                    <a:pt x="434" y="1831"/>
                  </a:cubicBezTo>
                  <a:cubicBezTo>
                    <a:pt x="453" y="1836"/>
                    <a:pt x="463" y="1855"/>
                    <a:pt x="487" y="1855"/>
                  </a:cubicBezTo>
                  <a:cubicBezTo>
                    <a:pt x="502" y="1855"/>
                    <a:pt x="502" y="1821"/>
                    <a:pt x="516" y="1821"/>
                  </a:cubicBezTo>
                  <a:cubicBezTo>
                    <a:pt x="536" y="1821"/>
                    <a:pt x="545" y="1831"/>
                    <a:pt x="560" y="1836"/>
                  </a:cubicBezTo>
                  <a:cubicBezTo>
                    <a:pt x="638" y="1846"/>
                    <a:pt x="682" y="1860"/>
                    <a:pt x="760" y="1875"/>
                  </a:cubicBezTo>
                  <a:cubicBezTo>
                    <a:pt x="784" y="1879"/>
                    <a:pt x="799" y="1904"/>
                    <a:pt x="828" y="1904"/>
                  </a:cubicBezTo>
                  <a:cubicBezTo>
                    <a:pt x="848" y="1904"/>
                    <a:pt x="857" y="1899"/>
                    <a:pt x="877" y="1889"/>
                  </a:cubicBezTo>
                  <a:cubicBezTo>
                    <a:pt x="911" y="1884"/>
                    <a:pt x="930" y="1875"/>
                    <a:pt x="955" y="1855"/>
                  </a:cubicBezTo>
                  <a:cubicBezTo>
                    <a:pt x="964" y="1851"/>
                    <a:pt x="969" y="1840"/>
                    <a:pt x="979" y="1831"/>
                  </a:cubicBezTo>
                  <a:cubicBezTo>
                    <a:pt x="1018" y="1807"/>
                    <a:pt x="1047" y="1816"/>
                    <a:pt x="1086" y="1797"/>
                  </a:cubicBezTo>
                  <a:cubicBezTo>
                    <a:pt x="1105" y="1787"/>
                    <a:pt x="1110" y="1772"/>
                    <a:pt x="1130" y="1768"/>
                  </a:cubicBezTo>
                  <a:cubicBezTo>
                    <a:pt x="1155" y="1758"/>
                    <a:pt x="1169" y="1758"/>
                    <a:pt x="1193" y="1758"/>
                  </a:cubicBezTo>
                  <a:cubicBezTo>
                    <a:pt x="1213" y="1772"/>
                    <a:pt x="1227" y="1782"/>
                    <a:pt x="1252" y="1782"/>
                  </a:cubicBezTo>
                  <a:cubicBezTo>
                    <a:pt x="1354" y="1782"/>
                    <a:pt x="1354" y="1782"/>
                    <a:pt x="1354" y="1782"/>
                  </a:cubicBezTo>
                  <a:cubicBezTo>
                    <a:pt x="1393" y="1782"/>
                    <a:pt x="1412" y="1797"/>
                    <a:pt x="1447" y="1812"/>
                  </a:cubicBezTo>
                  <a:cubicBezTo>
                    <a:pt x="1490" y="1831"/>
                    <a:pt x="1510" y="1846"/>
                    <a:pt x="1553" y="1865"/>
                  </a:cubicBezTo>
                  <a:cubicBezTo>
                    <a:pt x="1608" y="1889"/>
                    <a:pt x="1646" y="1884"/>
                    <a:pt x="1705" y="1884"/>
                  </a:cubicBezTo>
                  <a:lnTo>
                    <a:pt x="1705" y="1884"/>
                  </a:lnTo>
                  <a:cubicBezTo>
                    <a:pt x="1661" y="823"/>
                    <a:pt x="1661" y="823"/>
                    <a:pt x="1661" y="823"/>
                  </a:cubicBezTo>
                  <a:cubicBezTo>
                    <a:pt x="1573" y="297"/>
                    <a:pt x="1573" y="297"/>
                    <a:pt x="1573" y="297"/>
                  </a:cubicBezTo>
                  <a:lnTo>
                    <a:pt x="1573" y="297"/>
                  </a:lnTo>
                  <a:cubicBezTo>
                    <a:pt x="1549" y="0"/>
                    <a:pt x="1549" y="0"/>
                    <a:pt x="1549" y="0"/>
                  </a:cubicBezTo>
                  <a:lnTo>
                    <a:pt x="1549" y="0"/>
                  </a:lnTo>
                  <a:cubicBezTo>
                    <a:pt x="1549" y="0"/>
                    <a:pt x="906" y="48"/>
                    <a:pt x="0" y="77"/>
                  </a:cubicBezTo>
                  <a:lnTo>
                    <a:pt x="0" y="77"/>
                  </a:lnTo>
                  <a:cubicBezTo>
                    <a:pt x="0" y="1694"/>
                    <a:pt x="0" y="1694"/>
                    <a:pt x="0" y="16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Freeform 98"/>
            <p:cNvSpPr>
              <a:spLocks noChangeArrowheads="1"/>
            </p:cNvSpPr>
            <p:nvPr/>
          </p:nvSpPr>
          <p:spPr bwMode="auto">
            <a:xfrm>
              <a:off x="9992179" y="9272662"/>
              <a:ext cx="1596139" cy="1405814"/>
            </a:xfrm>
            <a:custGeom>
              <a:avLst/>
              <a:gdLst>
                <a:gd name="T0" fmla="*/ 25 w 2519"/>
                <a:gd name="T1" fmla="*/ 735 h 2217"/>
                <a:gd name="T2" fmla="*/ 205 w 2519"/>
                <a:gd name="T3" fmla="*/ 1067 h 2217"/>
                <a:gd name="T4" fmla="*/ 258 w 2519"/>
                <a:gd name="T5" fmla="*/ 1384 h 2217"/>
                <a:gd name="T6" fmla="*/ 229 w 2519"/>
                <a:gd name="T7" fmla="*/ 1914 h 2217"/>
                <a:gd name="T8" fmla="*/ 224 w 2519"/>
                <a:gd name="T9" fmla="*/ 1992 h 2217"/>
                <a:gd name="T10" fmla="*/ 497 w 2519"/>
                <a:gd name="T11" fmla="*/ 1934 h 2217"/>
                <a:gd name="T12" fmla="*/ 741 w 2519"/>
                <a:gd name="T13" fmla="*/ 2002 h 2217"/>
                <a:gd name="T14" fmla="*/ 994 w 2519"/>
                <a:gd name="T15" fmla="*/ 1924 h 2217"/>
                <a:gd name="T16" fmla="*/ 1111 w 2519"/>
                <a:gd name="T17" fmla="*/ 1851 h 2217"/>
                <a:gd name="T18" fmla="*/ 1237 w 2519"/>
                <a:gd name="T19" fmla="*/ 1880 h 2217"/>
                <a:gd name="T20" fmla="*/ 1393 w 2519"/>
                <a:gd name="T21" fmla="*/ 1968 h 2217"/>
                <a:gd name="T22" fmla="*/ 1379 w 2519"/>
                <a:gd name="T23" fmla="*/ 1876 h 2217"/>
                <a:gd name="T24" fmla="*/ 1305 w 2519"/>
                <a:gd name="T25" fmla="*/ 1705 h 2217"/>
                <a:gd name="T26" fmla="*/ 1457 w 2519"/>
                <a:gd name="T27" fmla="*/ 1851 h 2217"/>
                <a:gd name="T28" fmla="*/ 1442 w 2519"/>
                <a:gd name="T29" fmla="*/ 2128 h 2217"/>
                <a:gd name="T30" fmla="*/ 1642 w 2519"/>
                <a:gd name="T31" fmla="*/ 2207 h 2217"/>
                <a:gd name="T32" fmla="*/ 1817 w 2519"/>
                <a:gd name="T33" fmla="*/ 2133 h 2217"/>
                <a:gd name="T34" fmla="*/ 1968 w 2519"/>
                <a:gd name="T35" fmla="*/ 2124 h 2217"/>
                <a:gd name="T36" fmla="*/ 1993 w 2519"/>
                <a:gd name="T37" fmla="*/ 1900 h 2217"/>
                <a:gd name="T38" fmla="*/ 1890 w 2519"/>
                <a:gd name="T39" fmla="*/ 1851 h 2217"/>
                <a:gd name="T40" fmla="*/ 1963 w 2519"/>
                <a:gd name="T41" fmla="*/ 1797 h 2217"/>
                <a:gd name="T42" fmla="*/ 2095 w 2519"/>
                <a:gd name="T43" fmla="*/ 1934 h 2217"/>
                <a:gd name="T44" fmla="*/ 2406 w 2519"/>
                <a:gd name="T45" fmla="*/ 2153 h 2217"/>
                <a:gd name="T46" fmla="*/ 2518 w 2519"/>
                <a:gd name="T47" fmla="*/ 2002 h 2217"/>
                <a:gd name="T48" fmla="*/ 2358 w 2519"/>
                <a:gd name="T49" fmla="*/ 1885 h 2217"/>
                <a:gd name="T50" fmla="*/ 2265 w 2519"/>
                <a:gd name="T51" fmla="*/ 1763 h 2217"/>
                <a:gd name="T52" fmla="*/ 2416 w 2519"/>
                <a:gd name="T53" fmla="*/ 1656 h 2217"/>
                <a:gd name="T54" fmla="*/ 2338 w 2519"/>
                <a:gd name="T55" fmla="*/ 1569 h 2217"/>
                <a:gd name="T56" fmla="*/ 2148 w 2519"/>
                <a:gd name="T57" fmla="*/ 1603 h 2217"/>
                <a:gd name="T58" fmla="*/ 2114 w 2519"/>
                <a:gd name="T59" fmla="*/ 1514 h 2217"/>
                <a:gd name="T60" fmla="*/ 1983 w 2519"/>
                <a:gd name="T61" fmla="*/ 1564 h 2217"/>
                <a:gd name="T62" fmla="*/ 1734 w 2519"/>
                <a:gd name="T63" fmla="*/ 1417 h 2217"/>
                <a:gd name="T64" fmla="*/ 1914 w 2519"/>
                <a:gd name="T65" fmla="*/ 1349 h 2217"/>
                <a:gd name="T66" fmla="*/ 2197 w 2519"/>
                <a:gd name="T67" fmla="*/ 1456 h 2217"/>
                <a:gd name="T68" fmla="*/ 2104 w 2519"/>
                <a:gd name="T69" fmla="*/ 1232 h 2217"/>
                <a:gd name="T70" fmla="*/ 2090 w 2519"/>
                <a:gd name="T71" fmla="*/ 1072 h 2217"/>
                <a:gd name="T72" fmla="*/ 1218 w 2519"/>
                <a:gd name="T73" fmla="*/ 1116 h 2217"/>
                <a:gd name="T74" fmla="*/ 1223 w 2519"/>
                <a:gd name="T75" fmla="*/ 955 h 2217"/>
                <a:gd name="T76" fmla="*/ 1257 w 2519"/>
                <a:gd name="T77" fmla="*/ 818 h 2217"/>
                <a:gd name="T78" fmla="*/ 1305 w 2519"/>
                <a:gd name="T79" fmla="*/ 707 h 2217"/>
                <a:gd name="T80" fmla="*/ 1374 w 2519"/>
                <a:gd name="T81" fmla="*/ 619 h 2217"/>
                <a:gd name="T82" fmla="*/ 1374 w 2519"/>
                <a:gd name="T83" fmla="*/ 482 h 2217"/>
                <a:gd name="T84" fmla="*/ 1437 w 2519"/>
                <a:gd name="T85" fmla="*/ 395 h 2217"/>
                <a:gd name="T86" fmla="*/ 1374 w 2519"/>
                <a:gd name="T87" fmla="*/ 151 h 2217"/>
                <a:gd name="T88" fmla="*/ 1349 w 2519"/>
                <a:gd name="T89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9" h="2217">
                  <a:moveTo>
                    <a:pt x="0" y="141"/>
                  </a:moveTo>
                  <a:lnTo>
                    <a:pt x="0" y="141"/>
                  </a:lnTo>
                  <a:cubicBezTo>
                    <a:pt x="25" y="735"/>
                    <a:pt x="25" y="735"/>
                    <a:pt x="25" y="735"/>
                  </a:cubicBezTo>
                  <a:cubicBezTo>
                    <a:pt x="68" y="818"/>
                    <a:pt x="78" y="867"/>
                    <a:pt x="122" y="950"/>
                  </a:cubicBezTo>
                  <a:cubicBezTo>
                    <a:pt x="136" y="974"/>
                    <a:pt x="151" y="984"/>
                    <a:pt x="171" y="1008"/>
                  </a:cubicBezTo>
                  <a:cubicBezTo>
                    <a:pt x="185" y="1028"/>
                    <a:pt x="190" y="1047"/>
                    <a:pt x="205" y="1067"/>
                  </a:cubicBezTo>
                  <a:cubicBezTo>
                    <a:pt x="214" y="1086"/>
                    <a:pt x="229" y="1096"/>
                    <a:pt x="239" y="1116"/>
                  </a:cubicBezTo>
                  <a:cubicBezTo>
                    <a:pt x="263" y="1164"/>
                    <a:pt x="277" y="1199"/>
                    <a:pt x="277" y="1257"/>
                  </a:cubicBezTo>
                  <a:cubicBezTo>
                    <a:pt x="277" y="1310"/>
                    <a:pt x="277" y="1340"/>
                    <a:pt x="258" y="1384"/>
                  </a:cubicBezTo>
                  <a:cubicBezTo>
                    <a:pt x="234" y="1427"/>
                    <a:pt x="205" y="1451"/>
                    <a:pt x="205" y="1500"/>
                  </a:cubicBezTo>
                  <a:cubicBezTo>
                    <a:pt x="205" y="1554"/>
                    <a:pt x="234" y="1583"/>
                    <a:pt x="234" y="1641"/>
                  </a:cubicBezTo>
                  <a:cubicBezTo>
                    <a:pt x="234" y="1749"/>
                    <a:pt x="229" y="1807"/>
                    <a:pt x="229" y="1914"/>
                  </a:cubicBezTo>
                  <a:cubicBezTo>
                    <a:pt x="229" y="1919"/>
                    <a:pt x="224" y="1924"/>
                    <a:pt x="224" y="1929"/>
                  </a:cubicBezTo>
                  <a:cubicBezTo>
                    <a:pt x="224" y="1953"/>
                    <a:pt x="229" y="1968"/>
                    <a:pt x="224" y="1992"/>
                  </a:cubicBezTo>
                  <a:lnTo>
                    <a:pt x="224" y="1992"/>
                  </a:lnTo>
                  <a:cubicBezTo>
                    <a:pt x="229" y="1987"/>
                    <a:pt x="239" y="1987"/>
                    <a:pt x="244" y="1982"/>
                  </a:cubicBezTo>
                  <a:cubicBezTo>
                    <a:pt x="317" y="1968"/>
                    <a:pt x="356" y="1963"/>
                    <a:pt x="429" y="1953"/>
                  </a:cubicBezTo>
                  <a:cubicBezTo>
                    <a:pt x="453" y="1948"/>
                    <a:pt x="473" y="1934"/>
                    <a:pt x="497" y="1934"/>
                  </a:cubicBezTo>
                  <a:cubicBezTo>
                    <a:pt x="517" y="1934"/>
                    <a:pt x="531" y="1948"/>
                    <a:pt x="551" y="1953"/>
                  </a:cubicBezTo>
                  <a:cubicBezTo>
                    <a:pt x="594" y="1973"/>
                    <a:pt x="623" y="1978"/>
                    <a:pt x="672" y="1982"/>
                  </a:cubicBezTo>
                  <a:cubicBezTo>
                    <a:pt x="697" y="1987"/>
                    <a:pt x="711" y="2002"/>
                    <a:pt x="741" y="2002"/>
                  </a:cubicBezTo>
                  <a:cubicBezTo>
                    <a:pt x="838" y="2002"/>
                    <a:pt x="896" y="2002"/>
                    <a:pt x="999" y="2002"/>
                  </a:cubicBezTo>
                  <a:cubicBezTo>
                    <a:pt x="994" y="1987"/>
                    <a:pt x="989" y="1978"/>
                    <a:pt x="989" y="1963"/>
                  </a:cubicBezTo>
                  <a:cubicBezTo>
                    <a:pt x="989" y="1948"/>
                    <a:pt x="984" y="1934"/>
                    <a:pt x="994" y="1924"/>
                  </a:cubicBezTo>
                  <a:cubicBezTo>
                    <a:pt x="1004" y="1914"/>
                    <a:pt x="1013" y="1919"/>
                    <a:pt x="1023" y="1919"/>
                  </a:cubicBezTo>
                  <a:cubicBezTo>
                    <a:pt x="1033" y="1914"/>
                    <a:pt x="1033" y="1909"/>
                    <a:pt x="1037" y="1904"/>
                  </a:cubicBezTo>
                  <a:cubicBezTo>
                    <a:pt x="1072" y="1890"/>
                    <a:pt x="1076" y="1851"/>
                    <a:pt x="1111" y="1851"/>
                  </a:cubicBezTo>
                  <a:cubicBezTo>
                    <a:pt x="1125" y="1851"/>
                    <a:pt x="1130" y="1861"/>
                    <a:pt x="1140" y="1865"/>
                  </a:cubicBezTo>
                  <a:cubicBezTo>
                    <a:pt x="1164" y="1880"/>
                    <a:pt x="1179" y="1880"/>
                    <a:pt x="1203" y="1885"/>
                  </a:cubicBezTo>
                  <a:cubicBezTo>
                    <a:pt x="1218" y="1885"/>
                    <a:pt x="1223" y="1880"/>
                    <a:pt x="1237" y="1880"/>
                  </a:cubicBezTo>
                  <a:cubicBezTo>
                    <a:pt x="1247" y="1880"/>
                    <a:pt x="1252" y="1890"/>
                    <a:pt x="1257" y="1895"/>
                  </a:cubicBezTo>
                  <a:cubicBezTo>
                    <a:pt x="1272" y="1904"/>
                    <a:pt x="1276" y="1909"/>
                    <a:pt x="1291" y="1919"/>
                  </a:cubicBezTo>
                  <a:cubicBezTo>
                    <a:pt x="1325" y="1943"/>
                    <a:pt x="1349" y="1958"/>
                    <a:pt x="1393" y="1968"/>
                  </a:cubicBezTo>
                  <a:cubicBezTo>
                    <a:pt x="1398" y="1958"/>
                    <a:pt x="1403" y="1953"/>
                    <a:pt x="1403" y="1943"/>
                  </a:cubicBezTo>
                  <a:cubicBezTo>
                    <a:pt x="1403" y="1929"/>
                    <a:pt x="1393" y="1919"/>
                    <a:pt x="1388" y="1904"/>
                  </a:cubicBezTo>
                  <a:cubicBezTo>
                    <a:pt x="1383" y="1895"/>
                    <a:pt x="1383" y="1885"/>
                    <a:pt x="1379" y="1876"/>
                  </a:cubicBezTo>
                  <a:cubicBezTo>
                    <a:pt x="1364" y="1841"/>
                    <a:pt x="1335" y="1832"/>
                    <a:pt x="1315" y="1802"/>
                  </a:cubicBezTo>
                  <a:cubicBezTo>
                    <a:pt x="1296" y="1768"/>
                    <a:pt x="1296" y="1749"/>
                    <a:pt x="1291" y="1710"/>
                  </a:cubicBezTo>
                  <a:cubicBezTo>
                    <a:pt x="1305" y="1705"/>
                    <a:pt x="1305" y="1705"/>
                    <a:pt x="1305" y="1705"/>
                  </a:cubicBezTo>
                  <a:cubicBezTo>
                    <a:pt x="1325" y="1724"/>
                    <a:pt x="1335" y="1739"/>
                    <a:pt x="1359" y="1749"/>
                  </a:cubicBezTo>
                  <a:cubicBezTo>
                    <a:pt x="1383" y="1763"/>
                    <a:pt x="1403" y="1758"/>
                    <a:pt x="1422" y="1778"/>
                  </a:cubicBezTo>
                  <a:cubicBezTo>
                    <a:pt x="1442" y="1797"/>
                    <a:pt x="1452" y="1821"/>
                    <a:pt x="1457" y="1851"/>
                  </a:cubicBezTo>
                  <a:cubicBezTo>
                    <a:pt x="1461" y="1904"/>
                    <a:pt x="1446" y="1934"/>
                    <a:pt x="1457" y="1987"/>
                  </a:cubicBezTo>
                  <a:cubicBezTo>
                    <a:pt x="1457" y="2002"/>
                    <a:pt x="1461" y="2012"/>
                    <a:pt x="1461" y="2026"/>
                  </a:cubicBezTo>
                  <a:cubicBezTo>
                    <a:pt x="1442" y="2128"/>
                    <a:pt x="1442" y="2128"/>
                    <a:pt x="1442" y="2128"/>
                  </a:cubicBezTo>
                  <a:cubicBezTo>
                    <a:pt x="1471" y="2143"/>
                    <a:pt x="1490" y="2153"/>
                    <a:pt x="1520" y="2167"/>
                  </a:cubicBezTo>
                  <a:cubicBezTo>
                    <a:pt x="1554" y="2187"/>
                    <a:pt x="1568" y="2216"/>
                    <a:pt x="1607" y="2216"/>
                  </a:cubicBezTo>
                  <a:cubicBezTo>
                    <a:pt x="1622" y="2216"/>
                    <a:pt x="1627" y="2211"/>
                    <a:pt x="1642" y="2207"/>
                  </a:cubicBezTo>
                  <a:cubicBezTo>
                    <a:pt x="1656" y="2202"/>
                    <a:pt x="1671" y="2192"/>
                    <a:pt x="1681" y="2177"/>
                  </a:cubicBezTo>
                  <a:cubicBezTo>
                    <a:pt x="1695" y="2158"/>
                    <a:pt x="1700" y="2128"/>
                    <a:pt x="1729" y="2128"/>
                  </a:cubicBezTo>
                  <a:cubicBezTo>
                    <a:pt x="1763" y="2128"/>
                    <a:pt x="1783" y="2133"/>
                    <a:pt x="1817" y="2133"/>
                  </a:cubicBezTo>
                  <a:cubicBezTo>
                    <a:pt x="1847" y="2133"/>
                    <a:pt x="1861" y="2167"/>
                    <a:pt x="1890" y="2167"/>
                  </a:cubicBezTo>
                  <a:cubicBezTo>
                    <a:pt x="1905" y="2167"/>
                    <a:pt x="1910" y="2158"/>
                    <a:pt x="1924" y="2153"/>
                  </a:cubicBezTo>
                  <a:cubicBezTo>
                    <a:pt x="1938" y="2138"/>
                    <a:pt x="1949" y="2133"/>
                    <a:pt x="1968" y="2124"/>
                  </a:cubicBezTo>
                  <a:cubicBezTo>
                    <a:pt x="1993" y="2109"/>
                    <a:pt x="2021" y="2099"/>
                    <a:pt x="2021" y="2065"/>
                  </a:cubicBezTo>
                  <a:cubicBezTo>
                    <a:pt x="2021" y="2012"/>
                    <a:pt x="2012" y="1982"/>
                    <a:pt x="2002" y="1934"/>
                  </a:cubicBezTo>
                  <a:cubicBezTo>
                    <a:pt x="1997" y="1924"/>
                    <a:pt x="2002" y="1909"/>
                    <a:pt x="1993" y="1900"/>
                  </a:cubicBezTo>
                  <a:cubicBezTo>
                    <a:pt x="1988" y="1895"/>
                    <a:pt x="1973" y="1895"/>
                    <a:pt x="1963" y="1895"/>
                  </a:cubicBezTo>
                  <a:cubicBezTo>
                    <a:pt x="1953" y="1890"/>
                    <a:pt x="1944" y="1885"/>
                    <a:pt x="1934" y="1880"/>
                  </a:cubicBezTo>
                  <a:cubicBezTo>
                    <a:pt x="1914" y="1871"/>
                    <a:pt x="1890" y="1871"/>
                    <a:pt x="1890" y="1851"/>
                  </a:cubicBezTo>
                  <a:cubicBezTo>
                    <a:pt x="1890" y="1841"/>
                    <a:pt x="1905" y="1841"/>
                    <a:pt x="1905" y="1836"/>
                  </a:cubicBezTo>
                  <a:cubicBezTo>
                    <a:pt x="1919" y="1773"/>
                    <a:pt x="1919" y="1773"/>
                    <a:pt x="1919" y="1773"/>
                  </a:cubicBezTo>
                  <a:cubicBezTo>
                    <a:pt x="1938" y="1778"/>
                    <a:pt x="1949" y="1788"/>
                    <a:pt x="1963" y="1797"/>
                  </a:cubicBezTo>
                  <a:cubicBezTo>
                    <a:pt x="1983" y="1807"/>
                    <a:pt x="2002" y="1807"/>
                    <a:pt x="2007" y="1821"/>
                  </a:cubicBezTo>
                  <a:cubicBezTo>
                    <a:pt x="2021" y="1846"/>
                    <a:pt x="2021" y="1861"/>
                    <a:pt x="2036" y="1885"/>
                  </a:cubicBezTo>
                  <a:cubicBezTo>
                    <a:pt x="2051" y="1909"/>
                    <a:pt x="2070" y="1914"/>
                    <a:pt x="2095" y="1934"/>
                  </a:cubicBezTo>
                  <a:cubicBezTo>
                    <a:pt x="2119" y="1948"/>
                    <a:pt x="2134" y="1963"/>
                    <a:pt x="2158" y="1973"/>
                  </a:cubicBezTo>
                  <a:cubicBezTo>
                    <a:pt x="2211" y="2002"/>
                    <a:pt x="2250" y="2007"/>
                    <a:pt x="2309" y="2036"/>
                  </a:cubicBezTo>
                  <a:cubicBezTo>
                    <a:pt x="2358" y="2065"/>
                    <a:pt x="2372" y="2104"/>
                    <a:pt x="2406" y="2153"/>
                  </a:cubicBezTo>
                  <a:cubicBezTo>
                    <a:pt x="2436" y="2133"/>
                    <a:pt x="2445" y="2109"/>
                    <a:pt x="2469" y="2085"/>
                  </a:cubicBezTo>
                  <a:cubicBezTo>
                    <a:pt x="2484" y="2075"/>
                    <a:pt x="2489" y="2065"/>
                    <a:pt x="2499" y="2046"/>
                  </a:cubicBezTo>
                  <a:cubicBezTo>
                    <a:pt x="2504" y="2031"/>
                    <a:pt x="2518" y="2022"/>
                    <a:pt x="2518" y="2002"/>
                  </a:cubicBezTo>
                  <a:cubicBezTo>
                    <a:pt x="2518" y="1987"/>
                    <a:pt x="2504" y="1978"/>
                    <a:pt x="2494" y="1968"/>
                  </a:cubicBezTo>
                  <a:cubicBezTo>
                    <a:pt x="2465" y="1924"/>
                    <a:pt x="2441" y="1895"/>
                    <a:pt x="2392" y="1885"/>
                  </a:cubicBezTo>
                  <a:cubicBezTo>
                    <a:pt x="2377" y="1885"/>
                    <a:pt x="2372" y="1890"/>
                    <a:pt x="2358" y="1885"/>
                  </a:cubicBezTo>
                  <a:cubicBezTo>
                    <a:pt x="2328" y="1885"/>
                    <a:pt x="2314" y="1871"/>
                    <a:pt x="2284" y="1856"/>
                  </a:cubicBezTo>
                  <a:cubicBezTo>
                    <a:pt x="2265" y="1851"/>
                    <a:pt x="2245" y="1846"/>
                    <a:pt x="2245" y="1826"/>
                  </a:cubicBezTo>
                  <a:cubicBezTo>
                    <a:pt x="2245" y="1802"/>
                    <a:pt x="2265" y="1793"/>
                    <a:pt x="2265" y="1763"/>
                  </a:cubicBezTo>
                  <a:cubicBezTo>
                    <a:pt x="2265" y="1695"/>
                    <a:pt x="2265" y="1695"/>
                    <a:pt x="2265" y="1695"/>
                  </a:cubicBezTo>
                  <a:cubicBezTo>
                    <a:pt x="2289" y="1695"/>
                    <a:pt x="2304" y="1690"/>
                    <a:pt x="2323" y="1685"/>
                  </a:cubicBezTo>
                  <a:cubicBezTo>
                    <a:pt x="2363" y="1675"/>
                    <a:pt x="2382" y="1675"/>
                    <a:pt x="2416" y="1656"/>
                  </a:cubicBezTo>
                  <a:cubicBezTo>
                    <a:pt x="2421" y="1656"/>
                    <a:pt x="2421" y="1646"/>
                    <a:pt x="2426" y="1641"/>
                  </a:cubicBezTo>
                  <a:cubicBezTo>
                    <a:pt x="2402" y="1617"/>
                    <a:pt x="2397" y="1588"/>
                    <a:pt x="2367" y="1578"/>
                  </a:cubicBezTo>
                  <a:cubicBezTo>
                    <a:pt x="2358" y="1573"/>
                    <a:pt x="2348" y="1573"/>
                    <a:pt x="2338" y="1569"/>
                  </a:cubicBezTo>
                  <a:cubicBezTo>
                    <a:pt x="2323" y="1564"/>
                    <a:pt x="2323" y="1544"/>
                    <a:pt x="2309" y="1544"/>
                  </a:cubicBezTo>
                  <a:cubicBezTo>
                    <a:pt x="2284" y="1544"/>
                    <a:pt x="2275" y="1559"/>
                    <a:pt x="2256" y="1569"/>
                  </a:cubicBezTo>
                  <a:cubicBezTo>
                    <a:pt x="2217" y="1593"/>
                    <a:pt x="2192" y="1603"/>
                    <a:pt x="2148" y="1603"/>
                  </a:cubicBezTo>
                  <a:cubicBezTo>
                    <a:pt x="2104" y="1603"/>
                    <a:pt x="2104" y="1603"/>
                    <a:pt x="2104" y="1603"/>
                  </a:cubicBezTo>
                  <a:cubicBezTo>
                    <a:pt x="2109" y="1583"/>
                    <a:pt x="2124" y="1573"/>
                    <a:pt x="2124" y="1549"/>
                  </a:cubicBezTo>
                  <a:cubicBezTo>
                    <a:pt x="2124" y="1534"/>
                    <a:pt x="2129" y="1520"/>
                    <a:pt x="2114" y="1514"/>
                  </a:cubicBezTo>
                  <a:cubicBezTo>
                    <a:pt x="2095" y="1500"/>
                    <a:pt x="2075" y="1495"/>
                    <a:pt x="2056" y="1486"/>
                  </a:cubicBezTo>
                  <a:cubicBezTo>
                    <a:pt x="2046" y="1500"/>
                    <a:pt x="2036" y="1510"/>
                    <a:pt x="2021" y="1525"/>
                  </a:cubicBezTo>
                  <a:cubicBezTo>
                    <a:pt x="2012" y="1539"/>
                    <a:pt x="2002" y="1564"/>
                    <a:pt x="1983" y="1564"/>
                  </a:cubicBezTo>
                  <a:cubicBezTo>
                    <a:pt x="1890" y="1564"/>
                    <a:pt x="1890" y="1564"/>
                    <a:pt x="1890" y="1564"/>
                  </a:cubicBezTo>
                  <a:cubicBezTo>
                    <a:pt x="1847" y="1564"/>
                    <a:pt x="1812" y="1549"/>
                    <a:pt x="1792" y="1510"/>
                  </a:cubicBezTo>
                  <a:cubicBezTo>
                    <a:pt x="1773" y="1471"/>
                    <a:pt x="1734" y="1461"/>
                    <a:pt x="1734" y="1417"/>
                  </a:cubicBezTo>
                  <a:cubicBezTo>
                    <a:pt x="1768" y="1412"/>
                    <a:pt x="1792" y="1417"/>
                    <a:pt x="1822" y="1408"/>
                  </a:cubicBezTo>
                  <a:cubicBezTo>
                    <a:pt x="1847" y="1403"/>
                    <a:pt x="1851" y="1388"/>
                    <a:pt x="1871" y="1378"/>
                  </a:cubicBezTo>
                  <a:cubicBezTo>
                    <a:pt x="1885" y="1369"/>
                    <a:pt x="1899" y="1364"/>
                    <a:pt x="1914" y="1349"/>
                  </a:cubicBezTo>
                  <a:cubicBezTo>
                    <a:pt x="1934" y="1373"/>
                    <a:pt x="1958" y="1378"/>
                    <a:pt x="1988" y="1388"/>
                  </a:cubicBezTo>
                  <a:cubicBezTo>
                    <a:pt x="2021" y="1403"/>
                    <a:pt x="2041" y="1412"/>
                    <a:pt x="2075" y="1417"/>
                  </a:cubicBezTo>
                  <a:cubicBezTo>
                    <a:pt x="2124" y="1432"/>
                    <a:pt x="2153" y="1451"/>
                    <a:pt x="2197" y="1456"/>
                  </a:cubicBezTo>
                  <a:lnTo>
                    <a:pt x="2197" y="1456"/>
                  </a:lnTo>
                  <a:cubicBezTo>
                    <a:pt x="2197" y="1403"/>
                    <a:pt x="2197" y="1369"/>
                    <a:pt x="2178" y="1315"/>
                  </a:cubicBezTo>
                  <a:cubicBezTo>
                    <a:pt x="2163" y="1276"/>
                    <a:pt x="2138" y="1262"/>
                    <a:pt x="2104" y="1232"/>
                  </a:cubicBezTo>
                  <a:cubicBezTo>
                    <a:pt x="2095" y="1223"/>
                    <a:pt x="2075" y="1213"/>
                    <a:pt x="2075" y="1193"/>
                  </a:cubicBezTo>
                  <a:cubicBezTo>
                    <a:pt x="2075" y="1183"/>
                    <a:pt x="2085" y="1174"/>
                    <a:pt x="2085" y="1164"/>
                  </a:cubicBezTo>
                  <a:cubicBezTo>
                    <a:pt x="2090" y="1130"/>
                    <a:pt x="2090" y="1105"/>
                    <a:pt x="2090" y="1072"/>
                  </a:cubicBezTo>
                  <a:cubicBezTo>
                    <a:pt x="2090" y="1042"/>
                    <a:pt x="2051" y="1047"/>
                    <a:pt x="2031" y="1023"/>
                  </a:cubicBezTo>
                  <a:cubicBezTo>
                    <a:pt x="1233" y="1144"/>
                    <a:pt x="1233" y="1144"/>
                    <a:pt x="1233" y="1144"/>
                  </a:cubicBezTo>
                  <a:cubicBezTo>
                    <a:pt x="1228" y="1135"/>
                    <a:pt x="1218" y="1125"/>
                    <a:pt x="1218" y="1116"/>
                  </a:cubicBezTo>
                  <a:cubicBezTo>
                    <a:pt x="1213" y="1091"/>
                    <a:pt x="1223" y="1077"/>
                    <a:pt x="1213" y="1052"/>
                  </a:cubicBezTo>
                  <a:cubicBezTo>
                    <a:pt x="1208" y="1038"/>
                    <a:pt x="1189" y="1028"/>
                    <a:pt x="1189" y="1008"/>
                  </a:cubicBezTo>
                  <a:cubicBezTo>
                    <a:pt x="1189" y="984"/>
                    <a:pt x="1208" y="974"/>
                    <a:pt x="1223" y="955"/>
                  </a:cubicBezTo>
                  <a:cubicBezTo>
                    <a:pt x="1237" y="940"/>
                    <a:pt x="1242" y="925"/>
                    <a:pt x="1252" y="911"/>
                  </a:cubicBezTo>
                  <a:cubicBezTo>
                    <a:pt x="1262" y="892"/>
                    <a:pt x="1272" y="887"/>
                    <a:pt x="1272" y="867"/>
                  </a:cubicBezTo>
                  <a:cubicBezTo>
                    <a:pt x="1272" y="848"/>
                    <a:pt x="1267" y="838"/>
                    <a:pt x="1257" y="818"/>
                  </a:cubicBezTo>
                  <a:cubicBezTo>
                    <a:pt x="1257" y="813"/>
                    <a:pt x="1242" y="813"/>
                    <a:pt x="1242" y="804"/>
                  </a:cubicBezTo>
                  <a:cubicBezTo>
                    <a:pt x="1242" y="784"/>
                    <a:pt x="1267" y="779"/>
                    <a:pt x="1281" y="770"/>
                  </a:cubicBezTo>
                  <a:cubicBezTo>
                    <a:pt x="1300" y="755"/>
                    <a:pt x="1300" y="731"/>
                    <a:pt x="1305" y="707"/>
                  </a:cubicBezTo>
                  <a:cubicBezTo>
                    <a:pt x="1305" y="696"/>
                    <a:pt x="1305" y="682"/>
                    <a:pt x="1310" y="677"/>
                  </a:cubicBezTo>
                  <a:cubicBezTo>
                    <a:pt x="1320" y="667"/>
                    <a:pt x="1330" y="672"/>
                    <a:pt x="1340" y="667"/>
                  </a:cubicBezTo>
                  <a:cubicBezTo>
                    <a:pt x="1359" y="657"/>
                    <a:pt x="1364" y="638"/>
                    <a:pt x="1374" y="619"/>
                  </a:cubicBezTo>
                  <a:cubicBezTo>
                    <a:pt x="1374" y="614"/>
                    <a:pt x="1379" y="609"/>
                    <a:pt x="1379" y="599"/>
                  </a:cubicBezTo>
                  <a:cubicBezTo>
                    <a:pt x="1379" y="511"/>
                    <a:pt x="1379" y="511"/>
                    <a:pt x="1379" y="511"/>
                  </a:cubicBezTo>
                  <a:cubicBezTo>
                    <a:pt x="1379" y="502"/>
                    <a:pt x="1374" y="497"/>
                    <a:pt x="1374" y="482"/>
                  </a:cubicBezTo>
                  <a:cubicBezTo>
                    <a:pt x="1379" y="478"/>
                    <a:pt x="1383" y="478"/>
                    <a:pt x="1388" y="467"/>
                  </a:cubicBezTo>
                  <a:cubicBezTo>
                    <a:pt x="1398" y="443"/>
                    <a:pt x="1418" y="434"/>
                    <a:pt x="1427" y="409"/>
                  </a:cubicBezTo>
                  <a:cubicBezTo>
                    <a:pt x="1432" y="404"/>
                    <a:pt x="1437" y="400"/>
                    <a:pt x="1437" y="395"/>
                  </a:cubicBezTo>
                  <a:cubicBezTo>
                    <a:pt x="1437" y="302"/>
                    <a:pt x="1437" y="302"/>
                    <a:pt x="1437" y="302"/>
                  </a:cubicBezTo>
                  <a:cubicBezTo>
                    <a:pt x="1437" y="258"/>
                    <a:pt x="1422" y="234"/>
                    <a:pt x="1403" y="200"/>
                  </a:cubicBezTo>
                  <a:cubicBezTo>
                    <a:pt x="1393" y="180"/>
                    <a:pt x="1374" y="175"/>
                    <a:pt x="1374" y="151"/>
                  </a:cubicBezTo>
                  <a:cubicBezTo>
                    <a:pt x="1374" y="136"/>
                    <a:pt x="1379" y="127"/>
                    <a:pt x="1374" y="107"/>
                  </a:cubicBezTo>
                  <a:cubicBezTo>
                    <a:pt x="1374" y="97"/>
                    <a:pt x="1364" y="88"/>
                    <a:pt x="1359" y="78"/>
                  </a:cubicBezTo>
                  <a:cubicBezTo>
                    <a:pt x="1354" y="49"/>
                    <a:pt x="1354" y="30"/>
                    <a:pt x="1349" y="0"/>
                  </a:cubicBezTo>
                  <a:lnTo>
                    <a:pt x="1349" y="0"/>
                  </a:ln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2" name="Oval 51"/>
          <p:cNvSpPr/>
          <p:nvPr/>
        </p:nvSpPr>
        <p:spPr>
          <a:xfrm>
            <a:off x="11646342" y="6396451"/>
            <a:ext cx="1943410" cy="194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Shape 2645"/>
          <p:cNvSpPr/>
          <p:nvPr/>
        </p:nvSpPr>
        <p:spPr>
          <a:xfrm>
            <a:off x="12245721" y="7124341"/>
            <a:ext cx="802913" cy="58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646342" y="9419716"/>
            <a:ext cx="1943410" cy="1943410"/>
            <a:chOff x="6955257" y="6372480"/>
            <a:chExt cx="1943410" cy="1943410"/>
          </a:xfrm>
        </p:grpSpPr>
        <p:sp>
          <p:nvSpPr>
            <p:cNvPr id="55" name="Oval 54"/>
            <p:cNvSpPr/>
            <p:nvPr/>
          </p:nvSpPr>
          <p:spPr>
            <a:xfrm>
              <a:off x="6955257" y="6372480"/>
              <a:ext cx="1943410" cy="19434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Shape 2646"/>
            <p:cNvSpPr/>
            <p:nvPr/>
          </p:nvSpPr>
          <p:spPr>
            <a:xfrm>
              <a:off x="7560715" y="7007058"/>
              <a:ext cx="729921" cy="7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33402" y="6486177"/>
            <a:ext cx="6000575" cy="1860264"/>
            <a:chOff x="2344821" y="10686008"/>
            <a:chExt cx="6000575" cy="1860264"/>
          </a:xfrm>
        </p:grpSpPr>
        <p:sp>
          <p:nvSpPr>
            <p:cNvPr id="58" name="Rectangle 57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933402" y="9489122"/>
            <a:ext cx="6000575" cy="1860264"/>
            <a:chOff x="2344821" y="10686008"/>
            <a:chExt cx="6000575" cy="1860264"/>
          </a:xfrm>
        </p:grpSpPr>
        <p:sp>
          <p:nvSpPr>
            <p:cNvPr id="61" name="Rectangle 60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600881" y="5496039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520089" y="2325962"/>
            <a:ext cx="10108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United States East Coast Vector Map</a:t>
            </a:r>
          </a:p>
        </p:txBody>
      </p:sp>
    </p:spTree>
    <p:extLst>
      <p:ext uri="{BB962C8B-B14F-4D97-AF65-F5344CB8AC3E}">
        <p14:creationId xmlns:p14="http://schemas.microsoft.com/office/powerpoint/2010/main" val="14612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324868" y="4593557"/>
            <a:ext cx="9861680" cy="6662485"/>
            <a:chOff x="13017546" y="3273350"/>
            <a:chExt cx="10283367" cy="6947373"/>
          </a:xfrm>
          <a:solidFill>
            <a:schemeClr val="bg1">
              <a:lumMod val="85000"/>
            </a:schemeClr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solidFill>
              <a:schemeClr val="accent2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Freeform 83"/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Freeform 92"/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Freeform 27"/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12" name="Oval 111"/>
          <p:cNvSpPr/>
          <p:nvPr/>
        </p:nvSpPr>
        <p:spPr>
          <a:xfrm>
            <a:off x="1783154" y="6396451"/>
            <a:ext cx="1943410" cy="194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Shape 2645"/>
          <p:cNvSpPr/>
          <p:nvPr/>
        </p:nvSpPr>
        <p:spPr>
          <a:xfrm>
            <a:off x="2382533" y="7124341"/>
            <a:ext cx="802913" cy="58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783154" y="9419716"/>
            <a:ext cx="1943410" cy="1943410"/>
            <a:chOff x="6955257" y="6372480"/>
            <a:chExt cx="1943410" cy="1943410"/>
          </a:xfrm>
        </p:grpSpPr>
        <p:sp>
          <p:nvSpPr>
            <p:cNvPr id="115" name="Oval 114"/>
            <p:cNvSpPr/>
            <p:nvPr/>
          </p:nvSpPr>
          <p:spPr>
            <a:xfrm>
              <a:off x="6955257" y="6372480"/>
              <a:ext cx="1943410" cy="19434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Shape 2646"/>
            <p:cNvSpPr/>
            <p:nvPr/>
          </p:nvSpPr>
          <p:spPr>
            <a:xfrm>
              <a:off x="7560715" y="7007058"/>
              <a:ext cx="729921" cy="72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070214" y="6486177"/>
            <a:ext cx="6000575" cy="1860264"/>
            <a:chOff x="2344821" y="10686008"/>
            <a:chExt cx="6000575" cy="1860264"/>
          </a:xfrm>
        </p:grpSpPr>
        <p:sp>
          <p:nvSpPr>
            <p:cNvPr id="118" name="Rectangle 117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70214" y="9489122"/>
            <a:ext cx="6000575" cy="1860264"/>
            <a:chOff x="2344821" y="10686008"/>
            <a:chExt cx="6000575" cy="1860264"/>
          </a:xfrm>
        </p:grpSpPr>
        <p:sp>
          <p:nvSpPr>
            <p:cNvPr id="121" name="Rectangle 120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737693" y="5496039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56901" y="2325962"/>
            <a:ext cx="10108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Canada Editable Vector Map</a:t>
            </a:r>
          </a:p>
        </p:txBody>
      </p:sp>
    </p:spTree>
    <p:extLst>
      <p:ext uri="{BB962C8B-B14F-4D97-AF65-F5344CB8AC3E}">
        <p14:creationId xmlns:p14="http://schemas.microsoft.com/office/powerpoint/2010/main" val="18311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06"/>
          <p:cNvSpPr/>
          <p:nvPr/>
        </p:nvSpPr>
        <p:spPr>
          <a:xfrm>
            <a:off x="13794494" y="6461765"/>
            <a:ext cx="1943410" cy="194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" name="Shape 2645"/>
          <p:cNvSpPr/>
          <p:nvPr/>
        </p:nvSpPr>
        <p:spPr>
          <a:xfrm>
            <a:off x="14393873" y="7189655"/>
            <a:ext cx="802913" cy="58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13794494" y="9485030"/>
            <a:ext cx="1943410" cy="19434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5" name="Shape 2646"/>
          <p:cNvSpPr/>
          <p:nvPr/>
        </p:nvSpPr>
        <p:spPr>
          <a:xfrm>
            <a:off x="14399952" y="10119608"/>
            <a:ext cx="729921" cy="72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16081554" y="6551491"/>
            <a:ext cx="6000575" cy="1860264"/>
            <a:chOff x="2344821" y="10686008"/>
            <a:chExt cx="6000575" cy="1860264"/>
          </a:xfrm>
        </p:grpSpPr>
        <p:sp>
          <p:nvSpPr>
            <p:cNvPr id="217" name="Rectangle 216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One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6081554" y="9554436"/>
            <a:ext cx="6000575" cy="1860264"/>
            <a:chOff x="2344821" y="10686008"/>
            <a:chExt cx="6000575" cy="1860264"/>
          </a:xfrm>
        </p:grpSpPr>
        <p:sp>
          <p:nvSpPr>
            <p:cNvPr id="220" name="Rectangle 219"/>
            <p:cNvSpPr/>
            <p:nvPr/>
          </p:nvSpPr>
          <p:spPr>
            <a:xfrm>
              <a:off x="2344821" y="11445073"/>
              <a:ext cx="6000575" cy="1101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344821" y="106860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Two</a:t>
              </a:r>
            </a:p>
          </p:txBody>
        </p:sp>
      </p:grpSp>
      <p:sp>
        <p:nvSpPr>
          <p:cNvPr id="222" name="Rectangle 221"/>
          <p:cNvSpPr/>
          <p:nvPr/>
        </p:nvSpPr>
        <p:spPr>
          <a:xfrm>
            <a:off x="13749033" y="5561353"/>
            <a:ext cx="8662736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3668241" y="2391276"/>
            <a:ext cx="10108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China Editable Vector Map</a:t>
            </a:r>
          </a:p>
        </p:txBody>
      </p:sp>
      <p:grpSp>
        <p:nvGrpSpPr>
          <p:cNvPr id="224" name="Group 4"/>
          <p:cNvGrpSpPr>
            <a:grpSpLocks noChangeAspect="1"/>
          </p:cNvGrpSpPr>
          <p:nvPr/>
        </p:nvGrpSpPr>
        <p:grpSpPr bwMode="auto">
          <a:xfrm>
            <a:off x="1264106" y="3178657"/>
            <a:ext cx="10972616" cy="7891367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225" name="Freeform 5"/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6" name="Freeform 6"/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7" name="Freeform 7"/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8" name="Freeform 8"/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9" name="Freeform 9"/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0" name="Freeform 10"/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1" name="Freeform 11"/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2" name="Freeform 12"/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3" name="Freeform 13"/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4" name="Freeform 14"/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5" name="Freeform 15"/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9" name="Freeform 19"/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0" name="Freeform 20"/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1" name="Freeform 21"/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2" name="Freeform 22"/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3" name="Freeform 23"/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4" name="Freeform 24"/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5" name="Freeform 25"/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6" name="Freeform 26"/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7" name="Freeform 27"/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8" name="Freeform 28"/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9" name="Freeform 29"/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0" name="Freeform 30"/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1" name="Freeform 31"/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2" name="Freeform 32"/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3" name="Freeform 33"/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4" name="Freeform 34"/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5" name="Freeform 35"/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6" name="Freeform 36"/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7" name="Freeform 37"/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8" name="Freeform 38"/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2503C9B-40F4-4D41-AEA5-CC375609A652}"/>
              </a:ext>
            </a:extLst>
          </p:cNvPr>
          <p:cNvGrpSpPr/>
          <p:nvPr/>
        </p:nvGrpSpPr>
        <p:grpSpPr>
          <a:xfrm>
            <a:off x="15299814" y="8369608"/>
            <a:ext cx="6838732" cy="4142116"/>
            <a:chOff x="16352195" y="8061033"/>
            <a:chExt cx="6838732" cy="4142116"/>
          </a:xfrm>
        </p:grpSpPr>
        <p:sp>
          <p:nvSpPr>
            <p:cNvPr id="26" name="Shape 1646">
              <a:extLst>
                <a:ext uri="{FF2B5EF4-FFF2-40B4-BE49-F238E27FC236}">
                  <a16:creationId xmlns:a16="http://schemas.microsoft.com/office/drawing/2014/main" xmlns="" id="{62A2CC6C-DAA8-7546-B443-0E30344345E3}"/>
                </a:ext>
              </a:extLst>
            </p:cNvPr>
            <p:cNvSpPr/>
            <p:nvPr/>
          </p:nvSpPr>
          <p:spPr>
            <a:xfrm>
              <a:off x="19391028" y="11765878"/>
              <a:ext cx="424080" cy="42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1649">
              <a:extLst>
                <a:ext uri="{FF2B5EF4-FFF2-40B4-BE49-F238E27FC236}">
                  <a16:creationId xmlns:a16="http://schemas.microsoft.com/office/drawing/2014/main" xmlns="" id="{9D58A281-57D0-5341-975F-8840DE3877C2}"/>
                </a:ext>
              </a:extLst>
            </p:cNvPr>
            <p:cNvSpPr/>
            <p:nvPr/>
          </p:nvSpPr>
          <p:spPr>
            <a:xfrm>
              <a:off x="17306503" y="11786473"/>
              <a:ext cx="484738" cy="39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1658">
              <a:extLst>
                <a:ext uri="{FF2B5EF4-FFF2-40B4-BE49-F238E27FC236}">
                  <a16:creationId xmlns:a16="http://schemas.microsoft.com/office/drawing/2014/main" xmlns="" id="{15694B6F-8918-1F49-AAF5-3DF437DC80F0}"/>
                </a:ext>
              </a:extLst>
            </p:cNvPr>
            <p:cNvSpPr/>
            <p:nvPr/>
          </p:nvSpPr>
          <p:spPr>
            <a:xfrm>
              <a:off x="18369271" y="11745948"/>
              <a:ext cx="449529" cy="44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1661">
              <a:extLst>
                <a:ext uri="{FF2B5EF4-FFF2-40B4-BE49-F238E27FC236}">
                  <a16:creationId xmlns:a16="http://schemas.microsoft.com/office/drawing/2014/main" xmlns="" id="{55B18309-26A7-084B-89FE-F1D0557E1692}"/>
                </a:ext>
              </a:extLst>
            </p:cNvPr>
            <p:cNvSpPr/>
            <p:nvPr/>
          </p:nvSpPr>
          <p:spPr>
            <a:xfrm>
              <a:off x="20387336" y="11770567"/>
              <a:ext cx="318033" cy="42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1451" y="0"/>
                  </a:moveTo>
                  <a:cubicBezTo>
                    <a:pt x="3838" y="0"/>
                    <a:pt x="0" y="4218"/>
                    <a:pt x="0" y="7733"/>
                  </a:cubicBezTo>
                  <a:cubicBezTo>
                    <a:pt x="0" y="9864"/>
                    <a:pt x="1041" y="11759"/>
                    <a:pt x="3280" y="12463"/>
                  </a:cubicBezTo>
                  <a:cubicBezTo>
                    <a:pt x="3646" y="12579"/>
                    <a:pt x="3975" y="12468"/>
                    <a:pt x="4084" y="12154"/>
                  </a:cubicBezTo>
                  <a:cubicBezTo>
                    <a:pt x="4156" y="11937"/>
                    <a:pt x="4332" y="11389"/>
                    <a:pt x="4412" y="11159"/>
                  </a:cubicBezTo>
                  <a:cubicBezTo>
                    <a:pt x="4518" y="10850"/>
                    <a:pt x="4478" y="10742"/>
                    <a:pt x="4180" y="10470"/>
                  </a:cubicBezTo>
                  <a:cubicBezTo>
                    <a:pt x="3533" y="9882"/>
                    <a:pt x="3122" y="9120"/>
                    <a:pt x="3122" y="8042"/>
                  </a:cubicBezTo>
                  <a:cubicBezTo>
                    <a:pt x="3122" y="4914"/>
                    <a:pt x="6154" y="2111"/>
                    <a:pt x="11012" y="2111"/>
                  </a:cubicBezTo>
                  <a:cubicBezTo>
                    <a:pt x="15316" y="2111"/>
                    <a:pt x="17682" y="4144"/>
                    <a:pt x="17682" y="6858"/>
                  </a:cubicBezTo>
                  <a:cubicBezTo>
                    <a:pt x="17682" y="10427"/>
                    <a:pt x="15637" y="13441"/>
                    <a:pt x="12601" y="13441"/>
                  </a:cubicBezTo>
                  <a:cubicBezTo>
                    <a:pt x="10924" y="13441"/>
                    <a:pt x="9670" y="12371"/>
                    <a:pt x="10071" y="11056"/>
                  </a:cubicBezTo>
                  <a:cubicBezTo>
                    <a:pt x="10551" y="9487"/>
                    <a:pt x="11485" y="7793"/>
                    <a:pt x="11485" y="6663"/>
                  </a:cubicBezTo>
                  <a:cubicBezTo>
                    <a:pt x="11485" y="5648"/>
                    <a:pt x="10780" y="4803"/>
                    <a:pt x="9324" y="4803"/>
                  </a:cubicBezTo>
                  <a:cubicBezTo>
                    <a:pt x="7610" y="4803"/>
                    <a:pt x="6234" y="6172"/>
                    <a:pt x="6234" y="8006"/>
                  </a:cubicBezTo>
                  <a:cubicBezTo>
                    <a:pt x="6234" y="9174"/>
                    <a:pt x="6744" y="9967"/>
                    <a:pt x="6744" y="9967"/>
                  </a:cubicBezTo>
                  <a:cubicBezTo>
                    <a:pt x="6744" y="9967"/>
                    <a:pt x="4991" y="15708"/>
                    <a:pt x="4683" y="16714"/>
                  </a:cubicBezTo>
                  <a:cubicBezTo>
                    <a:pt x="4068" y="18716"/>
                    <a:pt x="4588" y="21172"/>
                    <a:pt x="4638" y="21418"/>
                  </a:cubicBezTo>
                  <a:cubicBezTo>
                    <a:pt x="4662" y="21567"/>
                    <a:pt x="4905" y="21600"/>
                    <a:pt x="5016" y="21492"/>
                  </a:cubicBezTo>
                  <a:cubicBezTo>
                    <a:pt x="5175" y="21333"/>
                    <a:pt x="7216" y="19382"/>
                    <a:pt x="7911" y="17439"/>
                  </a:cubicBezTo>
                  <a:cubicBezTo>
                    <a:pt x="8106" y="16886"/>
                    <a:pt x="9038" y="14035"/>
                    <a:pt x="9038" y="14035"/>
                  </a:cubicBezTo>
                  <a:cubicBezTo>
                    <a:pt x="9595" y="14856"/>
                    <a:pt x="11221" y="15577"/>
                    <a:pt x="12952" y="15577"/>
                  </a:cubicBezTo>
                  <a:cubicBezTo>
                    <a:pt x="18105" y="15577"/>
                    <a:pt x="21600" y="11951"/>
                    <a:pt x="21600" y="7094"/>
                  </a:cubicBezTo>
                  <a:cubicBezTo>
                    <a:pt x="21600" y="3420"/>
                    <a:pt x="17575" y="0"/>
                    <a:pt x="11451" y="0"/>
                  </a:cubicBezTo>
                  <a:cubicBezTo>
                    <a:pt x="11451" y="0"/>
                    <a:pt x="11451" y="0"/>
                    <a:pt x="11451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1652">
              <a:extLst>
                <a:ext uri="{FF2B5EF4-FFF2-40B4-BE49-F238E27FC236}">
                  <a16:creationId xmlns:a16="http://schemas.microsoft.com/office/drawing/2014/main" xmlns="" id="{8794EC96-8369-8D4D-95BE-E2B9391C4964}"/>
                </a:ext>
              </a:extLst>
            </p:cNvPr>
            <p:cNvSpPr/>
            <p:nvPr/>
          </p:nvSpPr>
          <p:spPr>
            <a:xfrm>
              <a:off x="21277597" y="11801978"/>
              <a:ext cx="463368" cy="347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6021"/>
                  </a:moveTo>
                  <a:lnTo>
                    <a:pt x="8640" y="4401"/>
                  </a:lnTo>
                  <a:lnTo>
                    <a:pt x="14811" y="10212"/>
                  </a:lnTo>
                  <a:lnTo>
                    <a:pt x="8640" y="16021"/>
                  </a:lnTo>
                  <a:cubicBezTo>
                    <a:pt x="8640" y="16021"/>
                    <a:pt x="8640" y="16021"/>
                    <a:pt x="8640" y="16021"/>
                  </a:cubicBezTo>
                  <a:close/>
                  <a:moveTo>
                    <a:pt x="21600" y="4613"/>
                  </a:moveTo>
                  <a:cubicBezTo>
                    <a:pt x="21600" y="2066"/>
                    <a:pt x="20156" y="0"/>
                    <a:pt x="18372" y="0"/>
                  </a:cubicBezTo>
                  <a:lnTo>
                    <a:pt x="3228" y="0"/>
                  </a:lnTo>
                  <a:cubicBezTo>
                    <a:pt x="1444" y="0"/>
                    <a:pt x="0" y="2066"/>
                    <a:pt x="0" y="4613"/>
                  </a:cubicBezTo>
                  <a:lnTo>
                    <a:pt x="0" y="16986"/>
                  </a:lnTo>
                  <a:cubicBezTo>
                    <a:pt x="0" y="19533"/>
                    <a:pt x="1444" y="21600"/>
                    <a:pt x="3228" y="21600"/>
                  </a:cubicBezTo>
                  <a:lnTo>
                    <a:pt x="18372" y="21600"/>
                  </a:lnTo>
                  <a:cubicBezTo>
                    <a:pt x="20156" y="21600"/>
                    <a:pt x="21600" y="19533"/>
                    <a:pt x="21600" y="16986"/>
                  </a:cubicBezTo>
                  <a:lnTo>
                    <a:pt x="21600" y="4613"/>
                  </a:lnTo>
                  <a:cubicBezTo>
                    <a:pt x="21600" y="4613"/>
                    <a:pt x="21600" y="4613"/>
                    <a:pt x="21600" y="4613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5892BFDE-2680-5246-97D6-64DA00673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5101" y="11732601"/>
              <a:ext cx="253372" cy="47054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5EE85B7-B96D-1849-85D3-FECD608F7AF7}"/>
                </a:ext>
              </a:extLst>
            </p:cNvPr>
            <p:cNvSpPr txBox="1"/>
            <p:nvPr/>
          </p:nvSpPr>
          <p:spPr>
            <a:xfrm>
              <a:off x="16352195" y="8061033"/>
              <a:ext cx="6838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Send us a message or visit us</a:t>
              </a:r>
            </a:p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Whenever you like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2413286-F22C-A143-B8FF-3F8F19F81B51}"/>
                </a:ext>
              </a:extLst>
            </p:cNvPr>
            <p:cNvSpPr txBox="1"/>
            <p:nvPr/>
          </p:nvSpPr>
          <p:spPr>
            <a:xfrm>
              <a:off x="16352195" y="9808326"/>
              <a:ext cx="58192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Empire State Building</a:t>
              </a:r>
            </a:p>
            <a:p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350 5th Ave, New York, NY 10118</a:t>
              </a:r>
            </a:p>
            <a:p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(212) 736-3100</a:t>
              </a: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A4633113-69C5-0343-8FAB-DFAFD268EC7F}"/>
              </a:ext>
            </a:extLst>
          </p:cNvPr>
          <p:cNvSpPr txBox="1">
            <a:spLocks/>
          </p:cNvSpPr>
          <p:nvPr/>
        </p:nvSpPr>
        <p:spPr>
          <a:xfrm>
            <a:off x="15182001" y="4272065"/>
            <a:ext cx="7993028" cy="153331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D52EBA7-B80E-6C48-8C8D-214E4D812668}"/>
              </a:ext>
            </a:extLst>
          </p:cNvPr>
          <p:cNvGrpSpPr/>
          <p:nvPr/>
        </p:nvGrpSpPr>
        <p:grpSpPr>
          <a:xfrm>
            <a:off x="15299814" y="1185925"/>
            <a:ext cx="7277955" cy="2613732"/>
            <a:chOff x="2188249" y="1185925"/>
            <a:chExt cx="7277955" cy="26137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205F4698-9D92-BE47-9B80-73CDAB6340DC}"/>
                </a:ext>
              </a:extLst>
            </p:cNvPr>
            <p:cNvGrpSpPr/>
            <p:nvPr/>
          </p:nvGrpSpPr>
          <p:grpSpPr>
            <a:xfrm>
              <a:off x="2188249" y="1185925"/>
              <a:ext cx="6910033" cy="2104576"/>
              <a:chOff x="2188249" y="5092618"/>
              <a:chExt cx="6910033" cy="210457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2098AAB6-C8FE-4D4A-8C3F-1188D9329E79}"/>
                  </a:ext>
                </a:extLst>
              </p:cNvPr>
              <p:cNvSpPr txBox="1"/>
              <p:nvPr/>
            </p:nvSpPr>
            <p:spPr>
              <a:xfrm>
                <a:off x="2188249" y="5092618"/>
                <a:ext cx="629531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Contact Us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6A778153-9956-224F-9310-CDD9E5F1F267}"/>
                  </a:ext>
                </a:extLst>
              </p:cNvPr>
              <p:cNvSpPr txBox="1"/>
              <p:nvPr/>
            </p:nvSpPr>
            <p:spPr>
              <a:xfrm>
                <a:off x="2188249" y="6489308"/>
                <a:ext cx="69100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in this area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5984B2D-A3B2-B340-A104-DA183FB4F849}"/>
                </a:ext>
              </a:extLst>
            </p:cNvPr>
            <p:cNvSpPr/>
            <p:nvPr/>
          </p:nvSpPr>
          <p:spPr>
            <a:xfrm>
              <a:off x="2188250" y="3703405"/>
              <a:ext cx="7277954" cy="962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F3C969-0BF5-C648-B67A-928941B184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24308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6FE3491-19D9-564C-BCA0-9CA9454DF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85A3D0-7575-9045-8A7F-206E4196EDCF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4FB71F9-C5BD-224C-9F6F-2C0752A2B1F5}"/>
              </a:ext>
            </a:extLst>
          </p:cNvPr>
          <p:cNvGrpSpPr/>
          <p:nvPr/>
        </p:nvGrpSpPr>
        <p:grpSpPr>
          <a:xfrm>
            <a:off x="5847268" y="4917629"/>
            <a:ext cx="12683112" cy="3880739"/>
            <a:chOff x="4475016" y="5067714"/>
            <a:chExt cx="12683112" cy="3880739"/>
          </a:xfrm>
        </p:grpSpPr>
        <p:grpSp>
          <p:nvGrpSpPr>
            <p:cNvPr id="2" name="Group 1"/>
            <p:cNvGrpSpPr/>
            <p:nvPr/>
          </p:nvGrpSpPr>
          <p:grpSpPr>
            <a:xfrm>
              <a:off x="5257550" y="5067714"/>
              <a:ext cx="11118044" cy="3323987"/>
              <a:chOff x="5257550" y="5481270"/>
              <a:chExt cx="11118044" cy="33239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694626" y="5481270"/>
                <a:ext cx="10243895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 You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257550" y="7881927"/>
                <a:ext cx="111180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Powerful Presentation Template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475016" y="8852201"/>
              <a:ext cx="12683112" cy="962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99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C5AC086-F8A3-D14F-957D-CC1FCAB81B8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8827" y="5129475"/>
              <a:ext cx="7299995" cy="1459999"/>
            </a:xfrm>
            <a:prstGeom prst="rect">
              <a:avLst/>
            </a:prstGeom>
            <a:effectLst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79C3773-DFAD-4644-B411-23C205F46C03}"/>
                </a:ext>
              </a:extLst>
            </p:cNvPr>
            <p:cNvSpPr txBox="1"/>
            <p:nvPr/>
          </p:nvSpPr>
          <p:spPr>
            <a:xfrm>
              <a:off x="7239136" y="6858000"/>
              <a:ext cx="9899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For more slides,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visit</a:t>
              </a:r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 us at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www.slidefocus.com</a:t>
              </a:r>
              <a:endParaRPr lang="fr-FR" dirty="0">
                <a:solidFill>
                  <a:schemeClr val="bg2"/>
                </a:solidFill>
                <a:latin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0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1B2975D6-108D-1A4D-88B7-E89854E2CD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3" name="Rectangle 22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44546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74769" y="6134724"/>
            <a:ext cx="6489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8105451" y="6809873"/>
            <a:ext cx="3915710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62295" y="6054687"/>
            <a:ext cx="10641871" cy="972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 rot="5400000">
            <a:off x="10102592" y="11508350"/>
            <a:ext cx="436958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92757" y="4324816"/>
            <a:ext cx="17392140" cy="4027152"/>
            <a:chOff x="3492757" y="3617613"/>
            <a:chExt cx="17392140" cy="4027152"/>
          </a:xfrm>
        </p:grpSpPr>
        <p:sp>
          <p:nvSpPr>
            <p:cNvPr id="42" name="TextBox 41"/>
            <p:cNvSpPr txBox="1"/>
            <p:nvPr/>
          </p:nvSpPr>
          <p:spPr>
            <a:xfrm>
              <a:off x="3492757" y="3617613"/>
              <a:ext cx="173921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company’s growth</a:t>
              </a:r>
            </a:p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through the last years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93396" y="6645645"/>
              <a:ext cx="14038984" cy="99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sit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Ut quam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efficitur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arcu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ut,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interdum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rhoncus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nunc. </a:t>
              </a:r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BB90CB-B7C9-7540-8C0D-A051611A9C77}"/>
              </a:ext>
            </a:extLst>
          </p:cNvPr>
          <p:cNvSpPr/>
          <p:nvPr/>
        </p:nvSpPr>
        <p:spPr>
          <a:xfrm>
            <a:off x="11113032" y="3851329"/>
            <a:ext cx="2348704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4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5429383" y="6835142"/>
            <a:ext cx="137160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000665" y="2417737"/>
            <a:ext cx="573438" cy="57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00665" y="6533182"/>
            <a:ext cx="573438" cy="5734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000665" y="9642787"/>
            <a:ext cx="573438" cy="5734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46522" y="2319734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2000 | 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46522" y="3089175"/>
            <a:ext cx="8610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197" y="6349293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 | 2010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279" y="7118734"/>
            <a:ext cx="8147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46522" y="9527995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2012 | Campaigns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46522" y="10297436"/>
            <a:ext cx="8610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1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746522" y="5373566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2000 | Start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46522" y="6143007"/>
            <a:ext cx="8610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8197" y="1648296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 | 2010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3279" y="2417737"/>
            <a:ext cx="8147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8197" y="9642787"/>
            <a:ext cx="5412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 | 2010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4524" y="10412228"/>
            <a:ext cx="8444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5429383" y="6835142"/>
            <a:ext cx="137160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000665" y="1844301"/>
            <a:ext cx="573438" cy="5734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000665" y="5569571"/>
            <a:ext cx="573438" cy="5734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000665" y="9642787"/>
            <a:ext cx="573438" cy="5734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8276" y="5346075"/>
            <a:ext cx="968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Perseverance: Never give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8276" y="7868792"/>
            <a:ext cx="968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Excellence: The best of the best.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8276" y="10371967"/>
            <a:ext cx="1280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Teamwork: We are together in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8276" y="5992406"/>
            <a:ext cx="1719673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8276" y="8443267"/>
            <a:ext cx="1719673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276" y="10990085"/>
            <a:ext cx="1719673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Shape 2535"/>
          <p:cNvSpPr/>
          <p:nvPr/>
        </p:nvSpPr>
        <p:spPr>
          <a:xfrm>
            <a:off x="2240370" y="5495683"/>
            <a:ext cx="812795" cy="993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Shape 2559"/>
          <p:cNvSpPr/>
          <p:nvPr/>
        </p:nvSpPr>
        <p:spPr>
          <a:xfrm>
            <a:off x="2164358" y="8080681"/>
            <a:ext cx="993412" cy="812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Shape 2563"/>
          <p:cNvSpPr/>
          <p:nvPr/>
        </p:nvSpPr>
        <p:spPr>
          <a:xfrm>
            <a:off x="2164357" y="10476001"/>
            <a:ext cx="993415" cy="993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88249" y="1185925"/>
            <a:ext cx="11937755" cy="2104576"/>
            <a:chOff x="2188249" y="5092618"/>
            <a:chExt cx="11937755" cy="2104576"/>
          </a:xfrm>
        </p:grpSpPr>
        <p:sp>
          <p:nvSpPr>
            <p:cNvPr id="14" name="TextBox 13"/>
            <p:cNvSpPr txBox="1"/>
            <p:nvPr/>
          </p:nvSpPr>
          <p:spPr>
            <a:xfrm>
              <a:off x="2188249" y="5092618"/>
              <a:ext cx="119377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Our Company Values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7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3054463" y="0"/>
            <a:ext cx="15305369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60531" y="800100"/>
            <a:ext cx="3574489" cy="357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278573" y="5070756"/>
            <a:ext cx="3574489" cy="357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278573" y="9341412"/>
            <a:ext cx="3574489" cy="357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88249" y="1185925"/>
            <a:ext cx="6910033" cy="2104576"/>
            <a:chOff x="2188249" y="5092618"/>
            <a:chExt cx="6910033" cy="2104576"/>
          </a:xfrm>
        </p:grpSpPr>
        <p:sp>
          <p:nvSpPr>
            <p:cNvPr id="42" name="TextBox 41"/>
            <p:cNvSpPr txBox="1"/>
            <p:nvPr/>
          </p:nvSpPr>
          <p:spPr>
            <a:xfrm>
              <a:off x="2188249" y="5092618"/>
              <a:ext cx="66221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Great Ideas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88249" y="6489308"/>
              <a:ext cx="6910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 something in this area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188249" y="3703405"/>
            <a:ext cx="7875215" cy="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88250" y="5509196"/>
            <a:ext cx="7866976" cy="231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</a:t>
            </a:r>
            <a:r>
              <a:rPr lang="fr-F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8249" y="4750131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One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88250" y="9920851"/>
            <a:ext cx="7866975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nec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88249" y="9161786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Two</a:t>
            </a:r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15634947" y="1921402"/>
            <a:ext cx="11203928" cy="111724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15634947" y="6196787"/>
            <a:ext cx="11203928" cy="111724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15634947" y="10472172"/>
            <a:ext cx="11203928" cy="111724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quam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efficitur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fr-F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nunc. 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Shape 2528"/>
          <p:cNvSpPr/>
          <p:nvPr/>
        </p:nvSpPr>
        <p:spPr>
          <a:xfrm>
            <a:off x="12582982" y="1921402"/>
            <a:ext cx="961770" cy="132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Shape 2613"/>
          <p:cNvSpPr/>
          <p:nvPr/>
        </p:nvSpPr>
        <p:spPr>
          <a:xfrm>
            <a:off x="12402653" y="10467445"/>
            <a:ext cx="1322428" cy="132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Shape 2563"/>
          <p:cNvSpPr/>
          <p:nvPr/>
        </p:nvSpPr>
        <p:spPr>
          <a:xfrm>
            <a:off x="12386561" y="6196789"/>
            <a:ext cx="1322428" cy="132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401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SlideFocus">
  <a:themeElements>
    <a:clrScheme name="Slidefocus Swatch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1386A3"/>
      </a:accent1>
      <a:accent2>
        <a:srgbClr val="1897B5"/>
      </a:accent2>
      <a:accent3>
        <a:srgbClr val="1CAAC9"/>
      </a:accent3>
      <a:accent4>
        <a:srgbClr val="1FB3D3"/>
      </a:accent4>
      <a:accent5>
        <a:srgbClr val="61BB46"/>
      </a:accent5>
      <a:accent6>
        <a:srgbClr val="1386A3"/>
      </a:accent6>
      <a:hlink>
        <a:srgbClr val="1897B5"/>
      </a:hlink>
      <a:folHlink>
        <a:srgbClr val="87D8F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lideFocus" id="{7857620A-B0A7-43E3-9E7F-63194C116580}" vid="{FD7D2B4F-9057-49D8-86E9-F7EDCE0C15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SlideFocus</Template>
  <TotalTime>28</TotalTime>
  <Words>1874</Words>
  <Application>Microsoft Office PowerPoint</Application>
  <PresentationFormat>Personnalisé</PresentationFormat>
  <Paragraphs>309</Paragraphs>
  <Slides>38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9" baseType="lpstr">
      <vt:lpstr>Arial</vt:lpstr>
      <vt:lpstr>Calibri</vt:lpstr>
      <vt:lpstr>Gill Sans</vt:lpstr>
      <vt:lpstr>Helvetica Light</vt:lpstr>
      <vt:lpstr>Lato Black</vt:lpstr>
      <vt:lpstr>Lato Light</vt:lpstr>
      <vt:lpstr>Montserrat Bold</vt:lpstr>
      <vt:lpstr>Montserrat Light</vt:lpstr>
      <vt:lpstr>Open Sans</vt:lpstr>
      <vt:lpstr>Open Sans Light</vt:lpstr>
      <vt:lpstr>Theme SlideFocus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SlideFocus</Manager>
  <Company>SlideFocus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Savannah SlideFocus</dc:title>
  <dc:creator>SlideFocus</dc:creator>
  <cp:revision>4</cp:revision>
  <dcterms:created xsi:type="dcterms:W3CDTF">2019-09-03T11:44:39Z</dcterms:created>
  <dcterms:modified xsi:type="dcterms:W3CDTF">2019-09-03T12:12:55Z</dcterms:modified>
</cp:coreProperties>
</file>