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183" y="685795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785" y="4343385"/>
            <a:ext cx="5486380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9600" lIns="89600" rIns="89600" wrap="square" tIns="896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183" y="685795"/>
            <a:ext cx="609629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4" y="-1217414"/>
            <a:ext cx="33944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2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2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45030" y="1631157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 flipH="1" rot="10800000">
            <a:off x="0" y="5143500"/>
            <a:ext cx="9144000" cy="3452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828800"/>
            <a:ext cx="8229600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The Fantastic Five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Feat. Connor, Andrew, Michael, Nikolai, Anna</a:t>
            </a: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(Connor - Product Owner)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(Anna - Scrum master)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or organization logo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applicable)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784622"/>
            <a:ext cx="8229600" cy="945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October 10</a:t>
            </a:r>
            <a:r>
              <a:rPr baseline="30000" lang="en" sz="36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, 2017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52400" y="111919"/>
            <a:ext cx="6686550" cy="55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Release Plan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8001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714500"/>
            <a:ext cx="8229600" cy="288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40% of all food in the U.S. goes to waste each year</a:t>
            </a:r>
          </a:p>
          <a:p>
            <a:pPr indent="-341312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$h0pLyf3, we intend to decrease the amount of food wasted by helping shoppers buy exactly what they need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5240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ts val="32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login to my account and access my recipes and ingredients.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28600" y="1389800"/>
            <a:ext cx="86868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a shopper, I want to create an auto generated shopping list so that I save time and won’t forget to buy what I need.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add my own recipes as well as well as remove them.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remove ingredients I already have or have used.</a:t>
            </a: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52400" y="111919"/>
            <a:ext cx="6686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533400" y="6667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524000"/>
            <a:ext cx="82296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create an auto generated shopping list so that I save time and won’t forget to buy what I need &amp; login to my account to access my recipes/ingredients.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add my own recipes as well as well as remove them &amp; I want the app to know what’s in my inventory/pantry so that I don’t have to update it everytime I go shopping.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a shopper, I want to be able to easily organize my recipes and tag/filter them.</a:t>
            </a: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152400" y="111919"/>
            <a:ext cx="66865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1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3217950" y="2328075"/>
            <a:ext cx="2860500" cy="101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User Database</a:t>
            </a:r>
          </a:p>
        </p:txBody>
      </p:sp>
      <p:sp>
        <p:nvSpPr>
          <p:cNvPr id="180" name="Shape 180"/>
          <p:cNvSpPr/>
          <p:nvPr/>
        </p:nvSpPr>
        <p:spPr>
          <a:xfrm>
            <a:off x="364600" y="1982625"/>
            <a:ext cx="2404800" cy="18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Web App</a:t>
            </a:r>
          </a:p>
        </p:txBody>
      </p:sp>
      <p:sp>
        <p:nvSpPr>
          <p:cNvPr id="181" name="Shape 181"/>
          <p:cNvSpPr/>
          <p:nvPr/>
        </p:nvSpPr>
        <p:spPr>
          <a:xfrm>
            <a:off x="6310000" y="1464350"/>
            <a:ext cx="1937700" cy="67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Recipes</a:t>
            </a:r>
          </a:p>
        </p:txBody>
      </p:sp>
      <p:sp>
        <p:nvSpPr>
          <p:cNvPr id="182" name="Shape 182"/>
          <p:cNvSpPr/>
          <p:nvPr/>
        </p:nvSpPr>
        <p:spPr>
          <a:xfrm>
            <a:off x="6225138" y="3399750"/>
            <a:ext cx="2220900" cy="857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Ingredients</a:t>
            </a:r>
          </a:p>
        </p:txBody>
      </p:sp>
      <p:cxnSp>
        <p:nvCxnSpPr>
          <p:cNvPr id="183" name="Shape 183"/>
          <p:cNvCxnSpPr>
            <a:stCxn id="181" idx="1"/>
            <a:endCxn id="179" idx="0"/>
          </p:cNvCxnSpPr>
          <p:nvPr/>
        </p:nvCxnSpPr>
        <p:spPr>
          <a:xfrm flipH="1">
            <a:off x="4648300" y="1799900"/>
            <a:ext cx="1661700" cy="52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stCxn id="180" idx="3"/>
            <a:endCxn id="179" idx="1"/>
          </p:cNvCxnSpPr>
          <p:nvPr/>
        </p:nvCxnSpPr>
        <p:spPr>
          <a:xfrm flipH="1" rot="10800000">
            <a:off x="2769400" y="2837775"/>
            <a:ext cx="448500" cy="6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5" name="Shape 185"/>
          <p:cNvCxnSpPr>
            <a:stCxn id="182" idx="1"/>
            <a:endCxn id="179" idx="2"/>
          </p:cNvCxnSpPr>
          <p:nvPr/>
        </p:nvCxnSpPr>
        <p:spPr>
          <a:xfrm rot="10800000">
            <a:off x="4648338" y="3347700"/>
            <a:ext cx="1576800" cy="4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192" name="Shape 192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developing a large enough database to store all user &amp; shopping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creating algorithms that can sort through filters and user recipes at ease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mastering web applications within a limited time frame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6577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152400" y="111919"/>
            <a:ext cx="676275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Font typeface="Times New Roman"/>
              <a:buNone/>
            </a:pPr>
            <a:r>
              <a:rPr b="0" i="0" lang="en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533400" y="6667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$H0PLYF3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HTML/CSS, Javascript, Java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Apache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GitHub, Java DE</a:t>
            </a: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