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12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Linux, Apache, MySQL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IDE/Text Editor of choice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Shopping is a huge chore, and making a list just adds to the difficulty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time and effort spent creating shopping lists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52400" y="111919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714500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login to my account and access my recipes and ingredients.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organize my recipes and ingredients to easily keep track of what I have and to not waste food.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remove ingredients I already have or have used.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keep track of what I’m buying at the grocery store.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to easily be able to search/filter my recipes in a easy-to-use way.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the app to know what’s in my inventory/pantry so that I don’t have to update it everytime I go shopping. 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shopper, I want my shopping list to include items that I buy on a weekly/timely basis without having to input it myself.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98" name="Shape 198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99" name="Shape 199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200" name="Shape 200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201" name="Shape 201"/>
          <p:cNvCxnSpPr>
            <a:stCxn id="199" idx="1"/>
            <a:endCxn id="197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8" idx="3"/>
            <a:endCxn id="197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200" idx="1"/>
            <a:endCxn id="197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