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700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700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350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60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5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Fantastic Five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Feat. Connor, Andrew, Michael, Nikolai, Anna</a:t>
            </a: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(Connor - Product Owner)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(Anna - Scrum master)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October 10</a:t>
            </a:r>
            <a:r>
              <a:rPr baseline="30000" lang="en" sz="3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40% of all food in the U.S. goes to waste each year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food wasted by helping shoppers buy exactly what they need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login to my account and access my recipes and ingredients.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need.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them.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remove ingredients I already have or have used.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 &amp; login to my account to access my recipes/ingredients.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 &amp; I want the app to know what’s in my inventory/pantry so that I don’t have to update it everytime I go shopping.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easily organize my recipes and tag/filter them.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217950" y="2328075"/>
            <a:ext cx="2860500" cy="101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User Database</a:t>
            </a:r>
          </a:p>
        </p:txBody>
      </p:sp>
      <p:sp>
        <p:nvSpPr>
          <p:cNvPr id="180" name="Shape 180"/>
          <p:cNvSpPr/>
          <p:nvPr/>
        </p:nvSpPr>
        <p:spPr>
          <a:xfrm>
            <a:off x="364600" y="1982625"/>
            <a:ext cx="2404800" cy="18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Web App</a:t>
            </a:r>
          </a:p>
        </p:txBody>
      </p:sp>
      <p:sp>
        <p:nvSpPr>
          <p:cNvPr id="181" name="Shape 181"/>
          <p:cNvSpPr/>
          <p:nvPr/>
        </p:nvSpPr>
        <p:spPr>
          <a:xfrm>
            <a:off x="6310000" y="1464350"/>
            <a:ext cx="1937700" cy="67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Recipes</a:t>
            </a:r>
          </a:p>
        </p:txBody>
      </p:sp>
      <p:sp>
        <p:nvSpPr>
          <p:cNvPr id="182" name="Shape 182"/>
          <p:cNvSpPr/>
          <p:nvPr/>
        </p:nvSpPr>
        <p:spPr>
          <a:xfrm>
            <a:off x="6225138" y="3399750"/>
            <a:ext cx="2220900" cy="85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Ingredients</a:t>
            </a:r>
          </a:p>
        </p:txBody>
      </p:sp>
      <p:cxnSp>
        <p:nvCxnSpPr>
          <p:cNvPr id="183" name="Shape 183"/>
          <p:cNvCxnSpPr>
            <a:stCxn id="181" idx="1"/>
            <a:endCxn id="179" idx="0"/>
          </p:cNvCxnSpPr>
          <p:nvPr/>
        </p:nvCxnSpPr>
        <p:spPr>
          <a:xfrm flipH="1">
            <a:off x="4648300" y="1799900"/>
            <a:ext cx="1661700" cy="5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80" idx="3"/>
            <a:endCxn id="179" idx="1"/>
          </p:cNvCxnSpPr>
          <p:nvPr/>
        </p:nvCxnSpPr>
        <p:spPr>
          <a:xfrm flipH="1" rot="10800000">
            <a:off x="2769400" y="2837775"/>
            <a:ext cx="448500" cy="6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>
            <a:stCxn id="182" idx="1"/>
            <a:endCxn id="179" idx="2"/>
          </p:cNvCxnSpPr>
          <p:nvPr/>
        </p:nvCxnSpPr>
        <p:spPr>
          <a:xfrm rot="10800000">
            <a:off x="4648338" y="3347700"/>
            <a:ext cx="15768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developing a large enough database to store all user &amp; shopping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algorithms that can sort through filters and user recipes at ease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mastering web applications within a limited time frame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HTML/CSS, Javascript, 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Apache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GitHub, Java DE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