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74764" y="-1217414"/>
            <a:ext cx="33944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700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28571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4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700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2" y="1076329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28571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4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4645030" y="1631157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350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60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ct val="15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ct val="31818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 flipH="1" rot="10800000">
            <a:off x="0" y="5143500"/>
            <a:ext cx="9144000" cy="3452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8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52400" y="111919"/>
            <a:ext cx="6686550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828800"/>
            <a:ext cx="8229600" cy="2765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The Fantastic Five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Feat. Connor, Andrew, Michael, Nikolai, Anna</a:t>
            </a: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(Connor - Product Owner)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(Anna - Scrum master)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or organization logo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applicable)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57200" y="784622"/>
            <a:ext cx="8229600" cy="945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  <a: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October 10</a:t>
            </a:r>
            <a:r>
              <a:rPr baseline="30000" lang="en" sz="36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, 2017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52400" y="111919"/>
            <a:ext cx="6686550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 Release Plan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457200" y="8001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714500"/>
            <a:ext cx="8229600" cy="288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40% of all food in the U.S. goes to waste each year</a:t>
            </a:r>
          </a:p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With $h0pLyf3, we intend to decrease the amount of food wasted by helping shoppers buy exactly what they need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5240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 a shopper, I want to create an auto generated shopping list so that I save time and won’t forget to buy what I need &amp; login to my account to access my recipes/ingredients.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2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add my own recipes as well as well as remove them &amp; I want the app to know what’s in my inventory/pantry so that I don’t have to update it everytime I go shopping.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3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easily organize my recipes and tag/filter them.</a:t>
            </a:r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3217950" y="2328075"/>
            <a:ext cx="2860500" cy="101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User Database</a:t>
            </a:r>
          </a:p>
        </p:txBody>
      </p:sp>
      <p:sp>
        <p:nvSpPr>
          <p:cNvPr id="162" name="Shape 162"/>
          <p:cNvSpPr/>
          <p:nvPr/>
        </p:nvSpPr>
        <p:spPr>
          <a:xfrm>
            <a:off x="364600" y="1982625"/>
            <a:ext cx="2404800" cy="184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Web App</a:t>
            </a:r>
          </a:p>
        </p:txBody>
      </p:sp>
      <p:sp>
        <p:nvSpPr>
          <p:cNvPr id="163" name="Shape 163"/>
          <p:cNvSpPr/>
          <p:nvPr/>
        </p:nvSpPr>
        <p:spPr>
          <a:xfrm>
            <a:off x="6310000" y="1464350"/>
            <a:ext cx="1937700" cy="671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Recipes</a:t>
            </a:r>
          </a:p>
        </p:txBody>
      </p:sp>
      <p:sp>
        <p:nvSpPr>
          <p:cNvPr id="164" name="Shape 164"/>
          <p:cNvSpPr/>
          <p:nvPr/>
        </p:nvSpPr>
        <p:spPr>
          <a:xfrm>
            <a:off x="6225138" y="3399750"/>
            <a:ext cx="2220900" cy="85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Ingredients</a:t>
            </a:r>
          </a:p>
        </p:txBody>
      </p:sp>
      <p:cxnSp>
        <p:nvCxnSpPr>
          <p:cNvPr id="165" name="Shape 165"/>
          <p:cNvCxnSpPr>
            <a:stCxn id="163" idx="1"/>
            <a:endCxn id="161" idx="0"/>
          </p:cNvCxnSpPr>
          <p:nvPr/>
        </p:nvCxnSpPr>
        <p:spPr>
          <a:xfrm flipH="1">
            <a:off x="4648300" y="1799900"/>
            <a:ext cx="1661700" cy="52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6" name="Shape 166"/>
          <p:cNvCxnSpPr>
            <a:stCxn id="162" idx="3"/>
            <a:endCxn id="161" idx="1"/>
          </p:cNvCxnSpPr>
          <p:nvPr/>
        </p:nvCxnSpPr>
        <p:spPr>
          <a:xfrm flipH="1" rot="10800000">
            <a:off x="2769400" y="2837775"/>
            <a:ext cx="448500" cy="6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>
            <a:stCxn id="164" idx="1"/>
            <a:endCxn id="161" idx="2"/>
          </p:cNvCxnSpPr>
          <p:nvPr/>
        </p:nvCxnSpPr>
        <p:spPr>
          <a:xfrm rot="10800000">
            <a:off x="4648338" y="3347700"/>
            <a:ext cx="1576800" cy="48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1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developing a large enough database to store all user &amp; shopping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2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creating algorithms that can sort through filters and user recipes at ease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3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mastering web applications within a limited time frame</a:t>
            </a:r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1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HTML/CSS, Javascript, Java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2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Apache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3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GitHub, Java DE</a:t>
            </a:r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