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700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700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350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60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5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Fantastic Five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Feat. Connor, Andrew, Michael, Nikolai, Anna</a:t>
            </a: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(Connor - Product Owner)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(Anna - Scrum master)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October 12</a:t>
            </a:r>
            <a:r>
              <a:rPr baseline="30000" lang="en" sz="3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HTML/CSS, Javascript,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Linux, Apache, MySQL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GitHub, IDE/Text Editor of choice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Shopping is a huge chore, and making a list just adds to the difficulty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time and effort spent creating shopping lists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52400" y="111919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714500"/>
            <a:ext cx="822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40% of all food in the U.S. goes to waste each year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food wasted by helping shoppers buy exactly what they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login to my account and access my recipes and ingredients.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need.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organize my recipes and ingredients to easily keep track of what I have and to not waste food.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remove ingredients I already have or have used.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keep track of what I’m buying at the grocery store.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4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easily be able to search/filter my recipes in a easy-to-use way.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the app to know what’s in my inventory/pantry so that I don’t have to update it everytime I go shopping. 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my shopping list to include items that I buy on a weekly/timely basis without having to input it myself.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217950" y="2328075"/>
            <a:ext cx="2860500" cy="101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User Database</a:t>
            </a:r>
          </a:p>
        </p:txBody>
      </p:sp>
      <p:sp>
        <p:nvSpPr>
          <p:cNvPr id="198" name="Shape 198"/>
          <p:cNvSpPr/>
          <p:nvPr/>
        </p:nvSpPr>
        <p:spPr>
          <a:xfrm>
            <a:off x="364600" y="1982625"/>
            <a:ext cx="2404800" cy="18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Web App</a:t>
            </a:r>
          </a:p>
        </p:txBody>
      </p:sp>
      <p:sp>
        <p:nvSpPr>
          <p:cNvPr id="199" name="Shape 199"/>
          <p:cNvSpPr/>
          <p:nvPr/>
        </p:nvSpPr>
        <p:spPr>
          <a:xfrm>
            <a:off x="6310000" y="1464350"/>
            <a:ext cx="1937700" cy="67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Recipes</a:t>
            </a:r>
          </a:p>
        </p:txBody>
      </p:sp>
      <p:sp>
        <p:nvSpPr>
          <p:cNvPr id="200" name="Shape 200"/>
          <p:cNvSpPr/>
          <p:nvPr/>
        </p:nvSpPr>
        <p:spPr>
          <a:xfrm>
            <a:off x="6225138" y="3399750"/>
            <a:ext cx="2220900" cy="85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Ingredients</a:t>
            </a:r>
          </a:p>
        </p:txBody>
      </p:sp>
      <p:cxnSp>
        <p:nvCxnSpPr>
          <p:cNvPr id="201" name="Shape 201"/>
          <p:cNvCxnSpPr>
            <a:stCxn id="199" idx="1"/>
            <a:endCxn id="197" idx="0"/>
          </p:cNvCxnSpPr>
          <p:nvPr/>
        </p:nvCxnSpPr>
        <p:spPr>
          <a:xfrm flipH="1">
            <a:off x="4648300" y="1799900"/>
            <a:ext cx="1661700" cy="5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8" idx="3"/>
            <a:endCxn id="197" idx="1"/>
          </p:cNvCxnSpPr>
          <p:nvPr/>
        </p:nvCxnSpPr>
        <p:spPr>
          <a:xfrm flipH="1" rot="10800000">
            <a:off x="2769400" y="2837775"/>
            <a:ext cx="448500" cy="6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200" idx="1"/>
            <a:endCxn id="197" idx="2"/>
          </p:cNvCxnSpPr>
          <p:nvPr/>
        </p:nvCxnSpPr>
        <p:spPr>
          <a:xfrm rot="10800000">
            <a:off x="4648338" y="3347700"/>
            <a:ext cx="15768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developing a large enough database to store all user &amp; shopping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algorithms that can sort through filters and user recipes at ease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mastering web applications within a limited time frame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