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0CE0-4CD1-4A31-BFF1-F93C0075B735}" type="datetimeFigureOut">
              <a:rPr lang="vi-VN" smtClean="0"/>
              <a:t>10/01/2017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FBA5-58A7-45AC-9F00-6A12E301DF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62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2BA6-8251-4903-BB91-EDAAA3D76FD2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6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3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538" y="257871"/>
            <a:ext cx="736657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fld id="{9F581612-7CB4-461B-932E-95EE5B86CBF7}" type="datetime1">
              <a:rPr lang="vi-VN" smtClean="0"/>
              <a:pPr/>
              <a:t>10/01/2017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C56037AF-D9CB-4CDF-A1DC-44A6BE9AED8F}" type="slidenum">
              <a:rPr lang="vi-VN" smtClean="0"/>
              <a:pPr/>
              <a:t>‹#›</a:t>
            </a:fld>
            <a:endParaRPr lang="vi-VN" dirty="0"/>
          </a:p>
        </p:txBody>
      </p:sp>
      <p:pic>
        <p:nvPicPr>
          <p:cNvPr id="1026" name="Picture 2" descr="D:\Pictures\Logo trường\LOGO TRUON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4906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 userDrawn="1"/>
        </p:nvSpPr>
        <p:spPr>
          <a:xfrm>
            <a:off x="1256160" y="225724"/>
            <a:ext cx="74923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4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8244408" cy="115455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THỰC TẬP LẬP TRÌNH HƯỚNG ĐỐI TƯỢNG 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7992888" cy="3937992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TÀI: XÂY DỰNG HỆ THỐNG QUẢN LÝ ĐIỂM SINH VIÊN HỆ DÂN SỰ</a:t>
            </a:r>
          </a:p>
          <a:p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Hùng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Quỳnh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Nga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13DDS03031</a:t>
            </a:r>
            <a:endParaRPr lang="vi-VN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56F1-F2E1-4CAD-8BBD-D52AE8A1E718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10</a:t>
            </a:fld>
            <a:endParaRPr lang="vi-V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65171"/>
              </p:ext>
            </p:extLst>
          </p:nvPr>
        </p:nvGraphicFramePr>
        <p:xfrm>
          <a:off x="467544" y="1412776"/>
          <a:ext cx="7632848" cy="503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6439006" imgH="8129299" progId="Visio.Drawing.15">
                  <p:embed/>
                </p:oleObj>
              </mc:Choice>
              <mc:Fallback>
                <p:oleObj r:id="rId3" imgW="6439006" imgH="81292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7632848" cy="5034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7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GIAO DIỆN CHÍNH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9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QUẢN LÍ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Click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QL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QL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tin SV 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12</a:t>
            </a:fld>
            <a:endParaRPr lang="vi-VN"/>
          </a:p>
        </p:txBody>
      </p:sp>
      <p:pic>
        <p:nvPicPr>
          <p:cNvPr id="7" name="Picture 6" descr="quanlysinhvi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8" y="2780928"/>
            <a:ext cx="6984776" cy="351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QUẢN LÍ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13</a:t>
            </a:fld>
            <a:endParaRPr lang="vi-VN"/>
          </a:p>
        </p:txBody>
      </p:sp>
      <p:pic>
        <p:nvPicPr>
          <p:cNvPr id="6" name="Picture 5" descr="quanlydi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16824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40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SV,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01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tin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0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16</a:t>
            </a:fld>
            <a:endParaRPr lang="vi-VN"/>
          </a:p>
        </p:txBody>
      </p:sp>
      <p:pic>
        <p:nvPicPr>
          <p:cNvPr id="3074" name="Picture 2" descr="C:\Users\Administrator\Desktop\thank-you-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712879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4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dùng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Phân tích hệ thống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Giao diện chương trình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6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MỤC ĐÍCH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Giảm thiểu lượng công việc thủ công.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Nâng cao hiệu quả trong công tác quản lý và lưu trữ điểm.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Bảo mật thông tin và tiết kiệm thời gian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501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YÊU CẦU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Giao diện và bố cục phần mềm sắp xếp hợp lí, õ ràng, tiện lợi cho người dùng.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Phần mềm có thể lưu trữ một lượng lớn thông tin điểm của sinh viên.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Bộ phận quản lí có thể điều chỉnh và xem thông tin sinh viên.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Hệ thống cập nhật toàn bộ điểm cho sinh viên khi kết thúc môn học cũng như cuối mỗi kì học.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78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NGƯỜI DÙNG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Chương trình dành cho bộ phận cán bộ có nhiệm vụ quản lý điểm sinh viên tại trường.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Sinh viên có thể đăng nhập tài khoản và theo dõi bảng điểm trong quá trình học tập.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5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en-US" sz="3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39" name="Freeform 3"/>
          <p:cNvSpPr>
            <a:spLocks/>
          </p:cNvSpPr>
          <p:nvPr/>
        </p:nvSpPr>
        <p:spPr bwMode="gray">
          <a:xfrm>
            <a:off x="3786188" y="3556000"/>
            <a:ext cx="1265237" cy="2844800"/>
          </a:xfrm>
          <a:custGeom>
            <a:avLst/>
            <a:gdLst>
              <a:gd name="T0" fmla="*/ 451 w 501"/>
              <a:gd name="T1" fmla="*/ 1158 h 1198"/>
              <a:gd name="T2" fmla="*/ 359 w 501"/>
              <a:gd name="T3" fmla="*/ 1072 h 1198"/>
              <a:gd name="T4" fmla="*/ 281 w 501"/>
              <a:gd name="T5" fmla="*/ 983 h 1198"/>
              <a:gd name="T6" fmla="*/ 217 w 501"/>
              <a:gd name="T7" fmla="*/ 896 h 1198"/>
              <a:gd name="T8" fmla="*/ 167 w 501"/>
              <a:gd name="T9" fmla="*/ 814 h 1198"/>
              <a:gd name="T10" fmla="*/ 129 w 501"/>
              <a:gd name="T11" fmla="*/ 743 h 1198"/>
              <a:gd name="T12" fmla="*/ 105 w 501"/>
              <a:gd name="T13" fmla="*/ 689 h 1198"/>
              <a:gd name="T14" fmla="*/ 92 w 501"/>
              <a:gd name="T15" fmla="*/ 654 h 1198"/>
              <a:gd name="T16" fmla="*/ 56 w 501"/>
              <a:gd name="T17" fmla="*/ 518 h 1198"/>
              <a:gd name="T18" fmla="*/ 39 w 501"/>
              <a:gd name="T19" fmla="*/ 396 h 1198"/>
              <a:gd name="T20" fmla="*/ 36 w 501"/>
              <a:gd name="T21" fmla="*/ 294 h 1198"/>
              <a:gd name="T22" fmla="*/ 41 w 501"/>
              <a:gd name="T23" fmla="*/ 212 h 1198"/>
              <a:gd name="T24" fmla="*/ 52 w 501"/>
              <a:gd name="T25" fmla="*/ 151 h 1198"/>
              <a:gd name="T26" fmla="*/ 61 w 501"/>
              <a:gd name="T27" fmla="*/ 114 h 1198"/>
              <a:gd name="T28" fmla="*/ 66 w 501"/>
              <a:gd name="T29" fmla="*/ 101 h 1198"/>
              <a:gd name="T30" fmla="*/ 241 w 501"/>
              <a:gd name="T31" fmla="*/ 0 h 1198"/>
              <a:gd name="T32" fmla="*/ 230 w 501"/>
              <a:gd name="T33" fmla="*/ 200 h 1198"/>
              <a:gd name="T34" fmla="*/ 226 w 501"/>
              <a:gd name="T35" fmla="*/ 208 h 1198"/>
              <a:gd name="T36" fmla="*/ 216 w 501"/>
              <a:gd name="T37" fmla="*/ 231 h 1198"/>
              <a:gd name="T38" fmla="*/ 203 w 501"/>
              <a:gd name="T39" fmla="*/ 272 h 1198"/>
              <a:gd name="T40" fmla="*/ 192 w 501"/>
              <a:gd name="T41" fmla="*/ 332 h 1198"/>
              <a:gd name="T42" fmla="*/ 187 w 501"/>
              <a:gd name="T43" fmla="*/ 413 h 1198"/>
              <a:gd name="T44" fmla="*/ 191 w 501"/>
              <a:gd name="T45" fmla="*/ 516 h 1198"/>
              <a:gd name="T46" fmla="*/ 209 w 501"/>
              <a:gd name="T47" fmla="*/ 638 h 1198"/>
              <a:gd name="T48" fmla="*/ 239 w 501"/>
              <a:gd name="T49" fmla="*/ 751 h 1198"/>
              <a:gd name="T50" fmla="*/ 278 w 501"/>
              <a:gd name="T51" fmla="*/ 854 h 1198"/>
              <a:gd name="T52" fmla="*/ 323 w 501"/>
              <a:gd name="T53" fmla="*/ 946 h 1198"/>
              <a:gd name="T54" fmla="*/ 369 w 501"/>
              <a:gd name="T55" fmla="*/ 1025 h 1198"/>
              <a:gd name="T56" fmla="*/ 414 w 501"/>
              <a:gd name="T57" fmla="*/ 1091 h 1198"/>
              <a:gd name="T58" fmla="*/ 453 w 501"/>
              <a:gd name="T59" fmla="*/ 1142 h 1198"/>
              <a:gd name="T60" fmla="*/ 483 w 501"/>
              <a:gd name="T61" fmla="*/ 1178 h 1198"/>
              <a:gd name="T62" fmla="*/ 500 w 501"/>
              <a:gd name="T63" fmla="*/ 1196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0" name="Freeform 4"/>
          <p:cNvSpPr>
            <a:spLocks/>
          </p:cNvSpPr>
          <p:nvPr/>
        </p:nvSpPr>
        <p:spPr bwMode="gray">
          <a:xfrm>
            <a:off x="2133600" y="2573338"/>
            <a:ext cx="3101975" cy="1104900"/>
          </a:xfrm>
          <a:custGeom>
            <a:avLst/>
            <a:gdLst>
              <a:gd name="T0" fmla="*/ 2 w 1225"/>
              <a:gd name="T1" fmla="*/ 102 h 467"/>
              <a:gd name="T2" fmla="*/ 26 w 1225"/>
              <a:gd name="T3" fmla="*/ 91 h 467"/>
              <a:gd name="T4" fmla="*/ 71 w 1225"/>
              <a:gd name="T5" fmla="*/ 71 h 467"/>
              <a:gd name="T6" fmla="*/ 135 w 1225"/>
              <a:gd name="T7" fmla="*/ 49 h 467"/>
              <a:gd name="T8" fmla="*/ 218 w 1225"/>
              <a:gd name="T9" fmla="*/ 27 h 467"/>
              <a:gd name="T10" fmla="*/ 316 w 1225"/>
              <a:gd name="T11" fmla="*/ 9 h 467"/>
              <a:gd name="T12" fmla="*/ 427 w 1225"/>
              <a:gd name="T13" fmla="*/ 0 h 467"/>
              <a:gd name="T14" fmla="*/ 552 w 1225"/>
              <a:gd name="T15" fmla="*/ 3 h 467"/>
              <a:gd name="T16" fmla="*/ 687 w 1225"/>
              <a:gd name="T17" fmla="*/ 22 h 467"/>
              <a:gd name="T18" fmla="*/ 821 w 1225"/>
              <a:gd name="T19" fmla="*/ 60 h 467"/>
              <a:gd name="T20" fmla="*/ 929 w 1225"/>
              <a:gd name="T21" fmla="*/ 104 h 467"/>
              <a:gd name="T22" fmla="*/ 1015 w 1225"/>
              <a:gd name="T23" fmla="*/ 150 h 467"/>
              <a:gd name="T24" fmla="*/ 1078 w 1225"/>
              <a:gd name="T25" fmla="*/ 195 h 467"/>
              <a:gd name="T26" fmla="*/ 1122 w 1225"/>
              <a:gd name="T27" fmla="*/ 233 h 467"/>
              <a:gd name="T28" fmla="*/ 1146 w 1225"/>
              <a:gd name="T29" fmla="*/ 258 h 467"/>
              <a:gd name="T30" fmla="*/ 1154 w 1225"/>
              <a:gd name="T31" fmla="*/ 269 h 467"/>
              <a:gd name="T32" fmla="*/ 1162 w 1225"/>
              <a:gd name="T33" fmla="*/ 467 h 467"/>
              <a:gd name="T34" fmla="*/ 990 w 1225"/>
              <a:gd name="T35" fmla="*/ 356 h 467"/>
              <a:gd name="T36" fmla="*/ 982 w 1225"/>
              <a:gd name="T37" fmla="*/ 346 h 467"/>
              <a:gd name="T38" fmla="*/ 960 w 1225"/>
              <a:gd name="T39" fmla="*/ 319 h 467"/>
              <a:gd name="T40" fmla="*/ 922 w 1225"/>
              <a:gd name="T41" fmla="*/ 280 h 467"/>
              <a:gd name="T42" fmla="*/ 863 w 1225"/>
              <a:gd name="T43" fmla="*/ 235 h 467"/>
              <a:gd name="T44" fmla="*/ 785 w 1225"/>
              <a:gd name="T45" fmla="*/ 187 h 467"/>
              <a:gd name="T46" fmla="*/ 683 w 1225"/>
              <a:gd name="T47" fmla="*/ 142 h 467"/>
              <a:gd name="T48" fmla="*/ 554 w 1225"/>
              <a:gd name="T49" fmla="*/ 106 h 467"/>
              <a:gd name="T50" fmla="*/ 425 w 1225"/>
              <a:gd name="T51" fmla="*/ 83 h 467"/>
              <a:gd name="T52" fmla="*/ 307 w 1225"/>
              <a:gd name="T53" fmla="*/ 74 h 467"/>
              <a:gd name="T54" fmla="*/ 205 w 1225"/>
              <a:gd name="T55" fmla="*/ 75 h 467"/>
              <a:gd name="T56" fmla="*/ 120 w 1225"/>
              <a:gd name="T57" fmla="*/ 82 h 467"/>
              <a:gd name="T58" fmla="*/ 55 w 1225"/>
              <a:gd name="T59" fmla="*/ 92 h 467"/>
              <a:gd name="T60" fmla="*/ 14 w 1225"/>
              <a:gd name="T61" fmla="*/ 100 h 467"/>
              <a:gd name="T62" fmla="*/ 0 w 1225"/>
              <a:gd name="T63" fmla="*/ 10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gradFill rotWithShape="1">
            <a:gsLst>
              <a:gs pos="0">
                <a:srgbClr val="FF6699"/>
              </a:gs>
              <a:gs pos="100000">
                <a:srgbClr val="CC0099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1" name="Freeform 5"/>
          <p:cNvSpPr>
            <a:spLocks/>
          </p:cNvSpPr>
          <p:nvPr/>
        </p:nvSpPr>
        <p:spPr bwMode="gray">
          <a:xfrm>
            <a:off x="4678363" y="2362200"/>
            <a:ext cx="2408237" cy="2251075"/>
          </a:xfrm>
          <a:custGeom>
            <a:avLst/>
            <a:gdLst>
              <a:gd name="T0" fmla="*/ 0 w 952"/>
              <a:gd name="T1" fmla="*/ 756 h 947"/>
              <a:gd name="T2" fmla="*/ 191 w 952"/>
              <a:gd name="T3" fmla="*/ 591 h 947"/>
              <a:gd name="T4" fmla="*/ 190 w 952"/>
              <a:gd name="T5" fmla="*/ 672 h 947"/>
              <a:gd name="T6" fmla="*/ 194 w 952"/>
              <a:gd name="T7" fmla="*/ 672 h 947"/>
              <a:gd name="T8" fmla="*/ 205 w 952"/>
              <a:gd name="T9" fmla="*/ 672 h 947"/>
              <a:gd name="T10" fmla="*/ 225 w 952"/>
              <a:gd name="T11" fmla="*/ 671 h 947"/>
              <a:gd name="T12" fmla="*/ 250 w 952"/>
              <a:gd name="T13" fmla="*/ 667 h 947"/>
              <a:gd name="T14" fmla="*/ 281 w 952"/>
              <a:gd name="T15" fmla="*/ 662 h 947"/>
              <a:gd name="T16" fmla="*/ 316 w 952"/>
              <a:gd name="T17" fmla="*/ 653 h 947"/>
              <a:gd name="T18" fmla="*/ 356 w 952"/>
              <a:gd name="T19" fmla="*/ 641 h 947"/>
              <a:gd name="T20" fmla="*/ 399 w 952"/>
              <a:gd name="T21" fmla="*/ 626 h 947"/>
              <a:gd name="T22" fmla="*/ 444 w 952"/>
              <a:gd name="T23" fmla="*/ 605 h 947"/>
              <a:gd name="T24" fmla="*/ 492 w 952"/>
              <a:gd name="T25" fmla="*/ 578 h 947"/>
              <a:gd name="T26" fmla="*/ 540 w 952"/>
              <a:gd name="T27" fmla="*/ 547 h 947"/>
              <a:gd name="T28" fmla="*/ 587 w 952"/>
              <a:gd name="T29" fmla="*/ 508 h 947"/>
              <a:gd name="T30" fmla="*/ 635 w 952"/>
              <a:gd name="T31" fmla="*/ 463 h 947"/>
              <a:gd name="T32" fmla="*/ 689 w 952"/>
              <a:gd name="T33" fmla="*/ 405 h 947"/>
              <a:gd name="T34" fmla="*/ 737 w 952"/>
              <a:gd name="T35" fmla="*/ 350 h 947"/>
              <a:gd name="T36" fmla="*/ 780 w 952"/>
              <a:gd name="T37" fmla="*/ 298 h 947"/>
              <a:gd name="T38" fmla="*/ 816 w 952"/>
              <a:gd name="T39" fmla="*/ 249 h 947"/>
              <a:gd name="T40" fmla="*/ 847 w 952"/>
              <a:gd name="T41" fmla="*/ 204 h 947"/>
              <a:gd name="T42" fmla="*/ 873 w 952"/>
              <a:gd name="T43" fmla="*/ 164 h 947"/>
              <a:gd name="T44" fmla="*/ 895 w 952"/>
              <a:gd name="T45" fmla="*/ 126 h 947"/>
              <a:gd name="T46" fmla="*/ 913 w 952"/>
              <a:gd name="T47" fmla="*/ 94 h 947"/>
              <a:gd name="T48" fmla="*/ 926 w 952"/>
              <a:gd name="T49" fmla="*/ 66 h 947"/>
              <a:gd name="T50" fmla="*/ 936 w 952"/>
              <a:gd name="T51" fmla="*/ 42 h 947"/>
              <a:gd name="T52" fmla="*/ 944 w 952"/>
              <a:gd name="T53" fmla="*/ 24 h 947"/>
              <a:gd name="T54" fmla="*/ 949 w 952"/>
              <a:gd name="T55" fmla="*/ 12 h 947"/>
              <a:gd name="T56" fmla="*/ 952 w 952"/>
              <a:gd name="T57" fmla="*/ 2 h 947"/>
              <a:gd name="T58" fmla="*/ 952 w 952"/>
              <a:gd name="T59" fmla="*/ 0 h 947"/>
              <a:gd name="T60" fmla="*/ 952 w 952"/>
              <a:gd name="T61" fmla="*/ 4 h 947"/>
              <a:gd name="T62" fmla="*/ 950 w 952"/>
              <a:gd name="T63" fmla="*/ 17 h 947"/>
              <a:gd name="T64" fmla="*/ 948 w 952"/>
              <a:gd name="T65" fmla="*/ 36 h 947"/>
              <a:gd name="T66" fmla="*/ 942 w 952"/>
              <a:gd name="T67" fmla="*/ 62 h 947"/>
              <a:gd name="T68" fmla="*/ 936 w 952"/>
              <a:gd name="T69" fmla="*/ 93 h 947"/>
              <a:gd name="T70" fmla="*/ 927 w 952"/>
              <a:gd name="T71" fmla="*/ 130 h 947"/>
              <a:gd name="T72" fmla="*/ 914 w 952"/>
              <a:gd name="T73" fmla="*/ 172 h 947"/>
              <a:gd name="T74" fmla="*/ 899 w 952"/>
              <a:gd name="T75" fmla="*/ 217 h 947"/>
              <a:gd name="T76" fmla="*/ 881 w 952"/>
              <a:gd name="T77" fmla="*/ 264 h 947"/>
              <a:gd name="T78" fmla="*/ 857 w 952"/>
              <a:gd name="T79" fmla="*/ 315 h 947"/>
              <a:gd name="T80" fmla="*/ 830 w 952"/>
              <a:gd name="T81" fmla="*/ 368 h 947"/>
              <a:gd name="T82" fmla="*/ 798 w 952"/>
              <a:gd name="T83" fmla="*/ 421 h 947"/>
              <a:gd name="T84" fmla="*/ 762 w 952"/>
              <a:gd name="T85" fmla="*/ 475 h 947"/>
              <a:gd name="T86" fmla="*/ 719 w 952"/>
              <a:gd name="T87" fmla="*/ 529 h 947"/>
              <a:gd name="T88" fmla="*/ 671 w 952"/>
              <a:gd name="T89" fmla="*/ 582 h 947"/>
              <a:gd name="T90" fmla="*/ 613 w 952"/>
              <a:gd name="T91" fmla="*/ 637 h 947"/>
              <a:gd name="T92" fmla="*/ 555 w 952"/>
              <a:gd name="T93" fmla="*/ 685 h 947"/>
              <a:gd name="T94" fmla="*/ 500 w 952"/>
              <a:gd name="T95" fmla="*/ 726 h 947"/>
              <a:gd name="T96" fmla="*/ 447 w 952"/>
              <a:gd name="T97" fmla="*/ 761 h 947"/>
              <a:gd name="T98" fmla="*/ 396 w 952"/>
              <a:gd name="T99" fmla="*/ 790 h 947"/>
              <a:gd name="T100" fmla="*/ 350 w 952"/>
              <a:gd name="T101" fmla="*/ 813 h 947"/>
              <a:gd name="T102" fmla="*/ 307 w 952"/>
              <a:gd name="T103" fmla="*/ 831 h 947"/>
              <a:gd name="T104" fmla="*/ 270 w 952"/>
              <a:gd name="T105" fmla="*/ 845 h 947"/>
              <a:gd name="T106" fmla="*/ 238 w 952"/>
              <a:gd name="T107" fmla="*/ 855 h 947"/>
              <a:gd name="T108" fmla="*/ 212 w 952"/>
              <a:gd name="T109" fmla="*/ 862 h 947"/>
              <a:gd name="T110" fmla="*/ 192 w 952"/>
              <a:gd name="T111" fmla="*/ 866 h 947"/>
              <a:gd name="T112" fmla="*/ 181 w 952"/>
              <a:gd name="T113" fmla="*/ 868 h 947"/>
              <a:gd name="T114" fmla="*/ 176 w 952"/>
              <a:gd name="T115" fmla="*/ 868 h 947"/>
              <a:gd name="T116" fmla="*/ 167 w 952"/>
              <a:gd name="T117" fmla="*/ 947 h 947"/>
              <a:gd name="T118" fmla="*/ 0 w 952"/>
              <a:gd name="T119" fmla="*/ 75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gray">
          <a:xfrm>
            <a:off x="395536" y="3867150"/>
            <a:ext cx="339065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thí</a:t>
            </a:r>
            <a:endParaRPr lang="en-US" sz="2500" b="1" dirty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43" name="AutoShape 7"/>
          <p:cNvSpPr>
            <a:spLocks noChangeArrowheads="1"/>
          </p:cNvSpPr>
          <p:nvPr/>
        </p:nvSpPr>
        <p:spPr bwMode="gray">
          <a:xfrm>
            <a:off x="395536" y="3810000"/>
            <a:ext cx="3262064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72744" name="Group 8"/>
          <p:cNvGrpSpPr>
            <a:grpSpLocks/>
          </p:cNvGrpSpPr>
          <p:nvPr/>
        </p:nvGrpSpPr>
        <p:grpSpPr bwMode="auto">
          <a:xfrm>
            <a:off x="2111694" y="1425482"/>
            <a:ext cx="4764562" cy="1427454"/>
            <a:chOff x="2400" y="1152"/>
            <a:chExt cx="1488" cy="821"/>
          </a:xfrm>
        </p:grpSpPr>
        <p:sp>
          <p:nvSpPr>
            <p:cNvPr id="372745" name="Text Box 9"/>
            <p:cNvSpPr txBox="1">
              <a:spLocks noChangeArrowheads="1"/>
            </p:cNvSpPr>
            <p:nvPr/>
          </p:nvSpPr>
          <p:spPr bwMode="gray">
            <a:xfrm>
              <a:off x="2490" y="1188"/>
              <a:ext cx="1269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phận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endParaRPr lang="en-US" sz="25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746" name="AutoShape 10"/>
            <p:cNvSpPr>
              <a:spLocks noChangeArrowheads="1"/>
            </p:cNvSpPr>
            <p:nvPr/>
          </p:nvSpPr>
          <p:spPr bwMode="gray">
            <a:xfrm>
              <a:off x="2400" y="1152"/>
              <a:ext cx="1488" cy="28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72747" name="Text Box 11"/>
          <p:cNvSpPr txBox="1">
            <a:spLocks noChangeArrowheads="1"/>
          </p:cNvSpPr>
          <p:nvPr/>
        </p:nvSpPr>
        <p:spPr bwMode="gray">
          <a:xfrm>
            <a:off x="4499992" y="4856946"/>
            <a:ext cx="403244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48" name="AutoShape 12"/>
          <p:cNvSpPr>
            <a:spLocks noChangeArrowheads="1"/>
          </p:cNvSpPr>
          <p:nvPr/>
        </p:nvSpPr>
        <p:spPr bwMode="gray">
          <a:xfrm>
            <a:off x="4418806" y="4876800"/>
            <a:ext cx="3897610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ds SV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6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1+ 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2*2))/3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71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8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578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Visio.Drawing.15</vt:lpstr>
      <vt:lpstr>THỰC TẬP LẬP TRÌNH HƯỚNG ĐỐI TƯỢNG </vt:lpstr>
      <vt:lpstr>NỘI DUNG BÁO CÁO</vt:lpstr>
      <vt:lpstr>MỤC ĐÍCH</vt:lpstr>
      <vt:lpstr>YÊU CẦU</vt:lpstr>
      <vt:lpstr>NGƯỜI DÙNG</vt:lpstr>
      <vt:lpstr>PHÂN TÍCH CHỨC NĂNG HỆ THỐNG</vt:lpstr>
      <vt:lpstr>PHÂN TÍCH CHỨC NĂNG HỆ THỐNG</vt:lpstr>
      <vt:lpstr>PHÂN TÍCH CHỨC NĂNG HỆ THỐNG</vt:lpstr>
      <vt:lpstr>PHÂN TÍCH CHỨC NĂNG HỆ THỐNG</vt:lpstr>
      <vt:lpstr>PHÂN TÍCH CHỨC NĂNG HỆ THỐNG</vt:lpstr>
      <vt:lpstr>GIAO DIỆN CHÍNH</vt:lpstr>
      <vt:lpstr>QUẢN LÍ</vt:lpstr>
      <vt:lpstr>QUẢN LÍ</vt:lpstr>
      <vt:lpstr>KẾT LUẬN</vt:lpstr>
      <vt:lpstr>Tài liệu tham khảo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LẬP TRÌNH HƯỚNG ĐỐI TƯỢNG</dc:title>
  <dc:creator>AutoBVT</dc:creator>
  <cp:lastModifiedBy>AutoBVT</cp:lastModifiedBy>
  <cp:revision>9</cp:revision>
  <dcterms:created xsi:type="dcterms:W3CDTF">2017-01-09T15:50:48Z</dcterms:created>
  <dcterms:modified xsi:type="dcterms:W3CDTF">2017-01-09T18:32:21Z</dcterms:modified>
</cp:coreProperties>
</file>