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0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0344"/>
            <a:ext cx="9671685" cy="3317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dispensa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chaves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4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'Página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carregada...'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também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spc="-10" dirty="0">
                <a:latin typeface="Calibri"/>
                <a:cs typeface="Calibri"/>
              </a:rPr>
              <a:t>parênteses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5327</Words>
  <Application>Microsoft Office PowerPoint</Application>
  <PresentationFormat>Widescreen</PresentationFormat>
  <Paragraphs>803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Arrow function =&gt;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5</cp:revision>
  <dcterms:created xsi:type="dcterms:W3CDTF">2025-04-22T21:15:10Z</dcterms:created>
  <dcterms:modified xsi:type="dcterms:W3CDTF">2025-05-09T10:15:12Z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